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34.xml" ContentType="application/inkml+xml"/>
  <Override PartName="/ppt/notesSlides/notesSlide4.xml" ContentType="application/vnd.openxmlformats-officedocument.presentationml.notesSlide+xml"/>
  <Override PartName="/ppt/ink/ink35.xml" ContentType="application/inkml+xml"/>
  <Override PartName="/ppt/notesSlides/notesSlide5.xml" ContentType="application/vnd.openxmlformats-officedocument.presentationml.notesSlide+xml"/>
  <Override PartName="/ppt/ink/ink36.xml" ContentType="application/inkml+xml"/>
  <Override PartName="/ppt/notesSlides/notesSlide6.xml" ContentType="application/vnd.openxmlformats-officedocument.presentationml.notesSlide+xml"/>
  <Override PartName="/ppt/ink/ink37.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38.xml" ContentType="application/inkml+xml"/>
  <Override PartName="/ppt/notesSlides/notesSlide9.xml" ContentType="application/vnd.openxmlformats-officedocument.presentationml.notesSlide+xml"/>
  <Override PartName="/ppt/ink/ink39.xml" ContentType="application/inkml+xml"/>
  <Override PartName="/ppt/notesSlides/notesSlide10.xml" ContentType="application/vnd.openxmlformats-officedocument.presentationml.notesSlide+xml"/>
  <Override PartName="/ppt/ink/ink40.xml" ContentType="application/inkml+xml"/>
  <Override PartName="/ppt/notesSlides/notesSlide11.xml" ContentType="application/vnd.openxmlformats-officedocument.presentationml.notesSlide+xml"/>
  <Override PartName="/ppt/ink/ink41.xml" ContentType="application/inkml+xml"/>
  <Override PartName="/ppt/notesSlides/notesSlide12.xml" ContentType="application/vnd.openxmlformats-officedocument.presentationml.notesSlide+xml"/>
  <Override PartName="/ppt/ink/ink42.xml" ContentType="application/inkml+xml"/>
  <Override PartName="/ppt/ink/ink43.xml" ContentType="application/inkml+xml"/>
  <Override PartName="/ppt/ink/ink44.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45.xml" ContentType="application/inkml+xml"/>
  <Override PartName="/ppt/notesSlides/notesSlide15.xml" ContentType="application/vnd.openxmlformats-officedocument.presentationml.notesSlide+xml"/>
  <Override PartName="/ppt/ink/ink46.xml" ContentType="application/inkml+xml"/>
  <Override PartName="/ppt/notesSlides/notesSlide16.xml" ContentType="application/vnd.openxmlformats-officedocument.presentationml.notesSlide+xml"/>
  <Override PartName="/ppt/ink/ink47.xml" ContentType="application/inkml+xml"/>
  <Override PartName="/ppt/notesSlides/notesSlide17.xml" ContentType="application/vnd.openxmlformats-officedocument.presentationml.notesSlide+xml"/>
  <Override PartName="/ppt/ink/ink48.xml" ContentType="application/inkml+xml"/>
  <Override PartName="/ppt/notesSlides/notesSlide18.xml" ContentType="application/vnd.openxmlformats-officedocument.presentationml.notesSlide+xml"/>
  <Override PartName="/ppt/ink/ink49.xml" ContentType="application/inkml+xml"/>
  <Override PartName="/ppt/notesSlides/notesSlide19.xml" ContentType="application/vnd.openxmlformats-officedocument.presentationml.notesSlide+xml"/>
  <Override PartName="/ppt/ink/ink50.xml" ContentType="application/inkml+xml"/>
  <Override PartName="/ppt/notesSlides/notesSlide20.xml" ContentType="application/vnd.openxmlformats-officedocument.presentationml.notesSlide+xml"/>
  <Override PartName="/ppt/ink/ink51.xml" ContentType="application/inkml+xml"/>
  <Override PartName="/ppt/notesSlides/notesSlide21.xml" ContentType="application/vnd.openxmlformats-officedocument.presentationml.notesSlide+xml"/>
  <Override PartName="/ppt/ink/ink52.xml" ContentType="application/inkml+xml"/>
  <Override PartName="/ppt/notesSlides/notesSlide22.xml" ContentType="application/vnd.openxmlformats-officedocument.presentationml.notesSlide+xml"/>
  <Override PartName="/ppt/ink/ink53.xml" ContentType="application/inkml+xml"/>
  <Override PartName="/ppt/notesSlides/notesSlide23.xml" ContentType="application/vnd.openxmlformats-officedocument.presentationml.notesSlide+xml"/>
  <Override PartName="/ppt/ink/ink54.xml" ContentType="application/inkml+xml"/>
  <Override PartName="/ppt/notesSlides/notesSlide24.xml" ContentType="application/vnd.openxmlformats-officedocument.presentationml.notesSlide+xml"/>
  <Override PartName="/ppt/ink/ink55.xml" ContentType="application/inkml+xml"/>
  <Override PartName="/ppt/notesSlides/notesSlide25.xml" ContentType="application/vnd.openxmlformats-officedocument.presentationml.notesSlide+xml"/>
  <Override PartName="/ppt/ink/ink56.xml" ContentType="application/inkml+xml"/>
  <Override PartName="/ppt/notesSlides/notesSlide26.xml" ContentType="application/vnd.openxmlformats-officedocument.presentationml.notesSlide+xml"/>
  <Override PartName="/ppt/ink/ink57.xml" ContentType="application/inkml+xml"/>
  <Override PartName="/ppt/notesSlides/notesSlide27.xml" ContentType="application/vnd.openxmlformats-officedocument.presentationml.notesSlide+xml"/>
  <Override PartName="/ppt/ink/ink58.xml" ContentType="application/inkml+xml"/>
  <Override PartName="/ppt/notesSlides/notesSlide28.xml" ContentType="application/vnd.openxmlformats-officedocument.presentationml.notesSlide+xml"/>
  <Override PartName="/ppt/ink/ink59.xml" ContentType="application/inkml+xml"/>
  <Override PartName="/ppt/notesSlides/notesSlide29.xml" ContentType="application/vnd.openxmlformats-officedocument.presentationml.notesSlide+xml"/>
  <Override PartName="/ppt/ink/ink60.xml" ContentType="application/inkml+xml"/>
  <Override PartName="/ppt/notesSlides/notesSlide30.xml" ContentType="application/vnd.openxmlformats-officedocument.presentationml.notesSlide+xml"/>
  <Override PartName="/ppt/ink/ink61.xml" ContentType="application/inkml+xml"/>
  <Override PartName="/ppt/notesSlides/notesSlide31.xml" ContentType="application/vnd.openxmlformats-officedocument.presentationml.notesSlide+xml"/>
  <Override PartName="/ppt/ink/ink62.xml" ContentType="application/inkml+xml"/>
  <Override PartName="/ppt/notesSlides/notesSlide32.xml" ContentType="application/vnd.openxmlformats-officedocument.presentationml.notesSlide+xml"/>
  <Override PartName="/ppt/ink/ink63.xml" ContentType="application/inkml+xml"/>
  <Override PartName="/ppt/notesSlides/notesSlide33.xml" ContentType="application/vnd.openxmlformats-officedocument.presentationml.notesSlide+xml"/>
  <Override PartName="/ppt/ink/ink64.xml" ContentType="application/inkml+xml"/>
  <Override PartName="/ppt/ink/ink65.xml" ContentType="application/inkml+xml"/>
  <Override PartName="/ppt/notesSlides/notesSlide34.xml" ContentType="application/vnd.openxmlformats-officedocument.presentationml.notesSlide+xml"/>
  <Override PartName="/ppt/ink/ink66.xml" ContentType="application/inkml+xml"/>
  <Override PartName="/ppt/notesSlides/notesSlide35.xml" ContentType="application/vnd.openxmlformats-officedocument.presentationml.notesSlide+xml"/>
  <Override PartName="/ppt/ink/ink67.xml" ContentType="application/inkml+xml"/>
  <Override PartName="/ppt/notesSlides/notesSlide36.xml" ContentType="application/vnd.openxmlformats-officedocument.presentationml.notesSlide+xml"/>
  <Override PartName="/ppt/ink/ink68.xml" ContentType="application/inkml+xml"/>
  <Override PartName="/ppt/notesSlides/notesSlide37.xml" ContentType="application/vnd.openxmlformats-officedocument.presentationml.notesSlide+xml"/>
  <Override PartName="/ppt/ink/ink69.xml" ContentType="application/inkml+xml"/>
  <Override PartName="/ppt/notesSlides/notesSlide38.xml" ContentType="application/vnd.openxmlformats-officedocument.presentationml.notesSlide+xml"/>
  <Override PartName="/ppt/ink/ink70.xml" ContentType="application/inkml+xml"/>
  <Override PartName="/ppt/ink/ink71.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72.xml" ContentType="application/inkml+xml"/>
  <Override PartName="/ppt/notesSlides/notesSlide41.xml" ContentType="application/vnd.openxmlformats-officedocument.presentationml.notesSlide+xml"/>
  <Override PartName="/ppt/ink/ink73.xml" ContentType="application/inkml+xml"/>
  <Override PartName="/ppt/notesSlides/notesSlide42.xml" ContentType="application/vnd.openxmlformats-officedocument.presentationml.notesSlide+xml"/>
  <Override PartName="/ppt/ink/ink74.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75.xml" ContentType="application/inkml+xml"/>
  <Override PartName="/ppt/notesSlides/notesSlide69.xml" ContentType="application/vnd.openxmlformats-officedocument.presentationml.notesSlide+xml"/>
  <Override PartName="/ppt/ink/ink76.xml" ContentType="application/inkml+xml"/>
  <Override PartName="/ppt/notesSlides/notesSlide70.xml" ContentType="application/vnd.openxmlformats-officedocument.presentationml.notesSlide+xml"/>
  <Override PartName="/ppt/ink/ink77.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ink/ink78.xml" ContentType="application/inkml+xml"/>
  <Override PartName="/ppt/notesSlides/notesSlide83.xml" ContentType="application/vnd.openxmlformats-officedocument.presentationml.notesSlide+xml"/>
  <Override PartName="/ppt/ink/ink79.xml" ContentType="application/inkml+xml"/>
  <Override PartName="/ppt/notesSlides/notesSlide84.xml" ContentType="application/vnd.openxmlformats-officedocument.presentationml.notesSlide+xml"/>
  <Override PartName="/ppt/ink/ink80.xml" ContentType="application/inkml+xml"/>
  <Override PartName="/ppt/notesSlides/notesSlide85.xml" ContentType="application/vnd.openxmlformats-officedocument.presentationml.notesSlide+xml"/>
  <Override PartName="/ppt/ink/ink81.xml" ContentType="application/inkml+xml"/>
  <Override PartName="/ppt/ink/ink82.xml" ContentType="application/inkml+xml"/>
  <Override PartName="/ppt/notesSlides/notesSlide86.xml" ContentType="application/vnd.openxmlformats-officedocument.presentationml.notesSlide+xml"/>
  <Override PartName="/ppt/ink/ink83.xml" ContentType="application/inkml+xml"/>
  <Override PartName="/ppt/notesSlides/notesSlide87.xml" ContentType="application/vnd.openxmlformats-officedocument.presentationml.notesSlide+xml"/>
  <Override PartName="/ppt/ink/ink84.xml" ContentType="application/inkml+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ink/ink85.xml" ContentType="application/inkml+xml"/>
  <Override PartName="/ppt/notesSlides/notesSlide90.xml" ContentType="application/vnd.openxmlformats-officedocument.presentationml.notesSlide+xml"/>
  <Override PartName="/ppt/ink/ink86.xml" ContentType="application/inkml+xml"/>
  <Override PartName="/ppt/notesSlides/notesSlide91.xml" ContentType="application/vnd.openxmlformats-officedocument.presentationml.notesSlide+xml"/>
  <Override PartName="/ppt/ink/ink87.xml" ContentType="application/inkml+xml"/>
  <Override PartName="/ppt/notesSlides/notesSlide92.xml" ContentType="application/vnd.openxmlformats-officedocument.presentationml.notesSlide+xml"/>
  <Override PartName="/ppt/ink/ink88.xml" ContentType="application/inkml+xml"/>
  <Override PartName="/ppt/notesSlides/notesSlide93.xml" ContentType="application/vnd.openxmlformats-officedocument.presentationml.notesSlide+xml"/>
  <Override PartName="/ppt/ink/ink89.xml" ContentType="application/inkml+xml"/>
  <Override PartName="/ppt/notesSlides/notesSlide94.xml" ContentType="application/vnd.openxmlformats-officedocument.presentationml.notesSlide+xml"/>
  <Override PartName="/ppt/ink/ink90.xml" ContentType="application/inkml+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ink/ink91.xml" ContentType="application/inkml+xml"/>
  <Override PartName="/ppt/notesSlides/notesSlide97.xml" ContentType="application/vnd.openxmlformats-officedocument.presentationml.notesSlide+xml"/>
  <Override PartName="/ppt/ink/ink92.xml" ContentType="application/inkml+xml"/>
  <Override PartName="/ppt/notesSlides/notesSlide98.xml" ContentType="application/vnd.openxmlformats-officedocument.presentationml.notesSlide+xml"/>
  <Override PartName="/ppt/ink/ink93.xml" ContentType="application/inkml+xml"/>
  <Override PartName="/ppt/notesSlides/notesSlide99.xml" ContentType="application/vnd.openxmlformats-officedocument.presentationml.notesSlide+xml"/>
  <Override PartName="/ppt/ink/ink94.xml" ContentType="application/inkml+xml"/>
  <Override PartName="/ppt/notesSlides/notesSlide100.xml" ContentType="application/vnd.openxmlformats-officedocument.presentationml.notesSlide+xml"/>
  <Override PartName="/ppt/ink/ink95.xml" ContentType="application/inkml+xml"/>
  <Override PartName="/ppt/notesSlides/notesSlide101.xml" ContentType="application/vnd.openxmlformats-officedocument.presentationml.notesSlide+xml"/>
  <Override PartName="/ppt/ink/ink96.xml" ContentType="application/inkml+xml"/>
  <Override PartName="/ppt/notesSlides/notesSlide102.xml" ContentType="application/vnd.openxmlformats-officedocument.presentationml.notesSlide+xml"/>
  <Override PartName="/ppt/ink/ink97.xml" ContentType="application/inkml+xml"/>
  <Override PartName="/ppt/notesSlides/notesSlide103.xml" ContentType="application/vnd.openxmlformats-officedocument.presentationml.notesSlide+xml"/>
  <Override PartName="/ppt/ink/ink98.xml" ContentType="application/inkml+xml"/>
  <Override PartName="/ppt/notesSlides/notesSlide104.xml" ContentType="application/vnd.openxmlformats-officedocument.presentationml.notesSlide+xml"/>
  <Override PartName="/ppt/ink/ink99.xml" ContentType="application/inkml+xml"/>
  <Override PartName="/ppt/notesSlides/notesSlide105.xml" ContentType="application/vnd.openxmlformats-officedocument.presentationml.notesSlide+xml"/>
  <Override PartName="/ppt/ink/ink100.xml" ContentType="application/inkml+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ink/ink101.xml" ContentType="application/inkml+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59"/>
  </p:notesMasterIdLst>
  <p:sldIdLst>
    <p:sldId id="256" r:id="rId2"/>
    <p:sldId id="352" r:id="rId3"/>
    <p:sldId id="300" r:id="rId4"/>
    <p:sldId id="324" r:id="rId5"/>
    <p:sldId id="325" r:id="rId6"/>
    <p:sldId id="323" r:id="rId7"/>
    <p:sldId id="326" r:id="rId8"/>
    <p:sldId id="327" r:id="rId9"/>
    <p:sldId id="334" r:id="rId10"/>
    <p:sldId id="330" r:id="rId11"/>
    <p:sldId id="328" r:id="rId12"/>
    <p:sldId id="332" r:id="rId13"/>
    <p:sldId id="333" r:id="rId14"/>
    <p:sldId id="336" r:id="rId15"/>
    <p:sldId id="329" r:id="rId16"/>
    <p:sldId id="344" r:id="rId17"/>
    <p:sldId id="337" r:id="rId18"/>
    <p:sldId id="331" r:id="rId19"/>
    <p:sldId id="354" r:id="rId20"/>
    <p:sldId id="341" r:id="rId21"/>
    <p:sldId id="340" r:id="rId22"/>
    <p:sldId id="342" r:id="rId23"/>
    <p:sldId id="343" r:id="rId24"/>
    <p:sldId id="345" r:id="rId25"/>
    <p:sldId id="349" r:id="rId26"/>
    <p:sldId id="348" r:id="rId27"/>
    <p:sldId id="346" r:id="rId28"/>
    <p:sldId id="339" r:id="rId29"/>
    <p:sldId id="347" r:id="rId30"/>
    <p:sldId id="356" r:id="rId31"/>
    <p:sldId id="357" r:id="rId32"/>
    <p:sldId id="360" r:id="rId33"/>
    <p:sldId id="358" r:id="rId34"/>
    <p:sldId id="359" r:id="rId35"/>
    <p:sldId id="361" r:id="rId36"/>
    <p:sldId id="362" r:id="rId37"/>
    <p:sldId id="367" r:id="rId38"/>
    <p:sldId id="363" r:id="rId39"/>
    <p:sldId id="366" r:id="rId40"/>
    <p:sldId id="355" r:id="rId41"/>
    <p:sldId id="338" r:id="rId42"/>
    <p:sldId id="350" r:id="rId43"/>
    <p:sldId id="365" r:id="rId44"/>
    <p:sldId id="353" r:id="rId45"/>
    <p:sldId id="368" r:id="rId46"/>
    <p:sldId id="369" r:id="rId47"/>
    <p:sldId id="371" r:id="rId48"/>
    <p:sldId id="372" r:id="rId49"/>
    <p:sldId id="373" r:id="rId50"/>
    <p:sldId id="374" r:id="rId51"/>
    <p:sldId id="377" r:id="rId52"/>
    <p:sldId id="378" r:id="rId53"/>
    <p:sldId id="379" r:id="rId54"/>
    <p:sldId id="376" r:id="rId55"/>
    <p:sldId id="392" r:id="rId56"/>
    <p:sldId id="391" r:id="rId57"/>
    <p:sldId id="386" r:id="rId58"/>
    <p:sldId id="380" r:id="rId59"/>
    <p:sldId id="390" r:id="rId60"/>
    <p:sldId id="385" r:id="rId61"/>
    <p:sldId id="401" r:id="rId62"/>
    <p:sldId id="381" r:id="rId63"/>
    <p:sldId id="382" r:id="rId64"/>
    <p:sldId id="388" r:id="rId65"/>
    <p:sldId id="389" r:id="rId66"/>
    <p:sldId id="383" r:id="rId67"/>
    <p:sldId id="387" r:id="rId68"/>
    <p:sldId id="393" r:id="rId69"/>
    <p:sldId id="395" r:id="rId70"/>
    <p:sldId id="397" r:id="rId71"/>
    <p:sldId id="394" r:id="rId72"/>
    <p:sldId id="403" r:id="rId73"/>
    <p:sldId id="399" r:id="rId74"/>
    <p:sldId id="404" r:id="rId75"/>
    <p:sldId id="398" r:id="rId76"/>
    <p:sldId id="410" r:id="rId77"/>
    <p:sldId id="418" r:id="rId78"/>
    <p:sldId id="413" r:id="rId79"/>
    <p:sldId id="414" r:id="rId80"/>
    <p:sldId id="411" r:id="rId81"/>
    <p:sldId id="434" r:id="rId82"/>
    <p:sldId id="433" r:id="rId83"/>
    <p:sldId id="431" r:id="rId84"/>
    <p:sldId id="439" r:id="rId85"/>
    <p:sldId id="436" r:id="rId86"/>
    <p:sldId id="437" r:id="rId87"/>
    <p:sldId id="440" r:id="rId88"/>
    <p:sldId id="432" r:id="rId89"/>
    <p:sldId id="417" r:id="rId90"/>
    <p:sldId id="416" r:id="rId91"/>
    <p:sldId id="415" r:id="rId92"/>
    <p:sldId id="405" r:id="rId93"/>
    <p:sldId id="408" r:id="rId94"/>
    <p:sldId id="407" r:id="rId95"/>
    <p:sldId id="409" r:id="rId96"/>
    <p:sldId id="406" r:id="rId97"/>
    <p:sldId id="419" r:id="rId98"/>
    <p:sldId id="420" r:id="rId99"/>
    <p:sldId id="421" r:id="rId100"/>
    <p:sldId id="422" r:id="rId101"/>
    <p:sldId id="430" r:id="rId102"/>
    <p:sldId id="428" r:id="rId103"/>
    <p:sldId id="429" r:id="rId104"/>
    <p:sldId id="424" r:id="rId105"/>
    <p:sldId id="425" r:id="rId106"/>
    <p:sldId id="426" r:id="rId107"/>
    <p:sldId id="423" r:id="rId108"/>
    <p:sldId id="441" r:id="rId109"/>
    <p:sldId id="442" r:id="rId110"/>
    <p:sldId id="443" r:id="rId111"/>
    <p:sldId id="427" r:id="rId112"/>
    <p:sldId id="445" r:id="rId113"/>
    <p:sldId id="444" r:id="rId114"/>
    <p:sldId id="446" r:id="rId115"/>
    <p:sldId id="448" r:id="rId116"/>
    <p:sldId id="450" r:id="rId117"/>
    <p:sldId id="449" r:id="rId118"/>
    <p:sldId id="451" r:id="rId119"/>
    <p:sldId id="452" r:id="rId120"/>
    <p:sldId id="447" r:id="rId121"/>
    <p:sldId id="453" r:id="rId122"/>
    <p:sldId id="454" r:id="rId123"/>
    <p:sldId id="455" r:id="rId124"/>
    <p:sldId id="456" r:id="rId125"/>
    <p:sldId id="457" r:id="rId126"/>
    <p:sldId id="458" r:id="rId127"/>
    <p:sldId id="459" r:id="rId128"/>
    <p:sldId id="461" r:id="rId129"/>
    <p:sldId id="460" r:id="rId130"/>
    <p:sldId id="462" r:id="rId131"/>
    <p:sldId id="465" r:id="rId132"/>
    <p:sldId id="463" r:id="rId133"/>
    <p:sldId id="466" r:id="rId134"/>
    <p:sldId id="464" r:id="rId135"/>
    <p:sldId id="467" r:id="rId136"/>
    <p:sldId id="469" r:id="rId137"/>
    <p:sldId id="471" r:id="rId138"/>
    <p:sldId id="480" r:id="rId139"/>
    <p:sldId id="472" r:id="rId140"/>
    <p:sldId id="490" r:id="rId141"/>
    <p:sldId id="481" r:id="rId142"/>
    <p:sldId id="473" r:id="rId143"/>
    <p:sldId id="482" r:id="rId144"/>
    <p:sldId id="474" r:id="rId145"/>
    <p:sldId id="483" r:id="rId146"/>
    <p:sldId id="476" r:id="rId147"/>
    <p:sldId id="486" r:id="rId148"/>
    <p:sldId id="475" r:id="rId149"/>
    <p:sldId id="485" r:id="rId150"/>
    <p:sldId id="477" r:id="rId151"/>
    <p:sldId id="487" r:id="rId152"/>
    <p:sldId id="478" r:id="rId153"/>
    <p:sldId id="491" r:id="rId154"/>
    <p:sldId id="488" r:id="rId155"/>
    <p:sldId id="479" r:id="rId156"/>
    <p:sldId id="489" r:id="rId157"/>
    <p:sldId id="468" r:id="rId158"/>
  </p:sldIdLst>
  <p:sldSz cx="13493750" cy="75898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36" autoAdjust="0"/>
    <p:restoredTop sz="94667" autoAdjust="0"/>
  </p:normalViewPr>
  <p:slideViewPr>
    <p:cSldViewPr snapToGrid="0">
      <p:cViewPr varScale="1">
        <p:scale>
          <a:sx n="75" d="100"/>
          <a:sy n="75" d="100"/>
        </p:scale>
        <p:origin x="60" y="47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2-01-17T12:28:53.286"/>
    </inkml:context>
    <inkml:brush xml:id="br0">
      <inkml:brushProperty name="width" value="0.05292" units="cm"/>
      <inkml:brushProperty name="height" value="0.05292" units="cm"/>
      <inkml:brushProperty name="color" value="#002060"/>
    </inkml:brush>
  </inkml:definitions>
  <inkml:trace contextRef="#ctx0" brushRef="#br0">5985 2443 0,'27'-27'16,"1"27"15,-28 27 78,-28 28-93,28-27-16,0-1 16,-55 55-16,28 1 15,-28-28 1,55-28-16,0 1 0,-27-28 16,27 27-16,0 0 0,-28 1 15,28-1 1,28-27 93,-1 0-93,0 0-1,-27-27-15,28 27 16,-1 0 0,1-28-16,-1 28 0,28-27 15,-27 27-15,26-27 16,-26-1 46,-1 28-62,1 0 16,-1-27-16,1 27 16,-1 0-16,1 0 15</inkml:trace>
  <inkml:trace contextRef="#ctx0" brushRef="#br0" timeOffset="1076.08">6397 2224 0,'-28'0'47,"28"-28"-31,28 1 15,-1-1-31,0 28 15,28-27-15,-27 27 0,-1-28 0,1 28 16,27-27-16,-28 27 0,1 27 0,-1-27 16,28 28-1,-28-28-15,1 27 0,-1-27 32,1 55-17,-28-27-15,0-1 0,0 0 0,-28 28 16,1 55-16,27-55 0,-28 0 15,1 0-15,27-28 16,0 1 0,0-56-1,27 1 1,1-1 0,-1 1-16,28-28 15,-27 55-15,-1-27 0,28-1 16,-55 1-16,27 27 0,1 0 0,-28-28 15,27 28 1,-27 28-16</inkml:trace>
  <inkml:trace contextRef="#ctx0" brushRef="#br0" timeOffset="1501.14">7412 2306 0,'-27'27'16,"-1"1"15,28-1-16,-27-27 1,27-27 15,27 27-15,-27-28 0,28 28-1,-1 0 1,-27-27-1,28 27-15,-1 0 16,1 0-16,-1 27 16,1-27-16,-1 55 15,-27-27 1,-27 109-16</inkml:trace>
  <inkml:trace contextRef="#ctx0" brushRef="#br0" timeOffset="2224.92">7577 1729 0,'0'0'0,"-27"0"0,27-27 16,27 27 30,-27-27-30,28 27 0,-28-28-16,54 1 15,-26-1-15,-1 1 16,1 27-16,-1-28 16,1 28-16,-1 0 15,1 0-15,-28 28 0,27-1 16,-27 1-16,0-1 15,0 55-15,-27-54 0,27-1 16,-28 1-16,1 54 16,-1-54-16,28-1 0,-27 1 15,54-56 17,-27 1-17,0-1 1,55 1-1,-27-1-15,26 1 16,-26 27-16,-1 0 16,28 0-1,-27 0-15,27 27 16,-55 1-16,27-1 16,1 1-1,-1-1-15,-27 1 0,27-1 16,-27 0-16,-27 1 0,27-1 15,-27 1-15,-28 27 16,27-28-16,28 1 16,-27-28-16,-1 27 0,1-27 0,-1 0 0,-109 27 15</inkml:trace>
  <inkml:trace contextRef="#ctx0" brushRef="#br0" timeOffset="2915.3">8346 1455 0,'0'0'15,"27"0"32,-27-28-16,55 28-15,-27 0-16,26-27 16,-26 27-16,-28-27 0,27 27 15,1 0-15,-1-28 0,1 28 0,-1 0 16,1-27-16,-1 27 0,1 0 0,-1-28 15,0 28 1,1 0-16,-28-27 0,27 27 16,-27 27 62,0 1-31,0 27-32,0-28 1,0 83 0,0-83-16,0 1 0,0-1 0,0 1 15,-27 54-15,27-55 0,0 1 16,0 109-16</inkml:trace>
  <inkml:trace contextRef="#ctx0" brushRef="#br0" timeOffset="4289.8">9444 1235 0,'27'-27'0,"-54"54"31,27-54-16,27 27 17,1 0-17,-28-28 1,55 28 0,0-27-1,-28 27-15,28 0 16,-28 0-16,1 0 0,-1 27 15,28 1 1,-27-28-16,-1 55 16,-27-28-16,28 1 0,-56 81 15,28-81-15,0-1 16,-27 1-16,27-1 0,0 1 0,-28-1 16,28 1-16,-27-1 0,27 1 0,-28-1 15,28 0-15,-27 1 16,27-56-1,27 28 1,1-27-16,-1 27 0,-27-27 16,28 27-16,-1-28 0,1 1 0,-1-1 15,0 28-15,1-27 0,-1-1 16,1 28-16,27-27 16,-55-1-16,27 28 0,1-27 31</inkml:trace>
  <inkml:trace contextRef="#ctx0" brushRef="#br0" timeOffset="4665.35">10130 906 0,'0'-28'31,"28"28"-15,-28 28-1,0-1 1,27 1-1,1-1-15,-1 28 16,0-27 0,1 54-16,-1-55 15,1 28-15,-28-27 16,27-1-16,-27 1 0,28-1 0,-28 1 16,27-28-16,-27 27 0,0 0 0,28-27 0,-28 28 15,0-1-15,27 1 16</inkml:trace>
  <inkml:trace contextRef="#ctx0" brushRef="#br0" timeOffset="5154.74">10130 878 0,'28'0'15,"-28"-27"17,27 27-17,1 0-15,-28-27 0,54 27 16,-26 0-16,-1 0 15,28 0 1,-27 0-16,-1 0 0,1 0 0,54 0 16,0 0-1,1 27-15,-28-27 16,-28 0-16,1 27 16,-1-27-16,0 28 0,1-1 15,-28 1-15,27-28 0,-27 27 0,28 1 16,-28-1-16,0 1 15,0-1-15,0 28 16,-28-55-16,28 27 16,0 1-16,0-1 0,-27 1 0,-28 27 15,0 27 1,28-55-16,-83 28 16,82-27-16,1-28 0,-1 27 0,-164 1 15</inkml:trace>
  <inkml:trace contextRef="#ctx0" brushRef="#br0" timeOffset="6966.5">7248 2882 0,'0'-27'32,"0"54"30,0 1-46,0-1-1,0 1-15,0-1 0,0 1 0,0 81 16,0-81 0,0-1-16,-28 1 0,28-1 0,0 56 15,0-56-15,0 1 16,0-1-16,-27 28 15,27-28-15,0 1 16</inkml:trace>
  <inkml:trace contextRef="#ctx0" brushRef="#br0" timeOffset="7378.5">8044 2553 0,'-28'0'16,"28"27"31,28 1-31,-1-28-16,-27 27 15,28-27-15,-28 28 0,27-28 0,1 27 16,-28 1-16,54-1 0,-54 1 15,28-1-15,-1-27 0,1 28 0,-28-1 0,27 0 16,1 1-16,-1-28 0,1 27 0,-1 1 16,-27-1-16,28-27 0,-1 28 0,0-1 15,28 1-15,-55-1 0,28-27 16,-28 27-16,55 1 0</inkml:trace>
  <inkml:trace contextRef="#ctx0" brushRef="#br0" timeOffset="8240.27">7522 3761 0,'0'0'0,"28"0"47,-28-28-31,27 28-16,1 0 15,-1 0 1,0 0-1,-27 28-15,28-28 16,-1 27-16,1 28 16,-28-27-1,0-1-15,0 28 16,0-28-16,0 1 16,-28-1-16,28 1 15,28-28 1,-28-28-1,0 1-15,0-1 0,0-26 16,0 26-16,27-54 16,-27 54-16,28-27 15,-1 28 1,-27 0-16,28 27 16,-28-28-1,0 56 1,-28-28-1,28 27 1,-27-27 0,27 27-1,0 1-15,-28-28 16,28 27-16,0 1 0,0-1 16,0 1-16,0-1 15,0 1-15,28-1 16,-1-27-16,-27 27 0,28-27 15,26 0 1,-26 28-16,82-28 0,-83 0 16,1 0-16,54-28 15,-55 1-15,138-110 0</inkml:trace>
  <inkml:trace contextRef="#ctx0" brushRef="#br0" timeOffset="9084.82">8785 3569 0,'-27'0'16,"27"27"31,0 1-31,27-1-1,-27 1 1,27-28-16,-27 27 15,28-27-15,-1 0 16,1 0-16,-1-27 0,28-1 16,-27 28-16,27-55 15,-28 55-15,0-27 0,1-1 16,27-27-16,-28 28 16,-27-1-16,0 1 15,0 0-15,-27 27 16,27-28-16,-28 28 15,28 28 64,0-1-64,28-27-15,-28 27 0,27 1 0,1 54 16,-28-54-16,27-1 15,-27 1-15,28-28 0,-28 55 0,55 27 16,-28-55-16,-27 1 0,55 54 16,-55-54-1,55 26-15,-55-26 16,0-1-16,0 1 16,0-56 30,-28 28-30,1 0 0,-1 0-1,1-27-15,0 54 16,-1-27 0,1 0-16,-28 0 15,27 0-15,1 0 16,-1 0-16,28-27 15,-27 27-15,54-55 16,83-247 0</inkml:trace>
  <inkml:trace contextRef="#ctx0" brushRef="#br0" timeOffset="17404.41">25998 8043 0,'-27'0'125,"-1"0"-94,1-27-15,-1 27 0,1 0-16,-1 0 15,1 0-15,-1 0 32,1 27-17,0-27-15,-1 28 0,1-28 16,27 27 15,-28 1-15,28-1 15,0 83-15,0-55 30,28 0-30,-28 0 15,0 0 1,0-1-17,0 1 16,0-27 1,0-1-1,0 28-15,0-27-1,27 27 1,-27-28 15,0 0-15,0 28-1,28-27 1,-28-1 15,0 1 0,0-1-15,0 1 15,0-1 1,27 1-1,-27-1-16,0 0-15,0 1 32,27-28-17,1 27 17,-1-27-32,1 28 0,-1-28 15,28 0-15</inkml:trace>
  <inkml:trace contextRef="#ctx0" brushRef="#br0" timeOffset="18229.97">26300 8510 0,'28'0'94,"-28"55"-94,0-28 15,0 1-15,0-1 0,0 56 16,0-56-16,0 1 0,0-1 16,0 28-1,27 0-15</inkml:trace>
  <inkml:trace contextRef="#ctx0" brushRef="#br0" timeOffset="18486.84">26602 8839 0</inkml:trace>
  <inkml:trace contextRef="#ctx0" brushRef="#br0" timeOffset="18671.74">26602 8867 0,'0'0'16,"28"0"15,-1 0 16,-27 27-47,27-27 15,1 0 1,-28 28 0,0-1-16,0 1 15,0-1-15,-82 56 16</inkml:trace>
  <inkml:trace contextRef="#ctx0" brushRef="#br0" timeOffset="19248.43">26959 8647 0,'-28'0'0,"28"0"15,28 0 32,-1 0-31,1 0 0,-1 0-16,28 0 15,-27 0-15,-1 0 16,1 28-1,-1-1-15,-27 1 0,0-1 16,0 1-16,-27-28 0,-1 54 16,28-26-16,-27-28 15,-28 55-15,27-28 16,1-27 0,27 28-16,-28-28 15,56 0 16,-1 0-15,1 0 0,-1 0-16,28 0 15,-27 0-15,-1 0 16,110-28-16</inkml:trace>
  <inkml:trace contextRef="#ctx0" brushRef="#br0" timeOffset="19455.32">27535 8977 0</inkml:trace>
  <inkml:trace contextRef="#ctx0" brushRef="#br0" timeOffset="19644.23">27590 8977 0,'28'0'32,"-1"0"-1,1 27-15</inkml:trace>
  <inkml:trace contextRef="#ctx0" brushRef="#br0" timeOffset="20386.82">28057 8537 0,'0'-27'31,"28"27"0,-1 0 1,0 0-17,1 0 1,-1 0-16,1 27 15,-1-27-15,-27 55 16,28-55-16,-28 28 16,-28-1-1,1 1-15,-1-1 0,-27 1 16,28-28 0,0 27-1,54-27 1,0 0 15,1 0-15,-1 0-16,1 0 15,-1 0 1,1 0-16,-1 0 0,1 28 16,-1-28-1,1 54 1,-28-26 15,-28 27-15,1-28-16,27 1 0,-28-28 15,-82 82-15,83-82 16,-1 0-16,-81-55 16</inkml:trace>
  <inkml:trace contextRef="#ctx0" brushRef="#br0" timeOffset="21576.2">28524 7988 0,'0'0'0,"-28"0"46,28-27-30,0 0 0,28 27-1,-1 0 1,28 0 0,-27 0-1,-1 0-15,0 0 0,56 0 16,-56 0-16,1 0 0,27 0 15,-55 27-15,27-27 0,1 0 32,-56 0-1,28 27 0,0 1-15,28-1-1,-28 1-15,0-1 16,0 1-16,0-1 16,0 1-16,0-1 15,0 1-15,0 26 16,0-26-16,0 27 16,0-28-16,-28 28 15,28-27 1,0-1-16,0 0 15,0 1-15,0-1 16,0 1-16,0-1 0,0 1 16,0-1-16,0 1 15,0-1 1,0 1-16,0-1 16,0 0-1,28-27 1,-28 28-16,0-1 15,0 1 1,0-1 0,0 1-1,27-28 1,-27 27 0,0 1-1,0-1 1,0 1 15,0-1 0,0 0 16,-27-27-31,-1 0-16,-27 28 15,28-28-15,-28 0 16,-82 0-16</inkml:trace>
  <inkml:trace contextRef="#ctx0" brushRef="#br0" timeOffset="23721.07">30171 7934 0,'-27'0'15,"-1"-28"1,1 28-1,-1 0 17,28 28-1,-27-28-15,-1 27-1,28 0 1,-27 1-1,27-1-15,0 1 16,0-1 0,0 28-16,0-27 15,0-1 1,0 1-16,27-28 0,-27 27 0,0 28 16,0-28-1,0 28 1,0-27-16,28-1 15,-28 1-15,0-1 0,0 0 16,0 1-16,0-1 16,0 1-16,0-1 15,0 1-15,0-1 16,0 1 0,0-1-16,0 1 15,0-1 1,0 0-16,0 1 15,0-1 1,0 1-16,0-1 16,0 1-16,0-1 15,0 1-15,0-1 16,0 1-16,0-1 16,0 28-1,-28-55-15,28 27 0,0 1 16,0-1-16,0 1 15,0-1-15,0 1 0,0 54 16,0-55-16,0 56 16,-27-83-16,27 55 15,0-28-15,0 1 0,0 54 16,0-55 0,0 28-1,-28-55-15,28 28 0,0-1 0,0 1 0,0-1 16,0 1-16,0-1 0,0 0 15,0 28 1,0-27-16,0-1 16,-27 28-1,27-27-15,0-1 16,0 0 0,0 1-1,0-1 1,0 1-16,0-1 15,0 1 1,0-1 0,0 1-1,0-1 1,0 1 0,0-1-1,0 0 1,0 1-1,0-1 1,0 1 0,0-1-1,0 1-15,0-1 16,0 1-16,0-1 16,0 1-16,0-1 31,0 0-16,0 1 1,0-1 0,0 1-1,0-1-15,27-27 16,-27 28-16,0-1 16,28-27-1,-28 28-15,27-28 16,-27 27-16,28-27 15,-1 27 1,1 1-16,-1-28 16,1 0-16,-1 27 0,110-27 0</inkml:trace>
  <inkml:trace contextRef="#ctx0" brushRef="#br0" timeOffset="24644.69">30830 8043 0,'0'28'63,"0"-1"-32,-28 1-16,28-1-15,0 1 0,0 81 16,0-81-16,0 27 16,0-28-16,0 1 15,0 54-15,0-55 16,28 28 0,-28-27-16,27-1 0</inkml:trace>
  <inkml:trace contextRef="#ctx0" brushRef="#br0" timeOffset="25465.25">30857 9059 0,'-27'0'0,"-1"0"32,1 0-32,-1 28 15,1-28 1,0 0-16,-1 27 15,28 0 1,-27 1-16,27-1 16,0 1-1,0-1 1,27-27-16,-27 28 16,55-1-1,-28-27-15,28 55 16,-27-55-1,27 27-15,-55 1 16,55-1-16,-55 1 16,27-28-1,-27 27-15,0 1 16,0-1-16,0 1 16,-27-28-1,27 27-15,-28 1 16,1-28-16,-1 27 15,-54 0-15,54-27 16,-26 0 0,26 0-16,-27-54 0</inkml:trace>
  <inkml:trace contextRef="#ctx0" brushRef="#br0" timeOffset="25792">30775 8922 0,'0'0'0,"0"27"47,27-27-32,-27-27-15,28 27 0,-1 0 16,1 0-16,-1 0 0,28 0 16,-27 27-16,-1-27 15,0 0-15,111 28 16</inkml:trace>
  <inkml:trace contextRef="#ctx0" brushRef="#br0" timeOffset="26701.01">30500 9910 0,'-27'0'46,"27"28"-30,27-28-16,1 0 16,27 27-1,-28-27-15,1 0 16,27 27 0,-28-27-16,0 0 0,1 28 0,-1-28 0,28 0 15,-27 0-15,-28 27 16,27-27-16,1 0 15,-56 0 64,28 28-1,0-1-63,-27 1-15,27 27 16,0-28-16,-28-27 0,28 27 16,0 1-16,-27-1 0,27 1 15,-28 27-15,28-28 16,-27 1-16,27-1 0,-28 1 0,28-1 15,-27 0-15,27 28 16</inkml:trace>
  <inkml:trace contextRef="#ctx0" brushRef="#br0" timeOffset="28364.66">31461 8016 0,'0'-28'31,"-27"28"-31,-1 0 47,28-27-32,28 27-15,-1 0 32,28 0-17,-27 0 1,-1 0-16,28 0 15,-28 0-15,28 0 16,-55 27 31,0 1-31,0-1-1,-27 1 1,27-1-16,0 1 15,0 27-15,0-28 16,0 1-16,0-1 0,0 0 16,0 1-16,0 82 15,0-83-15,0 1 0,0-1 16,0 0-16,0 28 0,0-27 0,0 54 16,0-27-16,0 27 15,0-54-15,0 27 16,0-28-16,0 1 0,0-1 15,0 28 1,0-27-16,0-1 0,0 0 16,0 1-16,0-1 15,0 1-15,0-1 16,0 1-16,0-1 16,0 1-16,0-1 15,0 0 1,0 1-16,0-1 15,27 1-15,-27-1 0,0 28 16,0-27 0,28 27-16,-28-28 15,0 0-15,27 28 16,-27-27-16,0-1 0,0 28 16,28-55-16,-28 28 0,0 27 15,0-28-15,0 0 16,27 28-1,-27-27-15,0-1 0,0 28 16,0-27-16,0 26 16,0-26-1,0 27 1,-27-55-16,27 55 16,0-28-1,0 1-15,0-1 16,-28 1-16,28-1 15,0 0 1,0 1-16,-27-1 16,27 1-1,0-1 1,0 1 0,-28-1-1,28 1-15,0-1 16,0 1-1,0-1 1,0 0-16,0 1 16,0-1 15,-27 1-31,27-1 16,0 1-1,0-1-15,0 1 16,-28-1-1,28 0-15,0 1 16,-27-28-16,27 27 16,-27-27-1,-1 28-15</inkml:trace>
  <inkml:trace contextRef="#ctx0" brushRef="#br0" timeOffset="32954.93">24488 8290 0,'-27'0'16,"27"-27"15,0 0-15,0-1-1,-28 1 1,56 27-1,-28-28-15,0 1 0,0-1 16,27-54-16,-27 54 16,28 1-16,-28 0 0,27-1 0,-27 1 15,28-1-15,-28 1 0,27-1 16,-54 28 15,27 28-31,0-1 16,-28-27-16,28 28 15,0-1 1,28-27 0,-28 28-1,27-28-15,0 0 16,1 27 0,-1-27-1,-27 27-15,28 1 16,-28-1-16,0 28 15,0-27 1,0-1-16,0 28 16,0-27-16,0-1 15,27 0 1,1-27 15,-28-27-15,27 27-1,1 0-15,-1-55 16,55-55-16</inkml:trace>
  <inkml:trace contextRef="#ctx0" brushRef="#br0" timeOffset="33478.71">25065 7879 0,'0'-28'15,"0"1"1,-28 27 46,-27 27-46,28 1-16,-1-28 16,1 27-16,0 1 0,-1-1 15,28 0-15,0 28 16,-27-55-16,54 55 15,-27-27-15,0-1 0,28 1 16,-1-28-16,28 27 16,-28-27-1,56-27-15,-56 27 16,1-28-16,26 1 16,-26 27-16,-28-28 0,27 28 0,-27-55 15,28 28-15,-56 27 16,28-28-16,0 1 0,-27 0 15,27-1-15,-28 1 0,1-1 16,0 28 0,-28 0-1</inkml:trace>
  <inkml:trace contextRef="#ctx0" brushRef="#br0" timeOffset="34201.92">25312 7659 0,'0'27'63,"0"1"-48,0-1 1,0 1-16,0-1 16,0 1-16,0-1 15,0 1 1,0-1-16,0 1 15,27-28 1,-27 27-16,28-27 0,-1 0 16,1 0-16,-1 0 0,0-27 15,28-1 1,-27 1-16,-1-1 0,1 1 16,-1-28-1,-27 27-15,0 1 16,-27-1-16,27 56 94,0-1-79,0 1-15,0-1 16,27-27-1,-27 28-15,28-1 0,-1-27 16,1 0 0,-1 28-16,0-28 15,1 0-15,-28-28 0,27 28 0,1 0 0,-1 0 16,1-27-16,-1-1 16,1 1-16,-1-1 15,-27 1-15,0-1 0,0 1 16,0-28-16,0 28 15,-27-1 1,-1 56-16</inkml:trace>
  <inkml:trace contextRef="#ctx0" brushRef="#br0" timeOffset="35341">31983 6643 0,'27'0'172,"-27"-27"-156,0-1-16,0 1 16,0-1-1,0 1 1,-27 27-16,-1 0 15,1 0 1,0 0-16,-1 27 0,1 1 16,-56 27-1,56-28-15,-1 28 16,1-27-16,27-1 0,0 55 16,0-54-16,0-1 0,0 1 15,27 27 1,1-55-16,-1 27 0,1 1 15,27-28-15,-28 0 0,83 27 16,-55-27-16,-28 0 0,28 0 0,-27 0 16,164-27-16</inkml:trace>
  <inkml:trace contextRef="#ctx0" brushRef="#br0" timeOffset="35857.44">32669 6671 0,'0'0'0,"0"-28"16,-27 28-16,27-27 15,-28 27 1,1 0-16,27-28 16,-28 28-1,1 0 1,-1 28-16,1-28 0,-28 27 16,28 1-16,-1-1 0,1-27 15,27 28-15,-28-1 0,1-27 0,27 28 16,-28-1-16,28 55 15,0-54 1,55 27 0,-27-28-16,82 1 15,-83-28-15,0 27 0,1-27 16,27-27-16,-28 27 0,1 0 0,-1 0 16,1-28-16,-1 28 0,1 0 0,-1-27 0,-27-1 15,27 28-15,-27-27 0,0-1 16,-27 1-16,0-1 15,-1-26-15,1 54 16,27-28-16,-55 28 16,27-27-16,1 27 15</inkml:trace>
  <inkml:trace contextRef="#ctx0" brushRef="#br0" timeOffset="36128.21">32889 6314 0,'0'-28'0,"0"56"63,0-1-48,0 1-15,0 54 16,0-54 0,0-1-16,0 0 0,0 1 0,0-1 0,0 28 15,0 0-15,27-27 0,-27-1 0,0 1 16,0 26-16,55 111 0</inkml:trace>
  <inkml:trace contextRef="#ctx0" brushRef="#br0" timeOffset="36544.15">33273 6863 0,'0'0'0,"-27"0"32,27 27-32,0 1 31,0-1-16,27-27 48,-27-27-47,-27 27 15</inkml:trace>
  <inkml:trace contextRef="#ctx0" brushRef="#br0" timeOffset="40024.11">8016 659 0,'28'-28'16,"-28"1"15,-28 27 16,28-28-32,28 28 48,27 28-48,-28-1 1,1-27-16,54 28 16,0-1-1,-54-27-15,-1 0 0,1 28 16,-1-28-16,1 0 16,-1 0-16,-27 27 15,0-54 1,27 27 15,-27-28-15,0 1-16,0-1 15,0 1 1,28-1 0,-1-26-1,1 54-15,-28-28 0,27 1 16,1-1-16,-1 1 0,28-28 15,-27 55-15,-28-28 0,27 28 16,0-27-16,-27 0 0,28 27 0,-28-28 16,27 28-16</inkml:trace>
  <inkml:trace contextRef="#ctx0" brushRef="#br0" timeOffset="41516.33">27124 7549 0,'0'28'78,"27"-28"-62,1 27 0,-1 1-1,0-28-15,-27 27 16,28-27-16,-1 27 0,1 1 16,-1-28-16,1 0 15,-28 27-15,27-27 16,1 0-1,-1 0 17,1-27-17,-1 27-15,-27-28 16,27 28-16,-27-27 0,55 0 16,-27-1-16,27 1 15,-28-1-15,1 28 0,-1-27 16,1-1-16,26 1 15,-26 27-15,-1-28 16,-27 1 0,28 27-16,-1 27 47</inkml:trace>
  <inkml:trace contextRef="#ctx0" brushRef="#br0" timeOffset="42542.21">32312 8675 0,'0'-28'16,"0"56"15,28-28 1,-28 27-17,27 1 1,1-1-1,-28 1-15,0-1 16,27 0-16,1 1 0,-28-1 16,27 1-16,-27-1 15,27-27-15,-27 28 0,28-1 16,-1-27-16,-27 28 0,28-28 16,-28-28 15,27 28-31,1-27 15,27-28 1,0 0 0,-28 27-16,0 28 15,1-27-15,54-28 16,-54 28-16,-1-1 0,28 1 16,-27-1-16,-1 28 0,0-27 0,1 27 15,-1-28-15,28 1 0,-27 27 0,54-55 16</inkml:trace>
  <inkml:trace contextRef="#ctx0" brushRef="#br0" timeOffset="57582.33">3569 8977 0,'-28'-28'0,"1"1"31,27-1 16,-27 28-16,27 28 0,-28 54-15,1-54-16,27-1 0,0 1 0,0-1 16,-28 0-16,28 1 0,0-1 15,0 1 32,28-28-31,-1 0-1,83 0 1,0-28-16,-83 28 16,110-27-1,-82 27-15,-27 0 0,-1 0 16,1 0-16,-1 0 0,1 0 0,-1 27 15,1-27-15,26 0 16,-26 28 0,-1-28-1,-27 27 1,-27 1 0,27-1-16,-28 1 0,-26 54 15,26 0 1,1-82-16,-1 28 15,28-1-15,-27 1 0,-1-1 0,1-27 16,27 28-16,-110-1 0</inkml:trace>
  <inkml:trace contextRef="#ctx0" brushRef="#br0" timeOffset="57911.87">3377 9059 0,'27'0'16,"1"-27"46,-1-1-46,1 1-16,-1-1 0,0 28 16,28-55-16,-27 55 15,-28-27-15,27 27 0,111-82 0</inkml:trace>
  <inkml:trace contextRef="#ctx0" brushRef="#br0" timeOffset="58456.25">4365 8428 0,'-27'27'0,"27"1"47,-28-1-32,28 0-15,-27 56 16,27-56-16,-28 28 16,28-27-16,0-1 0,0 55 15,0-27-15,0-27 0,0 54 16,0-54-16,28 27 16,-1-28-16,-27 0 0,28-27 15,26 55 1,29-27-16,-56-28 0,1 0 15,82 0-15,-56 0 16,-26 0-16,109-28 16,-82 1-16,-27-1 0,-1 1 0,83-55 15,-55-1 1,-28 56-16,-27-1 0,-27-54 16,-1 27-16,28 28 15,-82-56-15,54 83 16,-81-55-16,81 28 0,1 27 15,-1 0-15,-27 0 0,28-28 0,-138 83 16</inkml:trace>
  <inkml:trace contextRef="#ctx0" brushRef="#br0" timeOffset="59098.68">4008 10926 0,'0'-28'47,"28"28"-31,-28-27-16,27 27 16,1-55-1,-1 28-15,0-1 0,28 1 16,-27-1-16,-1 1 15,1-1-15,54 1 16,-55-1-16,1 28 0,-1 0 16,56-55-16</inkml:trace>
  <inkml:trace contextRef="#ctx0" brushRef="#br0" timeOffset="59598.68">4557 10047 0,'-27'0'16,"27"28"15,-28-28-16,28 27-15,0 1 16,0-1 0,0 1-16,0-1 15,0 0-15,28 1 16,-28-1-16,27 1 16,1-1-1,-28 1-15,27-28 0,1 0 16,-1 0-16,28 0 15,-28 0-15,1 0 0,27-28 16,-28 28-16,1 0 16,54-27-16,-55 27 15,28 0 1,-27 0-16,-28 27 16,27-27-16,-27 28 31,0-1-31,0 1 15,0 27 1,-27-55-16,27 27 0,0 0 16,-110 28-16</inkml:trace>
  <inkml:trace contextRef="#ctx0" brushRef="#br0" timeOffset="60201.33">4447 10102 0,'28'0'16,"-28"-27"0,27 27-1,1-28 1,-1 1-16,1 27 15,27-55-15,-28 28 16,83-28-16,-83 27 16,83-27-16,-55 55 15,27-55-15,-54 28 0,-1 27 16,1-28 0,-1 28-16,-27-27 0,0 54 31,0 1-16,-27-1 1,27 1-16,0 54 16,-28-82-16,28 83 15,0-56 1,0 28-16,0-28 0,28-27 16,-28 55-16,27-27 15,1-1-15,-1-27 16,-27 28-16,82-28 15,-82 27-15,28-27 0,27-27 16,0 27-16,-28 0 0,56-55 16,-56 27-16,55-54 15,-54 54-15,-28 1 0,27 0 0,-27-1 16,28-54-16,-28 54 16,-55-27-16,27 28 15,-54-1 1,55 1-16,-1 27 0,-54 0 15,54 0-15,-109 82 16</inkml:trace>
  <inkml:trace contextRef="#ctx0" brushRef="#br0" timeOffset="69876.95">18943 2306 0,'0'-28'0,"-28"28"32,1 0-1,54 28 31,1-28-30,-1-28-17,1 28-15,26 0 16,-26 0 0,-1 0-16,1 0 0,-1 0 0,83 0 15,-82 0-15,54 0 16,-55 0-16,1 0 15,-1 0-15,56 0 0,-56 0 16,1 0-16,-1 0 0,0 0 0,56 0 16,-56 0-16,1 0 15,-1 0-15,1 0 0,-1 0 16,28 0-16,-28 0 0,-27 28 16,28-28-16,27 0 15,-28 0-15,28 0 16,-27 0-16,-1 0 15,0 0-15,1 0 0,-1 0 16,1 0-16,-1 27 0,1-27 16,-1 0-1,1 0 1,-1 0-16,1 0 16,-1 0-16,0 0 15,1 0 1,-28 28 15,27-28-31,1 0 16,-1 0-1,1 0 1</inkml:trace>
  <inkml:trace contextRef="#ctx0" brushRef="#br0" timeOffset="70910.57">20507 2059 0,'28'27'172,"-1"-27"-141,1 28-15,27-1 15,-28 1-15,28-1 15,-27 28 0,26-28-15,1 1 0,-27-1 15,-1 1-16,1-28 1,-1 27 0,1-27 31,-28 28 31,-28-28-47,1 27-15,-1-27 15,1 28-16,-28-1 17,27 1-17,-26-1 1,-1 0-16,27 1 0,1-28 0,-1 27 0,-27-27 16,55 28-16</inkml:trace>
  <inkml:trace contextRef="#ctx0" brushRef="#br0" timeOffset="74297.5">18915 2333 0,'0'-27'16,"-27"54"62,-1-27-47,1 0-15,-1 0-1,1 0-15,-28 0 16,28 0-16,-1 0 15,-27 0-15,28 0 0,-1 0 16,1 28-16,-56-28 16,56 0-16,0 0 0,-28 0 15,27 0-15,1 0 0,-1 0 16,1 0-16,-1 0 0,1 0 16,0 0-16,-56 0 15,56 0-15,-56 0 16,56 0-16,-1 0 0,-54 0 15,55 27-15,-1-27 0,-27 0 16,28 0-16,-1 0 16,1 0-1,-1 0-15,1 0 16,0 0-16,-1 0 0,-27 0 16,28 0-1,-1 0 16,1 0-31,-1 0 0,-27 0 32,28 0-17,-28 0 1,28 0-16,-28 0 16,0 0-16,27 0 0,1 28 15,-28-28 1,0 0-16</inkml:trace>
  <inkml:trace contextRef="#ctx0" brushRef="#br0" timeOffset="75508.57">17515 2141 0,'0'-27'15,"-27"27"63,27 27-62,-28-27 15,-27 28-15,28-1 15,-28 1-15,0-1-1,0 0 1,0 1 15,0-1-15,0 1 0,28-28-16,-1 27 0,1-27 15,0 0 298,54 28-235,0-28-63,28 55 1,-27-55-16,27 27 16,-28-27-16,1 28 15,-1-1-15,1-27 16,-28 27-16,27-27 0,0 28 16,1-28-1,-28 27-15,27-27 16,1 0-1,-1 28 1,1-28 0,-1 0 15,1 0-31</inkml:trace>
  <inkml:trace contextRef="#ctx0" brushRef="#br0" timeOffset="128750.32">17625 2663 0,'-28'0'16,"56"0"-1,-56 0-15,56 0 16,-28 27-1,27-27 32,1-27-31,-1 27-16,1-28 16,-1 28-16,1 0 15,-1 0-15,1 0 31,-56 0 1,1 0-1</inkml:trace>
  <inkml:trace contextRef="#ctx0" brushRef="#br0" timeOffset="129652.77">18448 1345 0,'0'0'16,"28"0"31,-1-27-32,1 27-15,27 0 16,-28 0-16,1 0 0,-1 0 0,55-28 16,-54 28-16,-1 0 15,1 0-15,27 0 16,-28 0-16,1-27 0,-1 27 0,55 0 16,-54-28-16,-1 28 15,1 0-15,-56 0 47,1 0-31,-1 0-16,-26 0 15,26 0-15,1 0 0,-28 28 16,27-28-16,-54 27 16,54-27-16,-54 28 15,55-28-15,-1 27 16,1-27-16,27-27 47,27 27-16,1 0-15,-1 0-16</inkml:trace>
  <inkml:trace contextRef="#ctx0" brushRef="#br0" timeOffset="131434.67">18723 1345 0,'0'-27'31,"0"-1"-15,0 1-1,-27-1 1,27 1-16,0-1 16,0 1-1,0 0 1,0-1-16,0 1 0,0-1 15,0 1 1,0-1-16,0 1 16,-28-1-1,28 1-15,0-1 16,0 1 0,-27 0-16,27-1 15,0 1 1,-28 27-16,28-28 15,0 1 1,-27 27 15,54 0 360,1 0-360,54 0-15,-55-28-16,1 28 0,-1 0 0,1 0 15,-1 0-15,1 0 16,-1 0-16,1 0 16,-1 0-1,28 0 1,-28 0 0,1 0-16,-1 0 15,1 0-15,-1 0 16,1 0-16,-1-27 15,1 27 1,-1 0-16,1 0 16,-1 0-16,0 0 15,1 0-15,-1 0 16,1 0 0,-1 0-16,1 0 31,-1 0-31,1 0 15,-1 0 1,1-28 0,-1 28-1,0 0 1,1 0 31</inkml:trace>
  <inkml:trace contextRef="#ctx0" brushRef="#br0" timeOffset="134470.81">19574 412 0,'28'0'141,"-1"0"-94,0 0-32,1 0 17,27 27-17,-28-27 17,1 0-17,27 0 1,-1 28 15,-26-28-15,27 0 15,-28 0-15,1 27 15,-1-27-16,1 0 17,-1 0-17,1 0 32,-28 28-31,27-28 15,-54 0-15,-1 27-1,28 0-15,-27-27 16,-1 28 0,1-1-16,-1 1 15,1-28-15,-1 27 16,1-27-16,27 28 0,-28-28 0,1 27 15,0-27 1,27 28-16,-28-28 0,28 27 16,-27-27-16,27 28 15,-28-28 1,1 0 15,27 27-15,0-54-1,27 27 1,1 0 0</inkml:trace>
  <inkml:trace contextRef="#ctx0" brushRef="#br0" timeOffset="139578.69">21002 494 0,'-28'0'16,"1"-27"15,27-1 0,-28 56-15,1-28-16,-1 0 16,1 0-16,-1 0 0,1 27 15,-83 1 1,83-28-16,-1 27 0,1-27 0,27 27 15,-28-27 1,1 28-16,54-28 16,-27 27-16,28-27 15,-1 28-15,1-28 16,-1 0-16,56 27 16,-56-27-16,28 0 15,-28 0-15,1-27 0,54 27 16,-82 27-16,28-27 0,27 0 15,-28 0-15,0 28 16,-27-1 0,28-27-1,-56 28 1,1-1 0,0 1-1,-1-28-15,1 0 0,-83 27 16,55 0-16,-55-27 15,83 0-15,-1 0 0,-109 0 16</inkml:trace>
  <inkml:trace contextRef="#ctx0" brushRef="#br0" timeOffset="140014.41">21111 357 0,'0'27'47,"0"1"-31,-27 27-1,27-28-15,0 83 16,0-83 0,0 56-16,0-56 15,0 1-15,0-1 0,27 28 16,-27-28-16,0 1 0,28 54 15,-28-54-15,0-1 0,0 1 0,27 27 16,-27-28-16,0 0 16,0 1-16,28-28 0,-28 55 15,0-28-15,-28 1 32</inkml:trace>
  <inkml:trace contextRef="#ctx0" brushRef="#br0" timeOffset="140436.16">21194 549 0,'0'0'16,"27"0"15,1 0-15,27 0 0,-28 0-16,28 0 15,-28 27-15,1-27 16,-28 28-16,0-1 15,27 1-15,-27-1 16,-27 1 0,-1-1-16,1 1 15,0-1-15,-28 1 16,27-28-16,-54 27 16,54-27-16,1 0 0,-55 0 15,54 0-15,-27-27 16,55-1-16,-27-27 15</inkml:trace>
  <inkml:trace contextRef="#ctx0" brushRef="#br0" timeOffset="140972.81">21496 604 0,'27'0'62,"1"0"-46,-1 0-1,1 0-15,-1 0 0,28 0 16,-28-28-16,1 28 16,-1-27-16,1 27 15,-1-27-15,1-1 16,-56 1-1,1 27 1,-1 0 0,1 0-16,-28 27 15,27 1 1,1-1-16,27 0 16,-27 1-1,27-1-15,0 1 16,27-28-1,0 27 1,1-27-16,109 28 16</inkml:trace>
  <inkml:trace contextRef="#ctx0" brushRef="#br0" timeOffset="141961.22">21935 549 0,'27'0'62,"1"0"-46,-1 0 0,1 0-16,-1 0 15,1 0-15,-1 0 0,1-27 16,-1 27-16,1 0 0,-1 0 16,0-28-16,-27 1 15,-27-1 1,0 28-1,-1 0 1,1 0-16,-1 28 16,1-28-16,-1 0 0,1 27 15,27 1 1,-28-28-16,28 27 16,0 0-16,28 1 15,-1-1 1,28-27-1,-27 0-15,54 0 16,-27 0-16,-28 0 0,1-27 0,27 27 16,109-28-1,-109 1-15,55 0 16,-82 27-16,-1-28 0,28 28 0,-28-27 16,1 27-16,-1-28 15,-27 1-15,0-1 16,-55 28-16,28 0 15,-55-27-15,54 27 16,-82 27 0,83-27-16,-1 28 15,1-28-15,0 0 16,27 27-16,0 1 16,-28-28-16,28 27 0,28 1 15,-1-1 1,0-27-1,1 0-15,-1 0 0,56 27 16,-56-54-16,1 27 0,-1 0 16,1 0-16,26-27 15,-26 27-15,-28-28 0,27 28 0,1 0 0,-28-27 0,27-1 16,-27 1-16,0-1 16,0 1-16,0-1 15,0 1-15,-27 0 0,27-1 16,-28 1-16,28-1 15,-27 28-15,27-27 16,0 54 15,0 1-15,0 27 0,0-28-1,0 28 1,0-28-16,27 28 15,-27-27-15,0-1 0,0 28 16,28 27-16</inkml:trace>
  <inkml:trace contextRef="#ctx0" brushRef="#br0" timeOffset="143559.24">22017 1318 0,'0'0'0,"0"-28"31,-27 1-15,27-1 0,-28 28-16,28-27 15,-27 27-15,0-28 16,-1 56-16,1-28 0,-1 0 15,-27 27-15,28-27 16,-56 55-16,56-55 16,0 28-16,-28 27 0,27-28 15,1 0 1,27 1-16,0-1 0,0 1 16,0-1-16,55 1 15,-28-28-15,55 27 16,-54-27-16,-1-27 0,28 27 15,0 0-15,-27-28 0,81-27 16,-81 55 0,-1-27-16,28-28 15,-55 28-15,0-1 0,0 1 0,28-1 0,-28 1 16,0-1-16,0 1 0,-28-83 16,28 83-16,0-1 15,-27 28 1,27-27-1,-28 27 17,28 27-32,0 1 31,0-1-31,-27-27 0,27 28 16,0-1-16,0 28 15,0-28-15,0 1 0,0-1 0,27 28 16,-27-27-16,28-1 15,-1 28-15,-27-28 16,28 1 0,-1-1-16,1-27 0,-1 28 15,1-28-15,-1 0 0,-27-28 16,55 28 0,-28-27-16,1 27 0,-1-55 15,1 27-15,-28 1 0,27 27 16,-27-27-16,0-28 15,28 27-15,-28 1 16,-28 27-16,28 27 47,0 1-31,0-1-1,28-27-15,-28 28 0,0-1 16,55 55-16</inkml:trace>
  <inkml:trace contextRef="#ctx0" brushRef="#br0" timeOffset="143735.13">22402 1043 0,'0'0'15</inkml:trace>
  <inkml:trace contextRef="#ctx0" brushRef="#br0" timeOffset="144167.73">22704 1071 0,'27'0'15,"1"0"63,-28 27-62,0 1-16,0-1 16,0 0-16,27 1 0,1-1 15,26 1 1,-26-28-16,27 27 16,-28-27-16,1 0 15,-1 28 1,1-28-16,-1 0 0,-27 27 15,-27 1 1,-1-1 0,1-27-16,27 27 15,-83 1-15,56-1 16,-1-27 0,1 0-16,0 0 0,-1 0 15,1-55-15</inkml:trace>
  <inkml:trace contextRef="#ctx0" brushRef="#br0" timeOffset="144469.54">23006 851 0,'0'0'16,"0"27"31,0 1-32,0-1-15,27 28 16,-27-27-16,0 27 16,28-28-16,-28 1 0,27-1 15,-27 28-15,28-28 0,-1 28 16,-27-27-16,27-1 0,1 1 15,-28-1 1,0 0-16,0 1 16</inkml:trace>
  <inkml:trace contextRef="#ctx0" brushRef="#br0" timeOffset="144678.41">22951 1153 0,'27'0'15,"-27"-27"-15,28 27 16,-1-28 0,1 28-16,-1 0 15,28-27 1,-28 27-16,1 0 0,82 0 0</inkml:trace>
  <inkml:trace contextRef="#ctx0" brushRef="#br0" timeOffset="145422.94">23472 1098 0,'0'0'16,"0"-27"15,0-1 0,-27 28-15,-1 0 0,1 0-1,0 0 1,27 28-1,-28-28-15,28 27 16,-27 1 0,27-1-16,-28 0 15,28 1-15,0-1 0,0 1 0,28-1 16,-28 1 0,55-28-16,-28 0 15,28 0 1,-28 0-16,1-28 0,-1 28 0,28-55 15,-27 55-15,-1-27 0,-27-1 0,28 1 16,-28 0-16,27 27 16,-27-55-16,-27 55 15,27 27 48,0 1-48,0-1 1,27 0 0,-27 1-16,27-28 15,1 0 1,-28-28 0,27 28-16,-27-27 15,28 0-15,-1 27 0,-27-28 16,0 1-1,28 27-15,-28-28 16,0 56 15,27-28-15,-27 27-16,28-27 16,-1 28-1,1-1-15,-1-27 0,55 55 16</inkml:trace>
  <inkml:trace contextRef="#ctx0" brushRef="#br0" timeOffset="145896.09">24241 988 0,'0'0'16,"0"28"-1,-27-28 1,54 0 62,1-28-62,-1 1-16,0-1 15,1 28 1,-28-27 0,-28 54 46,1 1-31,0 27-15,-1-28-16,28 1 0,0-1 0,0 1 0,28-1 16,-1-27-16,220 27 0</inkml:trace>
  <inkml:trace contextRef="#ctx0" brushRef="#br0" timeOffset="146320.91">24680 1043 0,'0'0'0,"0"-27"15,28 27 32,27-28-31,-55 1-16,27 27 0,1 0 0,-28-28 0,27 28 16,1 0-16,-28-27 0,27 27 0,0-28 15,-27 1 1,0 0-1,-27-1 1,0 56 0,-1-28-16,1 0 15,-1 27-15,1-27 16,-1 55-16,1-55 16,27 27-16,0 1 0,0-1 15,0 1-15,27-1 16,1-27-16,27 28 15,-28-28-15,1 0 0,164 55 0</inkml:trace>
  <inkml:trace contextRef="#ctx0" brushRef="#br0" timeOffset="148254.57">23610 1812 0,'0'-28'78,"27"28"-63,1 0-15,-1 0 16,0 0 0,1 28-1,-1-28 1,1 27-16,-1 1 16,1-1-1,-1 1 16,1-28 1,-28 27-17,0-54 1,0-1 15,0 1-31,0-1 16,27 1-1,1-1 1,-1 28 0,28-27-16,55 27 15,-83 27-15,1-27 0,-1 28 0,1-1 16,-28 1-16,0-1 0,27 1 16,-27-1-1,-27-27 16,27-27-15,0-1 0,0 1-16,0-1 15,27 1-15,-27-28 0,0 27 16,27 1 0,-27 0-16,28 27 15,-1 27 1,1-27-1,-1 27-15,1-27 16,-1 28 0,1-1-16,-1-27 0,28 55 15,-28-55-15,1 0 16,54 28 0,-54-56-16,-1 28 15,1 0-15,27-27 16,-28 27-16,-27-28 0,27 28 0,-27-27 0,28 27 15,-28-28-15,0 1 0,0 0 16,0-1 0,-28 28-16,28-27 0,-27 27 15,0 0 1,-1 27 0,1-27-16,-1 28 0,1-28 15,-1 54 1,1-54-16,27 28 15,27-28 1,1 0 0,-1 0-1,1 0-15,27-28 16,-28 28-16,0 0 0,-27-27 16,28 27-1,-28 27 1,0 1 15,0-1-31,27-27 16,28 55-1,-27-55 1,164-55-16</inkml:trace>
  <inkml:trace contextRef="#ctx0" brushRef="#br0" timeOffset="148665.12">25531 1592 0,'0'28'0,"0"-56"0,0 1 0,0-1 15,-27 28 1,-1-27 0,1 27-16,0 0 0,-28 0 15,27 0-15,1 27 16,-1-27-16,28 28 16,0-1-1,28-27 1,-28 28-16,27-28 0,28 27 15,-27-27 1,54 28-16,-55-28 16,1 27-16,54-27 15,-54 27-15,-1-27 0,1 28 16,-1-1-16,-27 1 16,27-1-16,-54-27 0,27 28 15,0-1-15,-27 28 16,-1-55-16,1 55 15,27-28 1,-28-27-16,1 0 16,-1 0-1,28-27 1,-27 27-16,27-27 0,0-1 16,-28 1-1,28-1-15,0 1 0,28-83 0</inkml:trace>
  <inkml:trace contextRef="#ctx0" brushRef="#br0" timeOffset="149236.81">25998 1455 0,'0'0'0,"28"0"15,-28-28-15,0 1 32,0 54-17,0 1 1,0-1 0,27 28-1,-27-27-15,27 27 16,-27-28-16,28 1 15,-1-28 1,1-28 0,-1 1-1,-27-1-15,28 1 16,-28-1-16,27 1 16,-27-1-16,28 1 15,-28 54 16,0 1-15,0-1 0,27 1-1,1-1-15,-1-27 16,-27 28-16,27-28 0,1 0 16,-1 0-1,1 0-15,-1-28 16,1 28-16,-1-27 15,-54 27 32</inkml:trace>
  <inkml:trace contextRef="#ctx0" brushRef="#br0" timeOffset="149406.44">26520 1098 0,'-28'-27'16</inkml:trace>
  <inkml:trace contextRef="#ctx0" brushRef="#br0" timeOffset="149693.51">26822 1043 0,'0'-27'0,"-28"27"16,28 27 0,0 1-1,0 27 1,28-55-16,-28 82 16,0-55-16,0 1 15,27 27-15,-27-28 0,0 28 16,0-28-16,28 1 0,-28-1 15,0 1-15,27 82 0</inkml:trace>
  <inkml:trace contextRef="#ctx0" brushRef="#br0" timeOffset="150247.91">26767 1455 0,'0'-28'16,"27"28"15,1 0-15,-28-27-16,27 27 0,1 0 0,26-27 15,1 27-15,28 0 16,-28-28 0,-28 28 15,-27 28 31,0-1-46,0 0 0,28 1-1,-28-1-15,27 1 0,0-1 16,56-27 0,-56 0-16,1 0 15,82-27 1,-83 27-16,-27-28 0,27 28 0,1-27 0,-1-1 15,-27 1-15,0-28 16,0 28-16,0-1 16,-27 28 15</inkml:trace>
  <inkml:trace contextRef="#ctx0" brushRef="#br0" timeOffset="150851.21">28112 1318 0,'0'-28'16,"0"1"15,-27 27-15,27-28-16,-28 1 15,1 27 1,-1 0 0,1 0-16,-1 0 15,1 0-15,-28 27 16,27-27-16,1 28 15,27-1-15,0 1 16,0-1-16,0 1 0,27-1 16,28 0-1,-55 1-15,28-28 0,-1 0 0,56 27 16,-56-27-16,1 0 0,-1-27 16,55 27-16,-54-28 15,-1 1-15,1 0 16,-1-1-16,-27-27 15,0 28-15,0-1 0,0-54 16,0 55-16,0-1 0,0 1 0,-27-1 16,27 1-16,-28-28 15,28 27-15,-27 1 0,27-1 16,0 1-16,-28 27 16,28 27-1,0 1 1,0-1-1,0 1-15,0 27 16,28-28-16,-28 1 0,0-1 0,82 193 16</inkml:trace>
  <inkml:trace contextRef="#ctx0" brushRef="#br0" timeOffset="151349.93">28496 1263 0,'28'0'15,"-28"-28"79,55 28-78,-28 0-16,-27-27 0,28 27 0,-1 0 15,0-28-15,1 28 0,-28-27 0,27 27 16,28-27-16,-55-1 15,0 1 1,0-1 0,-27 28-16,-1 0 15,1 28-15,-1-28 16,-26 0 0,54 27-16,-55 1 15,27-1 1,28 28-16,0-28 15,0 1-15,0-1 0,28 28 16,27 0 0,109 0-16</inkml:trace>
</inkml:ink>
</file>

<file path=ppt/ink/ink1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10T11:16:24.860"/>
    </inkml:context>
    <inkml:brush xml:id="br0">
      <inkml:brushProperty name="width" value="0.05292" units="cm"/>
      <inkml:brushProperty name="height" value="0.05292" units="cm"/>
      <inkml:brushProperty name="color" value="#FF0000"/>
    </inkml:brush>
  </inkml:definitions>
  <inkml:trace contextRef="#ctx0" brushRef="#br0">16967 6556 0,'0'-20'16,"0"1"15,19 19-31,0 0 15,20-20 1,40 1 0,-2 19-1,2 39 1,-40 0 0,-39-19-16,19 57 15,-58 21 1,-39-20-1,0 0 1,19-20 0,40-38-1,19 0 1,19-20 15,1 0-15,39 0-1,-1 0 1,20-20 0,-39 20-1,0-39-15</inkml:trace>
  <inkml:trace contextRef="#ctx0" brushRef="#br0" timeOffset="500.03">17552 6927 0,'-20'0'46,"20"19"-14,0-38-17,20 19 17,-20 19-17,19 0 1,1 1-1,0 0 1,-20-1 0,0 1-16,-20 19 15,-19 0-15</inkml:trace>
  <inkml:trace contextRef="#ctx0" brushRef="#br0" timeOffset="1548.26">17864 6536 0,'0'0'0,"0"-19"47,19 19-47,1 0 16,78-20 15,-40 20-16,-38 0-15,39 20 16,-40 39 0,-38-1 15,-60 20-15,-18 19-1,58-38 1,39-20-1,-20-39 1,20 0 15,59 0-15,19 0 0,-20-19-1,-18 38 1</inkml:trace>
  <inkml:trace contextRef="#ctx0" brushRef="#br0" timeOffset="1773.4">18372 6888 0,'0'19'31</inkml:trace>
  <inkml:trace contextRef="#ctx0" brushRef="#br0" timeOffset="1948.29">18372 6907 0,'58'0'16,"-38"0"0,19 20 15,-19-1-31,-1 0 31,-19 1-15,-19 19-1,-40 20-15</inkml:trace>
  <inkml:trace contextRef="#ctx0" brushRef="#br0" timeOffset="2314.59">18724 6751 0,'19'0'31,"0"0"0,-19-19-15,20 19-16,-1 0 16,-19 19-16,117-19 31,1-19-16</inkml:trace>
  <inkml:trace contextRef="#ctx0" brushRef="#br0" timeOffset="2647.73">19153 6419 0,'0'19'63,"19"-19"-63,-19 20 0,0 0 15,0-1-15,20 60 16,0 18 0,-20-19-1,19-20 17,0 1-32</inkml:trace>
  <inkml:trace contextRef="#ctx0" brushRef="#br0" timeOffset="3064.29">19504 6185 0,'20'0'0,"-20"20"15,19-20 1,1 39-1,19-1 1,0 21 0,-20-39-16,20 57 15,1 61 1,-21-41 0,-19 20-1,-19-19 1,-79 58-1</inkml:trace>
  <inkml:trace contextRef="#ctx0" brushRef="#br0" timeOffset="3929.83">16967 6185 0,'0'0'0,"0"20"16,-20-20 0,0 39-1,-39 38 1,21 2 0,-1 38-1,0-39 1,19 19-1,0-18 1,20 18 0,20 0 15,19-38-15,1 20-1,37-2 1,99 60-16</inkml:trace>
  <inkml:trace contextRef="#ctx0" brushRef="#br0" timeOffset="5111.99">20207 6868 0,'0'20'47,"-20"-20"-32,1 0 17,38 0 46,1 0-47,0 19-15,-1 1-16,-19 97 15</inkml:trace>
  <inkml:trace contextRef="#ctx0" brushRef="#br0" timeOffset="6044.2">20734 6146 0,'-19'0'31,"19"19"-15,0 1-1,-40 19 1,2 19 0,-1 1-1,-1 38 1,21-38-1,-1 0 1,20-39-16,0 77 16,0-38-1,39-1 1,40 1 0,18 19-1,40 0-15</inkml:trace>
  <inkml:trace contextRef="#ctx0" brushRef="#br0" timeOffset="7359.71">21163 6146 0,'-19'0'47,"19"19"-16,-19-19-16,19 20-15,0 0 16,-20-1-16,-19 20 16,39 0 15,0-20-31,0 21 16,39-21-1,0 1 1,19-1-1,21 0 1,-21 1 0,-39 0-1,1 19 1,-20 0 0,0 19 15,-39-38-16,-19-1 1,-21-19 15,-18 0-31</inkml:trace>
  <inkml:trace contextRef="#ctx0" brushRef="#br0" timeOffset="7642.29">21125 6165 0,'0'-19'16,"0"38"-1,0-38 1,19 19-16,0 0 16,40 0 15,39-20-15,19 20-16</inkml:trace>
  <inkml:trace contextRef="#ctx0" brushRef="#br0" timeOffset="8042.3">21573 6673 0,'20'0'0,"-20"19"31,20-19-15,-20 20 0,19 0-1,20 57 1</inkml:trace>
  <inkml:trace contextRef="#ctx0" brushRef="#br0" timeOffset="8424.84">21925 6380 0,'20'0'62,"-1"0"-30,1 0-32,-1 0 15,39 0 1,21-19-16</inkml:trace>
  <inkml:trace contextRef="#ctx0" brushRef="#br0" timeOffset="9058.65">22296 6049 0,'-20'0'15,"40"0"16,-20-20-31,20 0 16,19 1 0,19-1-1,20 40 1,-20 19 0,-38-39-16,-20 77 15,-39 2 1,-39 18-1,39-58 1,19-19 15,1-40-15,38 20 15,20-19-15,20 19-1,-39 0-15,38 0 16,-19 39 0,0 0-1,-39 0 1,-39 20 0,-20-1-1,-38-38 1,0-20-16</inkml:trace>
  <inkml:trace contextRef="#ctx0" brushRef="#br0" timeOffset="9358.72">22862 6517 0,'20'19'94,"-20"1"-94,0 0 0,0-1 15,-39 118-15</inkml:trace>
  <inkml:trace contextRef="#ctx0" brushRef="#br0" timeOffset="10390.15">23194 6009 0,'0'-19'31,"0"-1"1,20 0-17,18 1 1,41 19-1,-1 39 1,-59 20 0,0 38-1,-57 1 1,-21-1 0,-19-38-1,0 19 16,98-78-15,18 0 15,60-20-15,-20 20 0,20-19-1</inkml:trace>
  <inkml:trace contextRef="#ctx0" brushRef="#br0" timeOffset="10840.14">23643 5834 0,'0'-40'0,"0"21"47,19 19 0,1 0-32,19 19-15,98 79 16,19 175 15,-156-233-31,-20 76 16,-57 60-1,-2-59 17,-38 20-32</inkml:trace>
  <inkml:trace contextRef="#ctx0" brushRef="#br0" timeOffset="30454.1">22940 4057 0,'20'0'31,"19"0"94,-20 0-125,1 19 0,58-19 16,58 20-1,-77-20 1,-20 20-1,-19-20 1,-1 0 0,-19-20-16,20 0 15</inkml:trace>
  <inkml:trace contextRef="#ctx0" brushRef="#br0" timeOffset="30937.18">22803 4350 0,'20'0'15,"0"0"17,-1 0-17,-19 19-15,20-19 16,-1 0-16,40 20 16,19-20-1,0 0 1,20 0-1,-21 0 1,2 0 0</inkml:trace>
  <inkml:trace contextRef="#ctx0" brushRef="#br0" timeOffset="37756.21">23623 4545 0,'20'0'109,"-20"-20"-109,0 1 16,19 0-16,-19-1 0,20-39 15,-20 40-15,20-59 16,-20 58 0,0 1-1,19-21 1,-19 60 46,0 39-46,20 19 0,-1-59-16,0 40 15,20-20 1,-19-39 15,0 19-15,-1-19-1,-19-19 48,0-20-63,0-78 15,0-20 1,0 117 0,-19-38-1,19-40 1,0 40 0,0-1-1,-20 20 1,20-39 15,0 39-15,0 20-1,0-21 1,0 21 0,-20 19-1,20-20 32,20 20 47,0 0-79,-1 0 1,1 20-16,77-20 16,40 0-1,38 0 1,-19 0 0,-18 0-1,-61 0 1,-18 0-1,-39 0 1,0 0 15,-1 0-15,0 0 0</inkml:trace>
  <inkml:trace contextRef="#ctx0" brushRef="#br0" timeOffset="39279.32">24580 4155 0,'0'0'0,"0"19"31,-19-19 32,-1 0-47,0 0-16,20-19 0,-97 19 15,19-20 1,19-19-1,1 0 17,19-19-17,39 19 1,0-1 0,19 1-1,-19 19-15,20 1 16,-1-20-1,20 20 1,20 19 0,0 19-1,18 20 1,-38 0 0,-39-19-16,40 19 15,-21 20 1,-19-1-1,0 1 17,-19 18-17,-1 2 1,-19-20 0,-1-1-1,-17-39 1,-119 60-1</inkml:trace>
  <inkml:trace contextRef="#ctx0" brushRef="#br0" timeOffset="39911.11">24912 4252 0,'20'0'46,"-1"0"17,0 0-32,1 0-31,-1 0 16,1 0-16,-1 0 0,60 0 15,-60 0 1,20 0-16</inkml:trace>
  <inkml:trace contextRef="#ctx0" brushRef="#br0" timeOffset="40211.54">24970 4389 0,'0'19'32,"20"1"61,-1-20-93,1 0 0,-1 19 16,40-19-16</inkml:trace>
  <inkml:trace contextRef="#ctx0" brushRef="#br0" timeOffset="41726.65">25712 3803 0,'0'-19'63,"20"19"-48,-20-20 1,19 1 0,40-1-1,-1 0 1,60 20 15,-80 40-15,-18 18-1,-40-19 1,-18 20 0,-1 0-1,-40-1 1,21-39 15,39-19-31,-40 20 16,39-20-1,40-20 1,19 20 0,0-19-1,39 0 1,-39 19-1,-19 19 1,19 0 0,-20 1-1,0 19 1,1 20 0,-20-40-1,0 39 1,-20-38 15,-18 39-15,-1-39-1,-40-1 1,2-19 0,-41-19-16</inkml:trace>
  <inkml:trace contextRef="#ctx0" brushRef="#br0" timeOffset="42640.92">24912 4467 0,'20'0'63,"-1"0"-32,0 0-15,1 0 15,-1 20-31,1-20 31,19 0 1,58 0-32,21 0 15,-79 0 1</inkml:trace>
  <inkml:trace contextRef="#ctx0" brushRef="#br0" timeOffset="44224.91">21847 3608 0,'-19'-20'47,"19"40"0,-20-20-47,20 20 0,0-1 16,-20 0-16,-19 60 31,0 57-15,19-38-1,20-59-15,-19 59 16,0-21 0,-1 21-1</inkml:trace>
  <inkml:trace contextRef="#ctx0" brushRef="#br0" timeOffset="45073.3">21964 3881 0,'-19'0'0,"19"-20"16,19 20 15,1 0 0,19-19-31,-1 19 16,21 0 15,-39 19-31,19 1 16,-1 39-1,-18 0 1,-40-1 0,1 1-1,-20-1 1,-39-19-1,0 0 1,20-39 0,18-20-1,40 1 1,20-20 0,0 0-1,38-20 1,0 20 15,-18 20-15,-1 19-1,-20 19 1,-19 20 0,20 20-1,-20-20 1,0-20-16,19 1 15,20-1 1,20-19 0,58-39-1,19-38 1</inkml:trace>
  <inkml:trace contextRef="#ctx0" brushRef="#br0" timeOffset="45439.6">22667 3588 0,'0'-19'15,"0"38"48,0 1-47,-20 0-16,1 77 15,-1 1 1,0 58 15,1-39-15,19-97-16,-20 77 15,1 21 1</inkml:trace>
  <inkml:trace contextRef="#ctx0" brushRef="#br0" timeOffset="47537.61">21866 4799 0,'0'-20'46,"0"40"-30,0-1 15,-19 1-31,19 19 16,-19 59 0,-21 58-1,21 0 1,-1-78-1,20-20 1,-19-38-16,19 19 0</inkml:trace>
  <inkml:trace contextRef="#ctx0" brushRef="#br0" timeOffset="48236.28">22257 4818 0,'0'-19'0,"0"38"31,-20 1-15,20 0 0,0-1-16,-20 59 15,-18 39 16,18-19-15,1 19 0,-1-98-1,20 1 1,0-40 15,20 1-15,-1-21-1,1 2 1,-1 19-16,20-21 16,40 21-1,-21-1 1,-19 40 0,-20-1 15,1 21-16,-20-2 1,0 21 0,-39-20-1,0 20 1,0-40 0,-39-19-1,-59-78 1</inkml:trace>
  <inkml:trace contextRef="#ctx0" brushRef="#br0" timeOffset="48686.43">22862 4779 0,'0'20'47,"-19"-20"-47,19 39 16,-40 19 0,21 60 15,-20 38-16,39-59 1,-20-77-16,1 97 16,0 0-1,-1-39-15</inkml:trace>
  <inkml:trace contextRef="#ctx0" brushRef="#br0" timeOffset="49168.51">23194 5190 0,'20'0'47,"-1"0"-31,0 0-16,40 19 16,0-19-1,-40 0 1,39 0-1,-18 0 1,-21 0 0</inkml:trace>
  <inkml:trace contextRef="#ctx0" brushRef="#br0" timeOffset="49403.07">23272 5346 0,'19'0'63,"1"0"-48,-20 19-15,20-19 16,155 39-16</inkml:trace>
  <inkml:trace contextRef="#ctx0" brushRef="#br0" timeOffset="50866.28">23975 5462 0,'19'0'15,"-19"-19"1,0-1-1,0 1 1,0-20 0,20-20-1,-1-19 1,-19 20 0,20 38-1,-20 40 16,0 0-15,20 37 0,-1 2-1,-19-39-15,39 58 16,-20 0 0,21-19 15,-21-40-16,-19-19 32,0-19-47,0-1 16,0-19 0,0-39-1,20 0 1,-20-117 15,0 78-15,0 19-1,0 40 1,0 18 0,-20 21-1,20-1 16,0 1 204,0-1-173,20 20-30,19 0-32,-20 0 0,40 20 15,-20-20-15,156 19 16,1-19-1,-40 20 1,-79-1 0,-38-19-1,-19 0 1,0 0 15</inkml:trace>
  <inkml:trace contextRef="#ctx0" brushRef="#br0" timeOffset="51716.67">24424 5111 0,'0'-20'15,"0"40"-15,19-59 16,-19 19 0,19 20-16,1-19 15,19 0 1,1-1-16,37 1 16,-57 19-1,19 19 1,0 39-1,-39 21 1,-39 18 0,0-38-1,-39 0 1,19-40 0,20 1-1,39-40 16,39 1-15,1-21 0,-1 40-1,-1 0 1,-18 40 0,-1-1 15,1-1-16,-20-18-15,20 19 16,-40 0 0,-58 0-1,0-20 1,-20-19 0,-19-38-16</inkml:trace>
  <inkml:trace contextRef="#ctx0" brushRef="#br0" timeOffset="52566.06">25029 5346 0,'0'0'0,"-20"19"47,1-19-47,-1 20 15,-38 18 1,58-18-16,-39 19 16,-1 0-1,40 0 1,20 0 15,39 0-15,38-19-1,21-40 1,-40 1 0,-59-21-1,-38-37 1,-1 18 0,-19 20-1,-59-19 16,-18 18 1,96 1-17,0 19 1,20-18 15,20-1-15,0 0-1,18-1 1,40 21 0,-19-1-1,-20 20 1,-20 0 0,21 39-1,-21 1 1,20 38-1,-58-20 1,-1 1 0,-39-20-1,-18 0-15</inkml:trace>
  <inkml:trace contextRef="#ctx0" brushRef="#br0" timeOffset="90794.93">12828 8996 0</inkml:trace>
  <inkml:trace contextRef="#ctx0" brushRef="#br0" timeOffset="92227.22">12984 9250 0,'-20'0'16,"1"-20"0,-1 20-1,1-19 1,19 0 31,19-1-32,1 20 17,77-19-17,-58 19-15,98 0 16,-78 39 0,-40 19-1,-38 1 1,-21-1-1,-57 20 1,58-39 15,-39 1-15,59-40 0,-1-40-1,40 1 1,18-20-1,21 1 1,-20-1 0,0 20-1,0 39 1,-20 0 0,1 0-1,-20 39 16,0 1-15,-20-40-16,20 58 31,0 0-15,0 1 0,20 0-1,19-20 1,98-39 15,-59-78-31</inkml:trace>
  <inkml:trace contextRef="#ctx0" brushRef="#br0" timeOffset="92593.52">13706 9406 0,'0'0'0,"-19"0"47,19 19-47,-20 1 31,20 19-15,0-19-1,20-20 1,-20-20 0,38-19-1,-18 0 1,-40 39 15,-18 39-15</inkml:trace>
  <inkml:trace contextRef="#ctx0" brushRef="#br0" timeOffset="93175.4">13979 8840 0,'-19'0'16,"19"19"15,-20 1-31,1 39 15,19 38 1,0-19 15,19 20-15,1-20 0,-40-19-1,20-40 1,0 0-1,0-38 1,39-20 0,1 0-1,37-20 1,-18 21 0,19 38-1,-39 19 1,0 59-1,-19-19 1,0 38 15,-40-18-15,-39-21 0,-77-19-1,-79-117-15</inkml:trace>
  <inkml:trace contextRef="#ctx0" brushRef="#br0" timeOffset="93742.34">14741 9348 0,'0'0'0,"19"0"47,1 0-31,-1 0-1,60 0 1,-60 0-16,39 0 15,21 19 1,-21-19 0,-39 0-16</inkml:trace>
  <inkml:trace contextRef="#ctx0" brushRef="#br0" timeOffset="93941.95">14722 9660 0,'0'20'0,"0"-40"0,19 40 0,-19-40 15,19 20 1,20 0 0,40-39-1,-2 19 1,-57 20-16,78 0 15</inkml:trace>
  <inkml:trace contextRef="#ctx0" brushRef="#br0" timeOffset="97837.55">15697 8801 0,'0'0'0,"20"0"31,-40 20 47,1 18-46,-21 1-1,21 1-15,0 18-16,-40 235 15,118-117 1,-40-137-16,118 78 31,19-78-31</inkml:trace>
  <inkml:trace contextRef="#ctx0" brushRef="#br0" timeOffset="98703.9">15834 9153 0,'0'-20'32,"0"0"-1,19-19 0,40 19-15,19 1-1,0 0 1,-19 57 0,-40 2-1,-19 38 1,-19-20 15,19-38-31,-39 39 16,-20-1-1,-19-19 1,39 0 0,0-39-1,19-20 1,40-19-1,19-19 1,0 39 0,19-40-1,1 20 1,-19 20 0,-21 19-1,-19 19-15,0 20 47,-19-39-47,19 39 16,-20 20-1,20-40 1,0 20 0,39 0-1,0-19 1,39-1-1,0-58-15</inkml:trace>
  <inkml:trace contextRef="#ctx0" brushRef="#br0" timeOffset="99852.72">16420 9269 0,'19'0'47,"-38"0"0,19 20-16,0 0-31,0-1 0,0 1 16,-39 136-16</inkml:trace>
  <inkml:trace contextRef="#ctx0" brushRef="#br0" timeOffset="100401.68">16868 9074 0,'0'20'0,"-19"-20"16,0 0-1,19 19 1,-39 1 0,-20 19-1,20 0 1,-19 0 0,38-20-16,-39 21 0</inkml:trace>
  <inkml:trace contextRef="#ctx0" brushRef="#br0" timeOffset="100651.2">16635 9074 0,'0'0'0,"19"0"16,-19 20 31,0-1-32,0 1 1,39 39 0,-20-1-1,40 1 1,-39-20 0,0-39-16</inkml:trace>
  <inkml:trace contextRef="#ctx0" brushRef="#br0" timeOffset="100851.82">16537 9192 0,'0'0'0,"19"0"31,1-20-15,0 20-16,57-19 31,-18 19-15,-39 0-16,58 19 0</inkml:trace>
  <inkml:trace contextRef="#ctx0" brushRef="#br0" timeOffset="101617.36">17123 9054 0,'0'-19'16,"19"19"-1,-19-19 1,20 19-16,18-39 16,41 19-1,-21 1 1,1 38 0,-59 40-1,0 19 16,-20-19-15,-38 38 0,19-38-1,-40-20 1,41-20 0,18-38-1,20-20 1,39-59-1,19 40 1,-38 58-16,19-40 16,19 21-1,-38 38 1,-20 21 0,-20-1-1,20 38 16,0-37-15,20-1 0,19-20-1,98-58 1</inkml:trace>
  <inkml:trace contextRef="#ctx0" brushRef="#br0" timeOffset="102167.32">17630 9230 0,'20'0'15,"-20"-19"17,19 19-32,1 0 15,-1 19 1,0 20 0,-38 20-1,0 19 1,-1-59-1,-19 40 1,20-19 0,38-21-1,40-58 1,-1 19 0,21-19-1,18 0 1</inkml:trace>
  <inkml:trace contextRef="#ctx0" brushRef="#br0" timeOffset="102599.5">17864 8801 0,'0'-20'47,"19"20"-31,1 0-16,59 0 15,37 20 1,-76 0-16,38 57 16,0 41 15,-78-21-16,-39 59 1,0-58 0,-39 39-16</inkml:trace>
  <inkml:trace contextRef="#ctx0" brushRef="#br0" timeOffset="103481.82">18567 9250 0,'19'0'32,"-19"-20"-17,20 20 17,0 0-17,-1 0-15,60-19 16,57 0-1,-78 19 1,1 0 0</inkml:trace>
  <inkml:trace contextRef="#ctx0" brushRef="#br0" timeOffset="103732.34">18782 9074 0,'0'-20'0,"-20"20"47,20 20-31,20 0-1,-20-1-15,0 40 16,0 97 0,0-39-1</inkml:trace>
  <inkml:trace contextRef="#ctx0" brushRef="#br0" timeOffset="104580.73">19543 8723 0,'0'0'0,"-19"19"31,-1 1-16,-19 19 1,0 19 0,-19 40-1,18-20 1,40-39-16,-19 40 16,38 18 15,21 1-16,18-21 1,-19-57-16,156 78 0</inkml:trace>
  <inkml:trace contextRef="#ctx0" brushRef="#br0" timeOffset="105131.68">19856 8859 0,'0'20'31,"-20"-20"-16,20 19 1,0 21 0,-20 18-1,20-38-15,0 58 16,-19 20 0,-1-60-1,40-57 16,-1 0-15,40-20 0,-20-1-1,-19 40-15,-1-19 16,40 19 15,-40 19-15,21 40-1,-40-1 1,-59 21 0,19-40-1,-37-39 1,-2-20-16</inkml:trace>
  <inkml:trace contextRef="#ctx0" brushRef="#br0" timeOffset="105380.2">20246 9328 0,'-19'-19'15,"19"38"-15,0 1 47,-20-20-47,20 38 16,-20 21-16</inkml:trace>
  <inkml:trace contextRef="#ctx0" brushRef="#br0" timeOffset="105646.7">20851 9074 0,'-20'0'16,"1"0"0,19 20-1,-19-20-15,-20 19 16,-40 40 0,-57 38-1</inkml:trace>
  <inkml:trace contextRef="#ctx0" brushRef="#br0" timeOffset="105879.26">20656 9054 0,'0'0'0,"0"20"31,0 0 0,19-1-15,1 40-1,19-1 1,0 21 0</inkml:trace>
  <inkml:trace contextRef="#ctx0" brushRef="#br0" timeOffset="106079.88">20519 9113 0,'20'0'15,"-1"0"1,1 0-1,58 0 1,117 0-16</inkml:trace>
  <inkml:trace contextRef="#ctx0" brushRef="#br0" timeOffset="106379.31">21163 8859 0,'0'-19'0,"0"38"15,0 1 32,0-1-47,0 1 16,-19 19-1,0 78 1,-1-38 0,1 37-1,19-76 1,0-40 0</inkml:trace>
  <inkml:trace contextRef="#ctx0" brushRef="#br0" timeOffset="106578.93">21183 9133 0,'19'-39'16,"1"39"0,-59 39-16,117-78 15,-58 58 1,0 1-16,18 0 31,1 38-15,-19 0-1,-79 21 1,-97-21-16</inkml:trace>
  <inkml:trace contextRef="#ctx0" brushRef="#br0" timeOffset="106929.27">21554 9269 0,'0'0'0,"0"20"47,0 0-16,0-1-15,0 1-1,39 38 1,20-39 0,-59 1-16,78-20 15,20-20 1,-21-38-16</inkml:trace>
  <inkml:trace contextRef="#ctx0" brushRef="#br0" timeOffset="107278.6">21945 8821 0,'0'0'0,"0"-20"16,19 20 0,1 0-1,57 58 16,2 21-15,-40 18 0,-20 60-1,-38-40 1,-59 19 0,-20-19-1</inkml:trace>
  <inkml:trace contextRef="#ctx0" brushRef="#br0" timeOffset="107977.27">22413 9153 0,'19'0'78,"1"0"-63,-20 19-15,20-19 0,96 0 16,-17 20 0,17-20-1</inkml:trace>
  <inkml:trace contextRef="#ctx0" brushRef="#br0" timeOffset="108210.83">22628 9016 0,'0'19'47,"19"99"-16,21 96-15</inkml:trace>
  <inkml:trace contextRef="#ctx0" brushRef="#br0" timeOffset="108577.13">23311 8957 0,'0'0'0,"-20"0"46,1 0-30,-1 20-16,-57-1 16,18 39-1,-19 21 1,58-1 15,20 59-15,58-20-1,80 19 1,95 1-16</inkml:trace>
  <inkml:trace contextRef="#ctx0" brushRef="#br0" timeOffset="109110.12">23741 9016 0,'0'19'46,"19"-19"17,0 0-47,1 0-1,-20-19 1,0-1-1,-20 1 1,1 19 0,0-20-16,-40 20 15,0 0 1,1 20 15,39 38-15,19 20-1,0 1 1,38 18 0,40-38-1,137-21-15</inkml:trace>
  <inkml:trace contextRef="#ctx0" brushRef="#br0" timeOffset="109342.68">24131 9250 0,'0'19'15,"0"1"16,-20 0-15,20 38 0,-19 0-16</inkml:trace>
  <inkml:trace contextRef="#ctx0" brushRef="#br0" timeOffset="109659.07">24736 9054 0,'0'0'0,"0"20"0,-19-20 47,19 20-31,-20-20-16,-19 19 16,-19 21-1,-40 37-15</inkml:trace>
  <inkml:trace contextRef="#ctx0" brushRef="#br0" timeOffset="109892.63">24580 9074 0,'0'0'0,"0"20"62,0-1-62,20 1 16,-1 39-1,0 18 1,20-18 0,-39-39-16</inkml:trace>
  <inkml:trace contextRef="#ctx0" brushRef="#br0" timeOffset="110042.35">24462 9113 0,'0'20'31,"20"-20"-31,0 0 16,136 39-16</inkml:trace>
  <inkml:trace contextRef="#ctx0" brushRef="#br0" timeOffset="110542.4">25224 8977 0,'-19'0'31,"19"19"0,19-19 0,-19 20-15,39-40 0,-19 20-1,0-19 1,-40 19 0,20-20-1,-39 20 1,-20-19-1,1 38 1,-21 20 0,21 19-1,19 41 1,58-22 15,59 21-15,196-40-1</inkml:trace>
  <inkml:trace contextRef="#ctx0" brushRef="#br0" timeOffset="110924.67">25497 9269 0,'0'0'16,"20"0"-1,-1 0 1,1 0 0,-20 20-1,0 0 1,0-1-1,-59 59 1,21-19 0,-1 0-1,58-40 1,39-19 0,-38 0-16,39 0 15,57-39 1,-37-20-16</inkml:trace>
  <inkml:trace contextRef="#ctx0" brushRef="#br0" timeOffset="111258.04">25810 8879 0,'0'0'0,"0"0"16,20 0 15,38 117 16,-39-97-47,21 117 16,-21-40-1,-19 20 1,-78 117 0</inkml:trace>
  <inkml:trace contextRef="#ctx0" brushRef="#br0" timeOffset="113772.26">26395 9035 0,'0'19'16,"-19"-19"-16,38 0 125,1 20-110,0-20-15,19 0 0,97 0 16,-57 0 0,-21 0-1,1 20 17,-40-20-17,1 0-15</inkml:trace>
  <inkml:trace contextRef="#ctx0" brushRef="#br0" timeOffset="114221.4">26415 9250 0,'0'19'47,"20"-19"-47,-20 20 16,19 0-1,1-1 1,19 1 0,19-20-1,137 19 16,-97-38-15,-59 19 0</inkml:trace>
  <inkml:trace contextRef="#ctx0" brushRef="#br0" timeOffset="116735.62">27489 8977 0,'-20'-59'16,"20"39"15,0 1-15,0-1-1,0 1 1,0 0 15,20 19-15,77-40-1,-77 40-15,117-19 16,-79 38 0,21 21-1,-60-2 1,0 1-1,-57 40 1,-2-21 0,-57 40 15,38-39-15,20-21-1,0 1 1,58-58 62,1 19-47,0 0-15,-1 0-16,78 19 15,40-19 1,-19 0 0,-41 20 15,-38-20-31</inkml:trace>
  <inkml:trace contextRef="#ctx0" brushRef="#br0" timeOffset="129755.9">17611 11242 0,'19'0'93,"20"0"-61,0 0-17,-20 19-15,21-19 0,57 0 16,60 19 0,-99 0-1</inkml:trace>
  <inkml:trace contextRef="#ctx0" brushRef="#br0" timeOffset="130039.36">17806 11417 0,'-98'58'0,"98"-38"32,-19-1-17,19 1-15,-20-20 16,20 20 0,20-20-1,-1 19 1,118 1-1,156 38 1</inkml:trace>
  <inkml:trace contextRef="#ctx0" brushRef="#br0" timeOffset="151352.87">16986 11085 0,'-19'0'110,"19"-19"-95,-20 19 1,0-20-1,1 20 1,-118-59 0,1 59-1,97 0-15,-40 59 16,21 19 0,-1 0-1,40 19 1,38-18-1,40-1 1,19-20 0,39 1-1,0-19 1,39-21 0,-58-38-1,19-60 1,-59 40-1,1-58 17,-39 38-17,-40-38 1,-19 38 0,-19-39-1,-21 40 1,-18-1-1,19 39 1,-19 40 0,-21 58-1,-19 39 17,98-78-17,39 1 1,39-21 15,20 0-15,97-19-1,-19-19 1,58-20 0,-78 19-1,0 20-15</inkml:trace>
  <inkml:trace contextRef="#ctx0" brushRef="#br0" timeOffset="152318.04">18841 10851 0,'0'19'32,"-20"-19"-17,20 20 32,0-40-16,20 20-15,-1-39 0,1 20-1,-40-21 1,-19 21-1,0 19 1,-19 19 0,-21 40-1,20 0 1,-38 97 15,117-78-15,-20-59-16,58 60 31,40 18-15,19-38-1,58-20 1,21-39-16</inkml:trace>
  <inkml:trace contextRef="#ctx0" brushRef="#br0" timeOffset="152834.06">19563 11183 0,'0'0'0,"-20"0"16,1-20-1,-1 20 1,1-20 0,-1 1-1,0 0 1,-18 38-1,-41 0 1,40 21 0,39-21-16,-39 21 15,39 17 1,39 2 0,20-39-1,19 0 1,20-40 15,-59-19-15,-39-1-1,-39 2 1,0 19 0,-59 38-1</inkml:trace>
  <inkml:trace contextRef="#ctx0" brushRef="#br0" timeOffset="153300.17">19972 11085 0,'-19'-19'16,"0"19"-1,-1 0 1,-19 0 0,20 0-16,-40 0 15,20 0 1,0 19 0,39 1-1,-20 18 1,40 2-1,38-1 1,40 0 0,-39-20-1,-21 0 17,-57 21-17,19-21 1,-39 21 15,0-21-15,-20-19-1,-77-39-15</inkml:trace>
  <inkml:trace contextRef="#ctx0" brushRef="#br0" timeOffset="153733.34">19875 10753 0,'20'0'62,"-1"0"-46,1 0-1,-1 0-15,0 0 16,1 0-16,19-19 16,1-1-1,-40 1 1</inkml:trace>
  <inkml:trace contextRef="#ctx0" brushRef="#br0" timeOffset="153999.84">20246 10480 0,'0'19'16,"-19"-19"15,19 20-15,0 0 0,0-1-1,19 20-15,-19 20 16,0-40-16,20 98 15</inkml:trace>
  <inkml:trace contextRef="#ctx0" brushRef="#br0" timeOffset="155048.84">20831 10851 0,'0'0'0,"0"-20"16,20 20 47,-20-19-63,20 19 0,-1 0 15,40 0 1,19 0-1,-19 19 1,-40 20 0,-19-19-16,0 58 15,0 0 1,-39 0 0,0-39-1,-19 0 16,-1-19-15,39-40 0,1-19-1,19-19 1,39-1 0,0 0-1,19 20 1,-19 20-1,1 0 1,-21 19 0,-19 19-1,0 20 1,0 20 0,0-1-1,0 20 1,20-39 15,38 1-15,-19-21-1,78-78-15</inkml:trace>
  <inkml:trace contextRef="#ctx0" brushRef="#br0" timeOffset="155436.11">21534 11085 0,'-19'0'78,"19"20"-47,0-1 16,19-19-31</inkml:trace>
  <inkml:trace contextRef="#ctx0" brushRef="#br0" timeOffset="156064.91">21828 10499 0,'0'20'78,"0"0"-62,0-1-16,0 1 0,0-1 0,0 40 15,-20-40-15,20 78 31,-20-38-15,20-39 15,0-1-15,0 1 0,0 0-1,40-20 1,-2-20-1,-18 0-15,39-19 16,19 39 0,-59-19-1,40 38 1,-40 20 0,-19 1-1,0 18 16,-19 1-15,-21-20 0,2 0-1,-60-20 1,-78-77 0</inkml:trace>
  <inkml:trace contextRef="#ctx0" brushRef="#br0" timeOffset="156613.87">22725 10402 0,'20'0'0,"-40"0"0,20 0 16,-19 0 15,0 0-15,-1 39-1,-19 0 1,39 0-16,-20 58 16,0 59-1,1 1 1,-20 38 0,20-39-1,-40 1 1,-19 19-1</inkml:trace>
  <inkml:trace contextRef="#ctx0" brushRef="#br0" timeOffset="157212.73">22920 10675 0,'0'20'47,"0"-1"-47,0 1 15,0 38 1,20 40-1,19 39 1,-39-40 0,20 1-1,-20-78-15,0 57 16,19-18 0</inkml:trace>
  <inkml:trace contextRef="#ctx0" brushRef="#br0" timeOffset="157945.34">23291 10851 0,'0'-20'16,"20"20"15,-20-19-15,20 19-16,-1 0 15,20 0 1,0 19 0,-20-19-16,21 59 15,-1-1 1,-39 21-1,0-1 1,-39-20 0,-1 1-1,-37-20 1,38-39 0,-1-39-1,40 0 16,40-20-15,18-19 0,-19 39-1,39-20 1,-58 59 0,0 0-1,-20 59 1,-20-20-1,40 20 1,-20-1 0,19-19-1,59-19 1,39-20 0</inkml:trace>
  <inkml:trace contextRef="#ctx0" brushRef="#br0" timeOffset="158262.73">23838 10539 0,'0'0'0,"-20"0"16,20 19 0,-19 1-1,19-1-15,0 40 16,19 155 15,1-116 0,0 39-15,-40 0-16</inkml:trace>
  <inkml:trace contextRef="#ctx0" brushRef="#br0" timeOffset="158628.04">24190 10539 0,'0'0'0,"0"19"16,0 1 0,0-1-1,0 40 1,0 19 0,19 39-1,-19 0 1,20-19-1,-59 78 1</inkml:trace>
  <inkml:trace contextRef="#ctx0" brushRef="#br0" timeOffset="159327.71">24677 10558 0,'0'20'47,"0"-1"-16,0 0-31,0 1 16,0 97-1,-19-19 1,-1-20 0,1 20-1,0-40 1,19-38 0,19-40-1,0 1 1,1-1-1,-1-19 1,21 0 0,-21 19-1,21 20 1,37 39 15,-57-19-31,-20 19 31,0 20-15,-40 19 0,2-39-1,-21-19 1,0-20 0,-57-40-16</inkml:trace>
  <inkml:trace contextRef="#ctx0" brushRef="#br0" timeOffset="159694.01">25263 10499 0,'-19'0'16,"19"20"15,19-20-15,-19 20-1,0 19 1,0 58-1,0 40 1,-19-1 0,-1 1-1,20-98-15,-19 98 16,-21 0 0</inkml:trace>
  <inkml:trace contextRef="#ctx0" brushRef="#br0" timeOffset="160792.91">18021 12959 0,'0'0'0,"19"0"63,0 0-63,1 0 16,19 0-16,20 0 31,-39 0-31,96 20 15,-18-20 1,0 0 0,-59 0-1,-39 0 1</inkml:trace>
  <inkml:trace contextRef="#ctx0" brushRef="#br0" timeOffset="160976.57">18216 13155 0,'19'0'0,"-38"0"15,58 0-15,-20 0 16,40 0 0,-20 0 15,58-20-31</inkml:trace>
  <inkml:trace contextRef="#ctx0" brushRef="#br0" timeOffset="161559.47">19153 12530 0,'0'-20'0,"19"20"16,-19 20-1,0-1 17,20-19-17,0 0 1,-1 0 0,0-39-1,-19 1 1,-19-2-1,-20 21 1,19-1-16,-39 20 16,-38 20-1,19-1 1,0 59 15,19 20-15,59-1-1,40 1 1,76 39 0,99-1-1,-78-96 1,117-21-16</inkml:trace>
  <inkml:trace contextRef="#ctx0" brushRef="#br0" timeOffset="162074.49">19953 12842 0,'0'0'0,"0"-19"16,0-1-16,-19 1 31,-1 19 0,20-20-31,-39 20 16,-20 20-1,1-1 1,-1 20 0,40 20-1,38-1 1,40 1 0,39-20 15,-79-39-31,78 0 15,-18-20 1,-79-38 0,-20-1-1,-39-19 1,21 59 0,-1 38-1</inkml:trace>
  <inkml:trace contextRef="#ctx0" brushRef="#br0" timeOffset="162490.7">20422 12725 0,'0'0'0,"-20"-20"31,-19 20-16,-20-19 1,1 19 0,39 19-1,-1 21 1,40-1 0,-1 0-1,39-1 1,-38-38-16,39 40 15,0-1 1,-21-20 0,-38 1-1,-19 19 1,-20-20 15,0 1-15,-40-20-1,-57-58 1</inkml:trace>
  <inkml:trace contextRef="#ctx0" brushRef="#br0" timeOffset="163040.65">20324 12393 0,'0'20'31,"19"-20"47,1-20-62,0 20-16,-1 0 15,118 0 1,-39-20 0,-20 1-1</inkml:trace>
  <inkml:trace contextRef="#ctx0" brushRef="#br0" timeOffset="164240.37">20831 12042 0,'0'-20'0,"20"20"31,-20 20 32,0-1-63,0 1 16,0 38-1,20 79 1,-1-59-1,-19-39 1</inkml:trace>
  <inkml:trace contextRef="#ctx0" brushRef="#br0" timeOffset="166637.81">21378 12042 0,'0'0'16,"-20"0"-1,1 19-15,-39 21 16,19-2 15,-1 60-15,1-20-1,39-59-15,-38 79 16,-21 39 0,20-20-1,0 58 1,0-18 0,39 18-1,0-18 1,39-20-1,19 19 1,98 176 0</inkml:trace>
  <inkml:trace contextRef="#ctx0" brushRef="#br0" timeOffset="167785.63">21457 12296 0,'0'-20'16,"19"20"15,-19-19-15,39-1-1,0-19 1,59 19-1,-20 20 1,-59 0-16,40 0 16,-20 59-1,-39 19 1,-19 39 0,-1-39-1,-39-19 1,-19 38-1,20-38 1,-1-20 0,20-19-1,58-20 32,40 0-31,19 0-1,0 0 1,-58 0-16,39 0 16,-21 0-1,41-20 1</inkml:trace>
  <inkml:trace contextRef="#ctx0" brushRef="#br0" timeOffset="168301.65">22549 12042 0,'-19'0'0,"0"0"31,-1 0-15,-39 78 15,40-59-31,-20 79 16,20 58-1,-20-19 1,-20 78 0,0-20-1,-19 39 1,-39 98 0</inkml:trace>
  <inkml:trace contextRef="#ctx0" brushRef="#br0" timeOffset="170299.84">22882 12784 0,'0'-20'31,"-20"20"-31,20-19 16,0-1 15,20 20-15,-1-20-1,59 20 1,19-19-1,-57 19-15,19 19 16,-20 40 0,-39 19-1,-39-19 1,-79 39 0,60-79-1,19 0 1,19-19-1,40 0 1,38-38 0,40 18 15,38 78 0,-116 1-15,-20-39-16,0 38 15,-20 0 1,-18-38 0,-41 19-1,-18-39 1,-79-59 0</inkml:trace>
  <inkml:trace contextRef="#ctx0" brushRef="#br0" timeOffset="170833.84">23818 12569 0,'-19'0'0,"19"19"16,-20 1 15,20 0-31,-19-20 16,-39 58-1,18 1 1,-38 19 0,59-40-1,0-18-15,-21 58 16</inkml:trace>
  <inkml:trace contextRef="#ctx0" brushRef="#br0" timeOffset="171149.24">23584 12549 0,'0'0'16,"0"20"0,19-1-1,-19 1 1,40 19 0,-21 19-1,40 1 1,-20 19-1,-20-19 1,-19-40 0,0 1-1</inkml:trace>
  <inkml:trace contextRef="#ctx0" brushRef="#br0" timeOffset="171465.63">23546 12705 0,'0'0'0,"19"0"78,0 0-63,0 0 1,1 0-16,19 0 16,40 0-1,-60 0-15,39 20 16,-18-20-16</inkml:trace>
  <inkml:trace contextRef="#ctx0" brushRef="#br0" timeOffset="173463.83">24209 13311 0,'20'-20'15,"-20"1"17,-20 19-17,20-59 1,0-58-1,0 58 1,0 40-16,0 0 16,0 38 15,20 20-15,-1 0-1,-19-19-15,20 57 16,18 2-1,21-20 1,-39-21 0,19 1 15,-20-19-15,-19-40 15,0 0-16,0 1 1,0-19 0,0-41-1,0 20 1,0-18 0,-19-21-1,0 20 1,-21-20-1,1 40 1,0-1 0,20 20 15,19 0-15,0 20-16,0-60 31,0 60-16,19 38 79,0-19-78,1 0-16,0 0 15,-1 20-15,98-20 16,1-20 0,77 20 15,-58-19-15,-99 19-16,80-20 15,-60 1 1,1 0-1</inkml:trace>
  <inkml:trace contextRef="#ctx0" brushRef="#br0" timeOffset="174196.44">24776 12901 0,'0'0'0,"0"-20"31,-20 20-31,40-20 16,-1-18-1,39 18 1,1 20 0,19 20 15,-39 38-15,-20-38-16,-19 38 15,-39 20 1,-38-19-1,-2-20 1,21 0 0,39-20-1,38-38 1,19 0 0,21-1-1,19 1 1,-19 38-1,-40 1 1,-38 38 15,19-19-15,-39 20 0,-215-1 15</inkml:trace>
  <inkml:trace contextRef="#ctx0" brushRef="#br0" timeOffset="174995.91">25517 12999 0,'-20'0'0,"20"-20"0,0 40 15,-19-20 1,0 19-1,-40 20 1,39-20-16,-19 21 16,1 37-1,18-18 1,40 0 0,18-20-1,60-20 1,19-38-1,19 0 1,-57-40 15,-59 19-15,-79-18 0,-19 19-1,19 39 1,-19 0-1,20-19 1,-21 19 0,60-20-1,19-39 1,0 1 0,19 19-1,1-20 1,19 20-1,-19 0 1,-1 39 15,20 0-15,20 39 0,-20 20-1,-20 19 1,-19 0-1,-39-19 1,-20-1-16</inkml:trace>
  <inkml:trace contextRef="#ctx0" brushRef="#br0" timeOffset="175528.91">25771 11944 0,'0'0'15,"20"0"16,-20 20-31,58 18 16,59 41 15,-20-2-15,2 41 0,-41 38-1,-19 20 1,-39-137-16,-20 78 15,-19 59 1,1-40 0,-41 20-1,-77 99 1</inkml:trace>
  <inkml:trace contextRef="#ctx0" brushRef="#br0" timeOffset="177859.47">18216 14775 0,'-19'19'31,"38"-19"32,-19 20-48,19-20-15,1 0 0,78 20 16,-79-20-16,59 0 16,58 19-1,-96-19 1,-1 20 15,-20 38-31</inkml:trace>
  <inkml:trace contextRef="#ctx0" brushRef="#br0" timeOffset="178143.94">18313 15009 0,'0'20'0,"0"-40"47,20 20-31,0-19-16,38 38 15,0-19 17,79 39-17,39 0 1</inkml:trace>
  <inkml:trace contextRef="#ctx0" brushRef="#br0" timeOffset="179341.66">19426 14014 0,'0'19'32,"0"0"-1,0 1-16,0 19 1,-19 97 0,19-18-1,-20 58 1,20-40 0,0 1-1,0-39 1,20-1-1</inkml:trace>
  <inkml:trace contextRef="#ctx0" brushRef="#br0" timeOffset="179907.58">19914 14794 0,'-19'0'16,"19"20"-16,-20-20 31,20 20-31,-39-1 16,19 20-1,1-39-15,19 20 16,39-1 0,0-38-1,0-1 1,0 1 15,-39-1-15,-19 1-1,-20 19 1,-40 0-16</inkml:trace>
  <inkml:trace contextRef="#ctx0" brushRef="#br0" timeOffset="180340.76">20500 13935 0,'19'0'46,"-19"20"-30,0 19 0,0 39-1,0 59 1,0 0 0,0 19-1,-19-39 1,19 58-1</inkml:trace>
  <inkml:trace contextRef="#ctx0" brushRef="#br0" timeOffset="180906.68">20558 13994 0,'-19'0'0,"-1"0"31,1 0-15,-1 20 0,-18 18-1,18 1 1,0-19-16,-19 39 16,-39 58-1,0-19 1,39-21-1,0-37 1,20-21 0,38-19 15,-19-19 0,19 19-31,1 0 16,19 0 15,20 0-15,38 0-1,20 19 1,40 1-16</inkml:trace>
  <inkml:trace contextRef="#ctx0" brushRef="#br0" timeOffset="181572.41">21163 14014 0,'0'0'0,"-19"0"0,19 19 32,-19-19-32,-20 0 15,-1 39 1,-37 20 0,37-20-1,-18 58 1,18-18 15,40-60-31,0 78 16,40 20-1,-1-58 1,58 39 0,-18-59-1,37-20 1,-37-38-1,18-39 1,-58-21 0,-78 20-1,-58 40 1,-40 38 0,20 21-1,-39 38 1</inkml:trace>
  <inkml:trace contextRef="#ctx0" brushRef="#br0" timeOffset="182738.2">17650 14014 0,'0'0'0,"-20"0"15,20-20 1,-19 20 0,-1 0-16,0 0 15,-19-19 1,-58 19 0,-1 19-1,-19 39 16,20 40-15,-1 39 0,59-20-1,78 20 1,19-20 0,138 0-1,-21-58 1,21-79-1,18-39 1,1-38 0,-117-20-1,-78 19 1,-60-19 0,-38 38-1,-78 22 1,0 57 15,-79 19-15,21 39-1,96-19 1,60 1 0,78-1-1,77 38 1,79-57-1,0 19 1,175-58 0</inkml:trace>
  <inkml:trace contextRef="#ctx0" brushRef="#br0" timeOffset="185369.2">22101 14794 0,'0'20'16,"0"0"-16,-20-20 16,20 19-1,-20-19 1,1-19 15,38 19 32,1 0-48,-20-20 1,20 20-16,-1-20 16,1 40-1,-1 19 16,1 39-15,-20 0 0,-98 59-1</inkml:trace>
  <inkml:trace contextRef="#ctx0" brushRef="#br0" timeOffset="186184.65">22511 14912 0,'0'0'0,"19"0"31,-19-20-31,19-38 31,1-21-15,-1-38 0,-38 39-1,-1 20 1,20 77 0,20-19-1,19 39 1,-39-20-16,20 1 15,19 39 1,0-20 0,-20 0-1,-19 0 1,0 0 0,-19-19-1,0 19 16,-1-20-15,20 20 0,0-20-1,20 1 1,77 19 15,59-39-15</inkml:trace>
  <inkml:trace contextRef="#ctx0" brushRef="#br0" timeOffset="186900.29">23096 14619 0,'0'0'0,"20"0"47,-20-20-47,19 20 16,60-39-1,-21 39 1,1 0 0,-20 39 15,-39-19-31,19 38 15,-38 20 1,-20-19 0,-40 19-1,21-20 1,-40-18 0,78-40-1,1 0-15,19-40 16,19-18-1,21 0 1,38-1 0,-20 20-1,1 0 1,-20 39 0,-39 39-1,-19 19 16,19 1-15,0-20 0,58-19-1,0-1 1,21 0-16</inkml:trace>
  <inkml:trace contextRef="#ctx0" brushRef="#br0" timeOffset="187649.86">24092 14736 0,'0'0'0,"0"-39"31,0 0-15,0 0-1,-39 19 1,39 0-16,-59 20 16,-38 0-1,-1 20 1,-19 39 0,38 0 15,41 18-16,76 2 1,21-40 0,39-20-1,59-58 1,-1-19 0,-59-21-1,-58 1 1,-78-58-1,0-20 1,19 18 0,1 41-1,19 58 1,0 59 0,-19 39 15,-1 77-16,0 0 1,20 21 0,20-40-1,0 0 1,-20 0-16</inkml:trace>
  <inkml:trace contextRef="#ctx0" brushRef="#br0" timeOffset="188299.63">24658 14697 0,'0'20'0,"19"-20"0,-19-20 47,20 20-31,19 0-1,1 0 1,37 0 0,21 20-1,-20-20 1,0 19 0,-58 20-1</inkml:trace>
  <inkml:trace contextRef="#ctx0" brushRef="#br0" timeOffset="188516.22">24736 14970 0,'0'20'16,"20"-20"-1,0 0 1,-1 0-16,59-20 16,58 0-1,-18 20 1</inkml:trace>
  <inkml:trace contextRef="#ctx0" brushRef="#br0" timeOffset="190115.18">25692 14658 0,'0'0'0,"0"-20"16,0 1 15,-19 19 0,0 0-31,-1 0 16,-38 0 0,-21 58-1,2 1 1,37 19 0,40-19-1,40 18 1,18-18-1,-19-59-15,59 20 16,78-59 0,-79-1-1,-38-18 1,-59 19 0,-40 0 15,-18 0-16,-20 0 1,-20 20 0,79 19-16,-59 0 15,-1-20 1,21-19 0,39 0-1,19-1 1,19-37-1,20 18 1,39-19 0,0 39-1,20 0 1,-39 19 15,-20 59-15,-20 40-1,-19 38 1,-19-20 0,-20 21-16</inkml:trace>
  <inkml:trace contextRef="#ctx0" brushRef="#br0" timeOffset="190647.16">26551 14385 0,'0'-20'0,"20"20"47,-20-19-47,0 38 32,-20-19-17,20 58 1,0 40-1,0 0 1,0 19 0,20-19-1,-20-79-15,0 59 16,0 59 0</inkml:trace>
  <inkml:trace contextRef="#ctx0" brushRef="#br0" timeOffset="191230.06">26630 14228 0,'0'0'16,"-20"19"-1,1-19 17,19 20-32,-20-20 15,-19 59 1,0-20-1,-39 39 1,-19 20 0,18-40-1,21 20 1,19-38 0,39-21 15,20-19 31,-1 0-30,0 0-17,1 0-15,58 19 16,-39-19-16,78 20 15,59-1 1,0 1 0</inkml:trace>
  <inkml:trace contextRef="#ctx0" brushRef="#br0" timeOffset="192012.57">27098 13935 0,'0'-19'32,"-20"19"-32,1 0 31,0 0-15,0 0-1,-40 0 1,19 39-1,21 20 1,-1 18 0,40 22-1,39-42 1,-40-57-16,59 40 16,40-40-1,-21-59 1,-58-19-1,-59 0 1,-38 0 0,-20 39-1,-20 59-15</inkml:trace>
  <inkml:trace contextRef="#ctx0" brushRef="#br0" timeOffset="199205.87">20812 7336 0,'0'-19'0,"-19"19"16,19-19-1,-20-20 1,1 39-16,-1-20 16,1 1 15,19-1-15,-20 0-1,0 1 1,-18-1-1,-1 1 1,-1 0 0,-18 19-1,-20 0 1,-117 0 15,97 0-15,-39 0-1,40 19 1,18 0 0,21 1-1,-1 39 17,20-20-17,0 0 1,1 19-1,-21 1 1,39-1 0,1-38-16,-1 38 15,0 40 1,1-39 0,0 19-1,19-20 1,0 40-1,19-40 1,20 21 0,-19-40 15,19 19-15,-20-19-1,21-19 1,-21 19-1,20 0 1,0 0 0,0 0-1,19 0 1,1 0 0,0 0-1,-1 0 1,20-19-1,1-20 1,-41 19 0,1-19 15,1 0-15,37 0-1,-18-19 1,39-1-1,-40 0 1,-38 1 0,19-20-1,20 0 1,-21 0 0,-18 19-1,0-19 1,-1 1-1,20-21 1,0 0 0,0-19 15,-19 0-15,-1 78-16,-19-78 15,20 0 1,-20 0-1,-20-20 1,20 20 0,-19 19-1,-21-19 1,-18 0 15,39 59-15,-1 19-1,1-20 1</inkml:trace>
  <inkml:trace contextRef="#ctx0" brushRef="#br0" timeOffset="202052.47">23291 7766 0,'0'-19'16,"-19"19"-16,19-20 31,0 1-15,0-1 0,0 0-1,0 1 1,0 0-1,0-20 1,-20-1 0,1-18 15,-39 0-15,18 18-1,40 21-15,-59-40 16,-38 1-1,38 38 1,-18-19 0,18 19-1,-19 1 1,-98 19 15,78 19-15,21 21-1,38-1 1,-40 19 15,21-19-15,-1 40 0,0-2-1,21-18 1,18 19-1,-19 0 1,20-19 0,19-1-1,-20 21 1,40-21 0,-20 0-1,19 21 1,1-40-1,-1-1 1,1 2 15,18-1-15,2 19 0,-1 1-1,0 0 1,-1-1-1,21 1 1,0-1 0,-1 1-1,1-40 1,0 1 0,-21-1-1,21-19 1,20-19-1,18 19 1,-19-20 15,0 20-15,-58 0 0,19-19-1,-20-20 1,1 19-16,38-19 15,1-20 1,-20 1 0,0-1-1,-20 20 1,20-38 0,-19 18-1,19-19 1,-19 19-1,-1 0 1,-19 1 15,0-20-15,0-19 0,-39 18-1,0 1 1,-58-59-1</inkml:trace>
  <inkml:trace contextRef="#ctx0" brushRef="#br0" timeOffset="205682.58">26591 7103 0,'0'0'0,"-20"0"110,0 0-79,1 0-15,-78 0-1,18 38 1,60-18-1,0-1 1,19 21 0,0-1-1,38 0 1,60-1 0,-1-18-1,-38-20 1,-39 0-1,-20-20 1,0 1 0,-20-19-1,-19-21 1,0 19 0,0 1-1,0 20 1,0 0-1,19-1 17,20-19-17,-19 0 1,-1-1 0,20 21-1,39-20 1,-19 20-1,58-1 1,0 1 0,-39 19-1,-19 19 1,-20 20 0,-20 19-1,1 21 1,-40-1-1</inkml:trace>
  <inkml:trace contextRef="#ctx0" brushRef="#br0" timeOffset="206115.76">27098 6829 0,'-20'0'16,"20"20"15,-19-20-31,19 19 16,-19 20-1,0 19 1,-1 21-1,20 18 1,-20-18 0,20-60-16,0 118 15</inkml:trace>
  <inkml:trace contextRef="#ctx0" brushRef="#br0" timeOffset="206598.84">27059 6809 0,'0'0'0,"-19"0"15,0 0 1,19 20 0,-20-20-16,-19 20 15,-1 19 1,1 38 0,1-37-1,-21 19 1,39-40 15,1 1-15,38-20 46,1 0-46,0 0-16,19 0 15,38 0 1,-37 0-16,38 0 16,0 19-1</inkml:trace>
  <inkml:trace contextRef="#ctx0" brushRef="#br0" timeOffset="209029.22">16166 7122 0,'0'0'0,"0"-19"15,-20 19-15,1 0 31,19-20-31,-19 20 47,19 20-47,-40 38 16,1 79 0,19-99-16,1 119 15,-1 77 1,1-58 15,0 0-15,19 39-1,-20-40 1,1-77 0,19-59-1,-20-20-15</inkml:trace>
  <inkml:trace contextRef="#ctx0" brushRef="#br0" timeOffset="210611.21">16009 7298 0,'0'0'0,"0"-19"15,0-1 1,0 0 15,0 40 1,20-20-17,0 0 1,-1 0-1,98 20 1,39-20 0,79 0-1,-20 19 1,58-19 0,-58 0-1,77 0 1,-77 0-1,-175 0-15,155-19 16,-39 19 0,-78 0-1,-59 0 1,1-20 0,-1 20-1,21-20 32,-2 20-31,40-39-1,-19 19 1,-1 1 0,-38 19-1,-40 0 1,20 19-1,0 1 32,0 19-31,-19 58 0,19 21-1,0 38 1,-19-19 15,-1 58-15,20-78-1,0-78-15,-19 39 16,-1 0 0,20-58-1,0 19 1,-20-20-1,20 1 1,0 19 15,-19-20 16,19 1-31,19 0 15,-19-1-15,0 1-1,0 18 1,0-18 0,-19-20 15,-1 0-16,-19 0 1,-39 0 0,-38 0-1,76 0-15,-96 0 16,-21 0 0,-57 0-1,-1 20 16,59-1-15,-59 1 0,39-1-1,-19 1 1,58-20 0,1 0-1,57 0 1,2 20-1,37-20 1,1-20 0,20 20-1,-39 20 1</inkml:trace>
  <inkml:trace contextRef="#ctx0" brushRef="#br0" timeOffset="211760.02">16127 7473 0,'0'-19'32,"0"0"-17,-19-1 1,19 0-16,-20 1 15,0-40 1,-19-19 0,-20 0-1,-18 0 1,57 59-16,-116-60 16,-79 21-1,19 19 16,-96 58-15,77 20 0,-39 20-1,137-40 1,59 21 0,135 18-1</inkml:trace>
  <inkml:trace contextRef="#ctx0" brushRef="#br0" timeOffset="212924.81">13121 6517 0,'0'0'0,"19"0"15,-38 0-15,19-20 16,0 1-1,0-1 1,0-19 0,-40 20-1,21 19-15,-79 0 16,-58 38 0,58 21-1,1 39 16,58-1-15,39 1 0,59-39-1,57-1 1,21-38 0,19 38-1,-77-38 1,-21 19-1,-58-19 1,0-1 0,-39 20-1,-59 19 1,1-18 0,-20-21-1,38-38 16,1-60-31</inkml:trace>
  <inkml:trace contextRef="#ctx0" brushRef="#br0" timeOffset="214391.03">13530 6868 0,'0'0'15,"0"20"1,-19-20 15,0 0-15,38 0 15,0 0-15,-19-20-1,20 20 1,-1-39 0,-38 19-1,-20-18 1,-20 38-1,40 0-15,-40 19 16,1 20 0,19 20-1,39-20 1,19 39 0,59-59-1,20 1 16,38-40-15,-19-39 0,-19-18-1,-39-21 1,-20-58 0,-39 0-1,-20-20 1,1 98-1,0 59 1,-21 77 0,40-39-16,-59 79 15,1 19 1,19 39 0,39 0 15,0-38-16,39-21 1,-39-77-16,58 39 16,41-21-1,-22-57 1,-18-20 0,-1 0-1,1-78 1,-39 19-1,-20 59 1,-40 20 0,1 38-1,-19 20 1,19 20 0,39-1 15,0-19-16,39-39 1,39-39 0,20-19-1,-59-1 1,-39 39 0,0 1-1,-20 19 1,1 39-1,-20 0 1,39 20 0,0-1-1,19-38 1,98-60 15,-19-57 0,-40-20-15,-38 19 0,-20 40-1,0 39 1,19 19 0,-19 19-1,20 20 1,0 19-1,-40 40 1,20-20 0,0-19-1,20-21 1,38-18 0,137-78-1</inkml:trace>
  <inkml:trace contextRef="#ctx0" brushRef="#br0" timeOffset="-214290.26">13784 7551 0,'0'0'16,"-20"0"-16,20-19 0,0-1 31,-19 1-16,-39-20 1,-1 20 0,-39-1-1,-39 78 1,21 20 0,18 39-1,59 1 1,78 38-1,39-78 1,117-39 0,-19-59-1,59-96 1,-119-158 31,-155 157-32,-97 39 1,-1 59 0,-97 155-16</inkml:trace>
  <inkml:trace contextRef="#ctx0" brushRef="#br0" timeOffset="-214006.79">13628 7668 0,'-20'0'15,"20"20"1,20-20-1,-20 59 1,20 0 0,-1-40-16,39 79 15,1 18 1,39 40 0</inkml:trace>
  <inkml:trace contextRef="#ctx0" brushRef="#br0" timeOffset="-213657.46">14096 7708 0,'-19'0'16,"-1"0"-1,1 0 1,19 19 0,-39 20-1,39 20 1,20 19 0,18-19-1,41-21 1,-21-38-1,-38 0-15,38-19 16,-19-20 0,-39-39-1</inkml:trace>
  <inkml:trace contextRef="#ctx0" brushRef="#br0" timeOffset="-212358.93">14604 7747 0,'-20'-20'16,"20"1"-1,20 58-15,-59-78 16,20 19-1,-20 40 1,-1-1 0,1 40-1,20-39-15,0 38 16,38 20 31,59-78-32,0-39 1,-59 19-16,40-19 16,-39 1-1,-20 18 1,-20 20 0,0 20-1,1-1 1,19 20-1,0 0 1,59-39 0,0-39-1,-1 0 1,-39 20 15,1 19-15,-40 0-1,20 19 1,0 20 0,20-20-1,39-38 1,38-39 0,20-80-1,-58 2 1,-40-20-1,-19 78 1,-19 19 0,-1 79-1,-19 19 1,0 19 0,20 79 15,-1 0-16,20-40 1,20-18 0,-1-21-1,20-58 1,20-20 0,-20-38-1,20-60 1,-1-18-1,-19-40 1,-39 79 0,0 38-1,-20 98 1,-19 20 0,-19 78 15,38-40-16,1 20 1,19-39 0,19-19-1,21-39 1,18-20 0,20-40-1,19-38 1,-57 20-1,-40 38 1,-20 20 0,0 39-1,1 39 1,156-39 15</inkml:trace>
  <inkml:trace contextRef="#ctx0" brushRef="#br0" timeOffset="-211908.78">15951 7532 0,'-156'195'94,"175"-136"-78,-19-39-16,137-294 0,-215 606 15,137-332 1,38-20 0,-38 1 15,-39 38-16,-60 20 1,-19 40 0,1-2-1,0 41 1,18-40 0,40-59-16,-39 59 15,1-39 1,18-58-1,1-59 1,19-20 0,19-78-16</inkml:trace>
  <inkml:trace contextRef="#ctx0" brushRef="#br0" timeOffset="-211626.32">15229 7435 0,'-20'0'31,"40"0"-31,-59-20 0,19 20 0,1-20 16,-1 20-16,-19-19 15,58 19 17,99-59-17,96 21 1,-155 18-16,136 0 16</inkml:trace>
  <inkml:trace contextRef="#ctx0" brushRef="#br0" timeOffset="-208945.42">13530 6478 0,'-19'0'31,"19"-20"16,0 0-31,0 1-1,-19 0 17,19-1-17,-59-19 1,19 19 0,21 20-16,-98 20 15,20 19 1,38 0-1,39 0 1,20-19 15,20-1 1,0 1-1,19-1-16,-1-19 1,1 20 0,1-40-1,-1 20 1,19 0 0,20-19-1,-38 38 1,-40 1-16,-20 77 15,20-18-15</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26T10:24:10.661"/>
    </inkml:context>
    <inkml:brush xml:id="br0">
      <inkml:brushProperty name="width" value="0.05292" units="cm"/>
      <inkml:brushProperty name="height" value="0.05292" units="cm"/>
      <inkml:brushProperty name="color" value="#FF0000"/>
    </inkml:brush>
  </inkml:definitions>
  <inkml:trace contextRef="#ctx0" brushRef="#br0">26390 13358 1408 0,'0'0'-23'0,"23"26"14"16,-23-26 70 0,0 0-45-16,0 0 29 0,14 18 1 0,-14-18-10 15,0 0 8-15,0 0-10 0,0 0 0 0,0 0 2 16,0 0-8-16,0 0 6 0,19 3 9 0,-19-3 8 16,0 0-4-16,0 0-11 0,0 0-1 0,0 0-10 15,0 0 1-15,0 0-5 0,29 2-12 0,-29-2 12 16,54 21-28-1,45 60 1 17,-23 16 23-17,-26-25-11 1,-47-62-2 0,5 2-5-16,-7 1-2 0,5 0 2 0,-2 0 3 15,4 2-1-15,-5-3 3 0,0-2-7 0,1 3 2 16,0-2 2-16,1-4 7 0,0 2-9 0,-4-4 0 0,3 2 11 15,-4-7 7 1,0 0 5-16,0 0 12 0,0 0 10 0,0 0 10 16,0 0 2-16,0 0 10 0,0 0 11 0,0 0 14 15,0 0-11-15,0 0-6 0,0 0-25 0,0 0-7 0,0 0-4 16,0 0-6-16,0 0-15 0,29-26-12 0,56-71-14 31,91-28 2 0,-85 62 4-31,-58 40-1 0,5 0-5 16,2 1 5-16,1-2-1 0,3 1 8 0,4-3-8 0,0 0 0 16,0 1 7-16,2 0-1 0,0 2 1 0,0-1-1 15,-2-2 1-15,-5 2-4 0,2 0-1 0,0 4 5 16,-5-1-8-16,-4 2 1 0,2 2 8 0,-9 2-5 0,0 3 1 16,-5 1-5-16,-3 3 2 0,-5 3 5 15,-2-2-6-15,-5 4 6 0,-2 1-4 0,-4-1 4 0,5 1 4 16,-6 2-3-16,-2-1 2 0,0 1-10 0,2 0 3 0,-2 1 3 15,0-2-2-15,0 1 1 0,-2 0-11 0,2-2-20 16,0 2-8-16,-2-1-10 0,0 1-19 0,1-2-17 16,-4 2-23-16,4 0-30 0,-1 0-29 0,1 2-5 0,-2-4 15 15,3-2-63-15,0 3 20 0</inkml:trace>
  <inkml:trace contextRef="#ctx0" brushRef="#br0" timeOffset="2432.08">7987 7924 728 0,'-8'1'10'0,"14"-2"6"15,-6 1 5-15,2-3 16 0,-1 3 13 0,-1 0-14 0,5 0 7 16,-5 0 4-16,0 0 19 0,0 0 11 16,0 0-49-16,0 0 26 0,0 0-56 15,0 0 19 1,16 6-5-16,-16-6 4 15,0 0 1-15,0 0 2 16,0 0-11-16,0 0 19 0,0 0-9 16,0 0 16-16,0 0-12 0,0 0 29 15,0 0-25-15,0 0 31 0,0 0 8 0,0 0-24 16,0 0-23-16,0 0 7 0,0 0 1 0,0 0 3 16,0 0-5-16,0 0 5 0,0 0-3 0,0 0 4 15,0 0-2-15,0 0-6 0,0 0-3 0,57 5-20 16,63 8 16-1,236 21-17 17,-327-32 6-32,-1-2-9 15,2 0 8-15,0 0-5 0,0 0 0 0,0 3 6 0,1-3-6 16,1 0-1-16,-1 1 5 0,1-1 1 0,-4-1-9 16,2 1 5-16,3-3 0 0,-3 1 2 0,3 1 3 15,-3-3 3-15,-3 1-7 0,3 0 1 0,-2-1 3 0,1 3 7 16,1-4-2-16,-2 5-13 0,-3-2 3 0,-1 2 3 15,0 0 4-15,-1 2-1 0,-5-2 4 0,2 0-9 16,-7 0-4-16,3 0 14 0,-4 3-5 0,5-1 0 0,-2-2-12 16,3-2-3-16,0 4 5 0,4-2-7 0,0 1 15 15,-3 1-8-15,3 0 6 0,-4 1-6 0,4-3 13 16,-3 0-3-16,-3 1-9 0,1-2 9 0,-1 1-5 0,2 0-1 16,-5 0-11-16,2 0 11 0,-3 0-7 0,-4 0 8 15,2-3 0-15,-1 6-1 0,-1-3-1 0,-4 0-6 0,2 0 16 16,-1 0-7-16,2 0 2 0,-1 1 0 0,-3 3-6 15,3-4 3-15,-3 0-1 0,3 0 15 0,0 0-13 16,0 0-4-16,0 2-1 0,2-2 1 0,2 1 9 0,0 1-5 16,1-2-3-16,2 0-6 0,0 3 1 0,0-3-2 15,2 1-13-15,-5 1-26 0,2-4-38 0,-3-2-38 16,2 2-12-16</inkml:trace>
  <inkml:trace contextRef="#ctx0" brushRef="#br0" timeOffset="3283.33">7256 9518 1123 0,'-4'0'25'0,"2"3"-39"16,1-1 44-16,1 0-14 0,1 1 53 0,-1-3-30 16,-1 0 16-16,1 3 6 0,0-3-9 0,-2 2 49 0,1-4-41 15,1 2 21-15,-6 0-44 0,4 0 18 0,2 2-7 16,0-4-4-16,0 2-9 0,0 0-10 0,3 0-9 0,-3 0-4 16,5 0-11-16,-2 0 10 0,-3 0-9 0,1 0-4 15,4 0-8-15,-2 0 7 0,3 0 6 0,-3 3 0 16,4 1 7-16,5-1 1 0,0 3-3 0,5-2 4 15,2 4 5-15,1-3-7 0,4 3 1 0,1 0-6 0,5-2-2 0,0-1-3 16,3 2 9-16,4-4 0 0,-1 2-7 16,7 0 2-16,-8-2 0 0,10-3 0 0,0 0-1 0,3 0 5 15,4-3-6-15,2-1-1 0,-1 0 4 0,6 0-14 16,0-1 4-16,2 2 10 0,-4-2-6 0,-1 1 2 16,-4 2-4-16,-3-2 7 0,-5 2-13 0,-4 0 16 0,-4 4-11 15,-3 0-5-15,-3 0 3 0,-3 0 6 0,0-1 2 16,-6 3-8-16,-2-1 8 0,-1 0 3 0,0-3 0 15,-3 2 0-15,-1 1-3 0,-4 0-12 0,2 0 3 0,-3 2 10 16,-2-3-8-16,1 3-21 0,-3 0-21 0,-1-1-12 16,-1 1-10-16,1-1-26 0,1 0-22 0,-1-4-11 15,-2 2-13-15,-2 1-29 0</inkml:trace>
  <inkml:trace contextRef="#ctx0" brushRef="#br0" timeOffset="11018.65">16477 11213 1340 0,'2'-3'18'0,"-7"-4"19"15,1 2 8-15,1 1 29 0,6 0 9 0,-3 2 21 16,4-3 7-16,-1 4 15 0,-8-3-5 0,7 3-8 15,-8-3-6-15,2 4-13 0,1 0-3 0,1-2-6 0,-5 2 2 16,1-3-15-16,0 1-6 0,-1-1-6 0,3 1 2 16,-3-2-16-16,0 2 11 0,-1-2-12 0,2 0-8 15,0 1 8-15,0-2-9 0,-1 2-4 0,-1-2-3 16,1 0 0-16,-2-3-18 0,0 0-6 0,-3 1 4 0,3-3-10 16,-4 1-3-16,-4-3 2 0,3 0 2 0,-7 2 2 15,6 2-4-15,-3-4 2 0,-4 3-4 0,4 1 4 0,-3-1 5 16,1 3-2-16,1 1-2 0,1 2-2 0,0-2 2 15,1 3-1-15,-2 2 0 0,0 5-1 0,-1-3-5 16,2 6 6-16,-4 2-4 0,1 1 4 0,-2 0 1 0,1 4 3 16,4 0-3-16,-5 4-1 0,3 0 0 0,-3 2-5 15,5 1 3-15,3 0-8 0,-3 3 10 0,8 0-3 16,1 1-3-16,-2 1-3 0,7-2 9 0,-4 2-1 0,7-1-3 16,-4-3-1-16,5 1-10 0,0-1 10 0,0 1 5 15,0-3 7-15,0 0-5 0,6-2-10 0,-6 1 6 0,8-2 8 16,-4-3 0-16,4-1-14 0,4 2 4 0,-2-6-1 15,8-2 1-15,5 0 2 0,2 1 4 0,-1-6-4 16,10 2-3-16,-2-4 12 0,2-1-6 0,-1-3 1 16,0-3-8-16,5 1 14 0,-1-5-5 0,-1 0-1 0,-3-3 0 15,1 0-3-15,-1-1 1 0,0-1-5 0,-6 0 6 16,0-4-8-16,0 0 3 0,-3-1 9 0,0-1-5 0,-2-3 0 16,-2-1 1-16,-5-2 0 0,6 0-1 0,-3-2 4 15,-3-4-7-15,1 0-1 0,-1-4 11 0,0 0-7 16,0-3-1-16,3-1 2 0,-3-1 4 0,-2-3-7 15,-2 1 3-15,2 0-6 0,-2-1 0 0,-2 0 6 0,0 6-1 16,-3 0-1-16,-3 5 2 0,1 2-5 0,-2 5 1 16,-2-3 4-16,0 11-7 0,0-2-1 0,-2-2-2 0,-2 2 2 15,1 0-1-15,-3 1 12 0,3 1 0 0,-3 4-4 16,4 1 7-16,-5 1 5 0,4 3 3 0,-1 5 4 16,0 2-10-16,4 4 2 0,0-1-1 0,-4 0-4 0,3 2-2 15,-1 2-10-15,-1-3-3 0,2 1-4 0,-3 1 15 16,0 2-12-16,1 8-3 0,-4-4 9 0,-1 10-6 15,-4 1 12-15,-1 3-4 0,-2 3 5 0,0-5-16 0,-3 10 13 16,1-4 5-16,2 4-9 0,0-2 7 0,2 2-4 16,1 0 3-16,0 4-2 0,1 2 12 0,2-3-11 15,-1 0 3-15,1 0-2 0,2 2 2 0,-2-2-3 16,4 0 3-16,-1-1-4 0,2 2-4 0,1-1 8 0,1 0 0 16,2-3-2-16,0 0 2 0,2-2-2 0,1 0-3 0,1-2 2 15,3-1-4-15,-2-3 8 0,5 0-12 0,-2-1 6 16,4 0 1-16,-3-1 6 0,3-2-6 0,0-1-1 15,3-1 4-15,0-2-12 0,0 3 10 0,0-4-3 16,1 3-7-16,1-6 5 0,-1 2 10 0,1-2-3 0,-1 1-1 16,3-6 2-16,-2 1-4 0,-1-3 0 0,1 0 5 15,-1-3-18-15,1-2 0 0,1-1 8 0,1-3-5 0,-1-1-1 16,3-4 0-16,0-1-1 0,2-4-5 0,-2 0 6 16,2-6 4-16,1 3-2 0,-2-6-2 0,0 0 2 15,-1 1 4-15,-3-1-1 0,-1 0 4 0,-1 1 0 16,-4 2-3-16,-2 0 3 0,-2 3 7 0,-1 3-5 0,-3-1-2 15,1 3 12-15,1 1-19 0,-6 0 9 0,0 2 4 16,0 3-8-16,0 0 7 0,0 2-5 0,0 2 6 16,0 0-8-16,0 1 17 0,-1 2-1 0,1 2-10 0,0-2 5 15,-3 0-11-15,3 1 14 0,-2-1-5 0,2 3 0 16,-3-3-9-16,3 2 3 0,-2 0 4 0,2-2-12 16,0 3 13-16,0-2-13 0,0 1 3 0,-4 4 3 0,8 0-2 15,-8 3 4-15,4 3-8 0,0 5 16 0,0-1-10 16,-4 3 3-16,8 1 3 0,-8 3-3 0,2 1 7 0,4 1-8 15,-4-2 12-15,2 2-7 0,0-2 1 0,0 1 0 16,2-3-20-16,-2 1-16 0,4-3-23 0,2 0-18 16,-3-7-20-16,3 2-28 0,-3-3-22 0,2 2-37 0,-2 0-19 15,1-3-25-15,-1-7-4 0,-3 2-34 0</inkml:trace>
  <inkml:trace contextRef="#ctx0" brushRef="#br0" timeOffset="11198.86">17090 10867 1958 0,'1'-2'12'16,"2"-1"6"-16,0 3 16 0,-6 0 8 0,3-2 6 16,-3-1 5-16,2 3 1 0,-1 0-4 0,2 3-8 15,0-3-10-15,-1 0-16 0,1 2-22 0,0-2-8 0,0 3-19 16,0 2-26-16,0 5-21 0,-5-2-45 0,5 4-33 15,0-3-8-15,-3 4-33 0</inkml:trace>
  <inkml:trace contextRef="#ctx0" brushRef="#br0" timeOffset="11685.89">17307 11183 1315 0,'7'-1'19'16,"-4"4"32"-16,0-3 13 0,-4-2-1 0,-1 2 6 0,-4 2 5 16,0-4 3-16,3 1 6 0,-6-2-14 0,-1 1-27 0,1 2 0 15,-2-4 1-15,1 4 0 0,-2-2-8 16,5 2-2-16,-1 0-2 0,2 0-13 0,3 2-1 0,1-2-13 16,2 3-4-16,2 0 1 0,0 1 0 0,-1 3-4 15,3 1 1-15,-2 0 1 0,2-1-9 0,0 5 8 16,1 0-1-16,1 1-1 0,-1-1 2 0,4 1-2 0,1 1 3 15,2-4 11-15,-2 1 0 0,1 1-3 0,-2-3-1 16,0 4-4-16,0-5-2 0,5 1 5 0,-4-1-2 16,2 2-3-16,2-3 0 0,-1 1-2 0,2-4 9 0,2 2-9 15,-4-1 8-15,-4-3-2 0,3 3-8 0,-4-1 2 16,-1 0 0-16,-1-1 7 0,-3 3-3 0,3-1-2 16,-2 1 2-16,0 1 5 0,-3 1 1 0,-1 0-2 0,0 2 9 15,0 0-8-15,0 0-1 0,-3 0 6 0,-1 2 1 16,0-1-5-16,0-1 4 0,1 2-4 0,-3-3-2 15,1 1-3-15,1-2 7 0,-3 0 0 0,-4 0-8 0,2 2 2 0,0-2-1 16,-4-1 7-16,-1-1 0 0,-1 3 4 16,3-2-6-16,0-2-1 0,3-2-3 0,-1-1 0 0,-2 1-2 15,3-3-2-15,-2 0-3 0,-2-3-15 0,-2 3-8 16,1-2-2-16,-2-1-12 0,2-2-26 0,-2 4-27 16,-1-7-33-16,4 3-42 0,2-5 18 0,0 2-42 0</inkml:trace>
  <inkml:trace contextRef="#ctx0" brushRef="#br0" timeOffset="12136.04">17696 10728 1348 0,'6'-1'27'0,"3"2"17"0,-5 0 25 0,-4 4 16 15,-4-5 14-15,4 3 14 0,-3-3 2 0,1 5 12 16,2-3-12-16,-4-4-21 0,8 4-27 0,-6-2-15 0,6 5-17 16,-6-4-14-16,4 2 0 0,-4 1-15 0,2 2-9 15,2 3 1-15,0 0 17 0,-4 5-1 0,5 4 7 16,-4 3 0-16,2 0-4 0,3 5 3 0,-2 3-7 0,-2 1 4 16,3 0-15-16,1 0 8 0,-2 4-11 0,2-4 5 15,1 4 1-15,1-1 2 0,-6 1-2 0,3-1 3 16,1 0-1-16,0 2 3 0,0-2-3 0,-1-1 0 0,1 4 2 15,-4 0 3-15,4-6-5 0,0 1-2 0,-1 0 2 0,-1-2-12 16,3-2 14-16,0-2-6 0,-4-1 1 0,4-1-6 16,1-2 10-16,0 0-5 0,0-4-2 0,0 2-2 15,2-5-2-15,-1 3-1 0,2-3 13 0,-1 0-10 16,3-4-4-16,-2 3 11 0,5-3-2 0,-2-1 5 16,3 2-1-16,1-4 0 0,1 1-8 0,4-6 11 0,1 6-4 0,5-6-3 15,1 1-2-15,1-6-2 0,2 1-17 16,-1-6-5-16,0 1-17 0,-1-2-27 0,-3 2-9 15,0-7-18-15,0 4-22 0,-4 0-21 0,-7-1-2 0,3 3-29 16,-5-4-7-16,0-2-6 0,-3 1-16 0</inkml:trace>
  <inkml:trace contextRef="#ctx0" brushRef="#br0" timeOffset="12332.63">17710 11176 1579 0,'5'0'-38'0,"6"-3"9"0,-2 7 6 0,-9-3 35 0,4 3 18 16,-2-4 19-16,7 1 13 0,-1 1 7 0,1-2 42 16,-2 0-6-16,5-2-8 0,0 1-29 0,1-3-17 0,4 3-24 15,-5 0-16-15,6-4 2 0,1 5-11 0,-1 0 2 16,3-3 0-16,5 3-16 0,-4 3-23 0,2-1-28 15,4 3-31-15,-4-1-42 0,3-4-11 0,-1 4-45 0</inkml:trace>
  <inkml:trace contextRef="#ctx0" brushRef="#br0" timeOffset="12935.82">18446 11314 1605 0,'2'-9'6'0,"2"1"10"0,-5 0 6 0,-2-3 25 0,1 3 0 15,-2-2 14-15,1 1 8 0,-5-1 1 0,4 5-3 16,-4-3-14-16,4 1-4 0,-4 2-24 0,1 2 9 0,-1-3-12 16,1 3-11-16,-1-1 5 0,-1 3-9 0,3 0 7 0,-1 2-2 15,-4-1 2-15,4 1-8 0,-2-1-6 16,-4 6-1-16,2-2-2 0,-1 4 4 0,1 0-1 15,1 2-1-15,-2-1-3 0,1 4 3 0,2 1 1 0,-1-2 11 16,4 3-15-16,0 0 6 0,0 2 1 0,3-2-7 0,3 3 3 16,-3-3-5-16,3 2 5 0,5-2-5 0,0-1 11 15,-1 2-5-15,3-3 0 0,2 0 8 0,0 0-8 16,5-1-2-16,-1-1 2 0,-1-1-5 0,1-4-2 16,2-1 4-16,2 1-1 0,-5-2 7 0,6-1-5 0,-5-3 9 15,1 0-3-15,1-5 1 0,0 5 12 0,-5-8-14 0,4 3 4 16,-5 0-3-16,3-6 10 0,0 3-6 15,-2-5-1-15,2 0 2 0,-3 0-1 0,0-4 12 0,0 1-5 16,0-3 9-16,-5-1-4 0,0 0-5 0,0 0 6 16,-1 2 6-16,-3-2-5 0,4 3-3 0,-8 3-7 15,4-2-5-15,4 4 6 0,-4 2 15 0,0 2-9 0,0 0-10 0,2 5 6 16,-2 3-1-16,2-2 6 0,-2 2-10 16,1 2-8-16,-1 1-9 0,3-3 3 0,-3 4-1 0,-3 0-11 15,6 0 7-15,0 2-2 0,-1 2 8 0,-1 3 0 16,5 1 0-16,0 2 7 0,1 3 5 0,-2 1 6 15,1 1-11-15,-2 2 7 0,1-2-1 0,-1 1 2 0,1 1 2 16,-5 1-5-16,8 1-11 0,-4-2 5 0,-1 1 0 16,4 1-11-16,-2-1-17 0,2-3-33 0,1-1-13 15,-4 1-16-15,2-2-22 0,-3 0-29 0,0-7-27 16,2 0-32-16,-1-4 13 0,-1-1-2 0,0-2 0 0</inkml:trace>
  <inkml:trace contextRef="#ctx0" brushRef="#br0" timeOffset="13403.65">18844 11168 1562 0,'5'-13'22'0,"-1"5"16"0,-2-1 13 0,-2-3 16 16,0 4 16-16,6 0 18 0,-5 1 21 0,-1 1 1 0,2 2-26 16,-2 0-7-16,4 4-18 0,-2 0-11 0,-2 1-19 15,-6 2-21-15,6-1-23 0,-2 1 2 0,2 4 3 16,0-2 4-16,2 4-9 0,2 3 0 0,-1 4-1 0,3 3 5 15,-2 3 3-15,3 0 5 0,0 4-2 0,-2 0-20 16,2 3 15-16,-2-1-1 0,-1-1 3 0,1 1-3 0,-1 1 3 16,-1-5-12-16,0 3 1 0,-3-2 8 0,3-3 0 15,-3-1 2-15,5-3-4 0,-4-3 9 0,5 3-15 16,-4-4 7-16,5-4 3 0,-5 1-1 0,-2-1-1 16,0-3-14-16,-2 1 4 0,2-6 4 0,-6 4 1 0,5-5-10 15,-7 1 5-15,7-2-10 0,-2 0-7 0,1-2-2 16,1-1-5-16,-1-1-15 0,2-3 4 0,0-1 2 15,0 0-6-15,-3-4 6 0,3-1-1 0,0 0 13 0,-1-7 8 16,1 3-2-16,-2-4-1 0,4 0 8 0,-2-5-2 16,6 3 9-16,-5-3 13 0,5 2-8 0,2-3-3 0,4 7 16 15,-2-5 5-15,2 6 0 0,5-2-2 0,-1 3 4 16,5-1-8-16,1 5 9 0,2-1 15 0,-6 1-18 16,5 2 6-16,-5 2-5 0,0 5 1 0,1-1-5 0,-7 4 4 15,-1 2 1-15,-1 0-17 0,-1 2 9 0,0 6-8 16,-4 1 9-16,-1 1 1 0,-4 5 4 0,5 0 4 15,-4 3-7-15,-1 3 1 0,-3 3-5 0,-1 3 2 0,1-1 0 16,-2 1-2-16,-2-2 1 0,-1 3-23 0,4-1-11 16,-4-1-18-16,2 0-6 0,-1-5-25 0,5 8-28 15,-4-8-29-15,3 0-47 0,3-4 6 0</inkml:trace>
  <inkml:trace contextRef="#ctx0" brushRef="#br0" timeOffset="13969.29">19678 11254 1434 0,'-6'-3'24'0,"2"-2"6"15,4 6 2-15,-5-2 15 0,5 1-2 0,-6 0 6 16,6-1-2-16,-1 2 0 0,1-1-29 0,0 1 4 16,0-2-10-16,1 2-17 0,-1 2 4 0,2-3-8 15,-2 1 9-15,4 2-4 0,-4 2 5 0,3-4-10 0,-3 5 9 16,5-2 0-16,-2 2-3 0,1-1 1 0,-1-2-2 16,2 2 11-16,-2-5-10 0,0 3 5 0,1-1-3 15,0 0 6-15,0-4-1 0,-1 2 1 0,1-3-3 0,2 1-11 16,0-1 15-16,0-2-14 0,6-1 10 0,-3-3-4 15,0-1 4-15,0 0 8 0,0 0-2 0,3-3 3 0,-6-2 1 16,6-1 14-16,-4 0-9 0,-1 0 8 16,0 3 8-16,-2-5-4 0,-1 2 1 0,1 5 5 0,-5-1-7 15,5 3-1-15,-10-1 0 0,5 2-4 0,-6 3-7 0,2-2 1 16,-4 4 2-16,-1 0 2 0,2 1 6 0,-7 1-8 16,4 1 9-16,-1 1-2 0,-4 1-7 0,0 3 4 15,0 0-2-15,-3 3-6 0,-1 1-6 0,5 3 5 0,-5 2-9 16,4-1 5-16,-3 4-2 0,7 2-12 0,-4 0 6 0,5 1 5 15,-2 2 2-15,3 1-3 0,3 0 3 16,-3 4-11-16,3-3 7 0,3 2 5 0,1 2-12 16,0 1-3-16,4-1-1 0,0 0 4 0,1 0-5 0,5-3 7 15,3 4 6-15,0-2-3 0,1-1 0 0,0-5 6 16,5 4-3-16,-1-6-8 0,3 2 4 0,-1-1 6 0,0-4-18 0,3-5 0 16,3 2 6-16,0-3-6 0,0-3 2 15,3 0 3-15,1-7-13 0,-4-1-27 0,4-5-13 0,-6 4-23 16,-1-2-33-16,-3-4-31 0,-2 3-49 0,1-6-4 15,-4 9-58-15</inkml:trace>
  <inkml:trace contextRef="#ctx0" brushRef="#br0" timeOffset="14486.88">20288 11487 1727 0,'-3'-2'2'16,"-2"1"7"-16,5 1 9 0,0 0 10 15,0 0-2-15,0 0-1 16,0 0-4-16,0 0-4 16,0 0 1-1,0 0 4-15,0 0 4 0,0 0-2 0,0 0-3 16,0 0 9-16,0 0-11 0,30-12 0 0,-30 12 4 15,0 0 0-15,0 0-6 16,132-60-17-16,-132 60 18 16,134-153-32-1,-123 132 16-15,2-1-1 0,-5 4-4 0,-5-4 1 16,0 1 0-16,-3 0-11 0,0 3 15 0,-3-1-2 0,0 3-2 16,-3 1 4-16,-6 0 1 0,6 4 6 0,-7-2 4 15,5 5 5-15,-2 2 5 0,2-1 2 0,-1 1-2 16,-3 1 2-16,3 0 2 0,-4 5 2 0,2 0 4 15,-4 0-7-15,1 0-2 0,-1 3-1 0,-4 4 2 0,3 2-8 16,-2 3 1-16,-1 1-3 0,2 1-10 0,2 4 6 0,1 3-6 16,-5 0 7-16,4 2-1 0,3 4-3 0,0 0-1 15,3 3-2-15,2 1 4 0,-1 1-3 0,5 3 2 16,3-2-9-16,0 3 5 0,3-4-3 0,8 2 4 16,-2 0-5-16,1 0 4 0,5-5 0 0,3 0 3 0,1 1-3 15,3-3 0-15,0 0 7 0,2-4-6 0,4-2 12 16,-6-3-11-16,6-2-1 0,-4-4-14 0,7-3-6 15,-1-6-29-15,-1-1-33 0,1 1-43 0,-5-6-86 0,8-2-46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26T10:27:23.567"/>
    </inkml:context>
    <inkml:brush xml:id="br0">
      <inkml:brushProperty name="width" value="0.05292" units="cm"/>
      <inkml:brushProperty name="height" value="0.05292" units="cm"/>
      <inkml:brushProperty name="color" value="#FF0000"/>
    </inkml:brush>
  </inkml:definitions>
  <inkml:trace contextRef="#ctx0" brushRef="#br0">20129 4984 1074 0,'0'-5'12'15,"-3"4"2"-15,6-4 19 0,-6 0-38 0,3 2 54 16,-2-1-33-16,2 3 32 0,-4-2-17 0,4 3-1 0,-1 0-9 15,1 0-14-15,-4 2 39 0,4-1-46 0,-4-1 24 0,4 1-27 16,0 1 14-16,-1 0-11 0,1-2 3 0,0 2-5 0,0-1-2 16,0 2-7-16,0-1 8 0,-2-1-1 0,2 1-1 15,3 1 8-15,-3-3-6 0,0 3 4 0,0 1 3 0,0-3-7 16,0 6 2-16,4-1 1 0,-4 3 1 0,-4 2-9 16,8 2 5-16,-4 0 5 0,0 1-9 0,0 4 18 0,0-1-11 15,0 0-3-15,0 1 6 0,0 0-1 0,-4 4 3 0,4-2-7 16,0 1 6-16,-1 3-15 0,-1-1 13 0,2 4-2 15,-3-4-3-15,2 5 3 0,-1-1-3 0,2 0 5 0,-2-1-7 16,2 2 11-16,-4-1-2 0,4 1 2 0,0-4-6 0,-1 3 2 16,-1-2 2-16,2 1-13 0,0-5 13 0,0 0-11 0,0 0 3 15,0-3 3-15,0-1-4 0,2 0 3 0,-2-1 2 16,0-2 9-16,1-1-6 0,-1 0 5 0,0-1-10 0,0 2-1 16,0-4 4-16,0 1 0 0,4-3 4 0,-4 2-10 0,2-2 4 15,-2-1 3-15,2 0 3 0,-1 4 1 0,2-2-4 0,-1-1 4 16,-1-3-10-16,-1 5 9 0,0-2-7 0,4 0-4 15,-4 0 7-15,4-3-3 0,-3 4 6 0,2 0-11 0,-3-1 12 16,1 2 4-16,1-4-10 0,-2 2-3 0,3-1 2 0,-3 1-4 16,0-5 0-16,0 5 0 0,4-6 3 0,-4 1-7 15,0 2 8-15,2-4 9 0,-2 1-2 0,2 0-4 0,0 1 2 16,-2-2 5-16,2 3-10 0,-2-2-1 0,0-1 9 16,2-1-7-16,-1 0-6 0,-1 5 16 0,0-10-7 0,4 4 0 15,-4-3 1-15,0 4 1 0,0-2-4 0,4 2 9 0,-4 0-5 16,0-1-13-16,0 1 9 0,0 0-5 0,1 0 5 0,-1 0-7 15,0 0 10-15,3-5-6 0,-2 5 5 0,1 2 8 0,-2-4-5 16,4 0 11-16,0 1 9 0,3-4 7 0,0 5-7 16,4-5 1-16,4 0-2 0,1-1 7 0,1 1-7 0,2 1-10 15,-1 0-9-15,5 0-12 0,-5 3 11 0,1-2-5 0,-1 1 2 16,2 1-7-16,-1-1 10 0,1 2-2 0,0 0-1 16,-2 0 3-16,1 0-4 0,0 0 5 0,-4 0-4 0,-2 2-9 15,1 3 2-15,7-4 6 0,-8 2-3 0,8 1 7 0,-3-3-6 16,6 6-2-16,0-6 5 0,0 1 7 0,0-2-6 0,-2 6-2 15,2-6-3-15,-3 2 1 0,2 1-1 0,-4-3 3 16,4 2-3-16,-4 1 1 0,2-6 2 0,0 3 3 0,-5 3-2 16,2-3 6-16,1 0-2 0,0 0-5 0,-3 0 7 0,2 3-4 15,-1-1-1-15,1-1-10 0,3-2 8 0,-5 2-4 16,2 1 3-16,2-2 6 0,-2 2-11 0,-2-2 3 0,7 0-3 16,-5-2 9-16,2 2 1 0,0 0-4 0,-1 0 0 0,4 0-3 15,-5 0 17-15,1 0-15 0,1 0 2 0,-2 0-4 16,-2-3 1-16,2 3 5 0,1-2-10 0,0-1 8 0,-3 3-14 15,2 0 5-15,1-5 9 0,1 7 4 0,1 1-4 0,-3-3 5 16,4 0-4-16,-4 0-3 0,3-3 0 0,2 3 7 16,-4 3-5-16,-1-6 0 0,3 6-1 0,0-3-1 0,-1 0 5 15,0 0 1-15,-5 5 0 0,3-5 1 0,0 1-2 0,-3-1-5 16,4 0 5-16,0 0-7 0,-4-1 2 0,-2 2 1 0,2-2-3 16,2 1-2-16,-2 0 5 0,1 0 2 0,1 0 2 15,-2 0-2-15,1 1 0 0,3-1-3 0,1 0 2 0,-1 2 3 16,-1 0-4-16,0-2 5 0,-3-2-5 0,3 7 3 0,-6-5-1 15,3 5-2-15,-6-5 7 0,3 2-6 0,3-4-1 16,0 5-4-16,0-1 2 0,3-2 1 0,1-3-4 0,-1 3 3 16,2 0-4-16,-2 1 6 0,3-1 4 0,-2 0-2 0,-1-1-2 15,0-1 0-15,3 4 4 0,-1-4-2 0,2 2-4 16,-4 0 0-16,0 2-2 0,0-4-2 0,0 2 6 0,-3 2 0 16,2-2 3-16,-4 0-4 0,-1 0 6 0,1-2-3 0,2 4-3 15,-1-2 28-15,0 3-30 0,0 0 1 0,0-2-1 0,1-1 10 16,0 4-8-16,-2-2 3 0,2-6 1 0,0 6-24 15,0-4 25-15,0 2-1 0,0-2-3 0,0 4-2 0,3-5-1 16,-3 3 6-16,3 0 0 0,0 1-4 0,1-2 1 0,-1 1 3 16,0 1-5-16,3-2 2 0,-3 4 4 0,3-5-6 0,-1 4-2 15,1-4 5-15,-3 2 4 0,1-1-7 0,-1 4 10 16,0-5-7-16,0 1 1 0,0 1-3 0,-3 0 0 0,-2 0 2 16,7 0-3-16,-5 0 4 0,-5-3-5 0,5 3-2 15,-3-3 2-15,3 1 5 0,-1 2 6 0,0 0-7 0,-3-2-4 16,2 2-3-16,2-2 10 0,-2 4 0 0,2-2 8 0,3-2-12 15,-2 1-2-15,3 1 3 0,-1 0 2 0,1-3 0 0,0 6-5 16,0-3 1-16,1 0-7 0,-2-3 8 0,1 3-1 16,-1-2-3-16,-2 4-3 0,1-4 8 0,-1 0-1 0,-1 2 4 15,0 2-4-15,-2 0-4 0,0-4 5 0,-1 2 6 0,6 0 0 16,-8 2-5-16,5 1-3 0,-6-6 2 0,0 1 6 0,-1 2 0 16,-2 2-7-16,3 1-3 0,-6-3 1 0,4 3 0 15,-1-1 3-15,3 0-2 0,5 1-2 0,-2-3 1 0,1 3 2 16,4-3 1-16,-2 0 2 0,3 0 4 0,-2 0-7 0,3 0-3 15,-2-3-8-15,1 3 7 0,4-2 4 0,-4 1-2 16,2-1 0-16,-4 0-9 0,1-1 10 0,-1 3 3 0,1 0-2 16,-1 0 0-16,1 0-2 0,-1-3 0 0,2 3 8 0,1 0-1 15,1 0-3-15,1 3-4 0,-3-3 8 0,3-5-6 16,-2 5-4-16,1-2 4 0,-1 1-3 0,2-1 4 0,-3 2-4 16,5-3 0-16,-4 3-5 0,2 0 11 0,-3-5 4 0,1 5-4 15,-1 2-6-15,0-2-1 0,2-2 8 0,-6 2 1 0,5 0 1 16,-4 0-8-16,-2 0 1 0,2 0 0 0,2-2 1 15,-2-3-1-15,-2 7-1 0,2-5-1 0,0 0 6 0,1 3-1 16,2-5 2-16,-3 5-6 0,4 0 0 0,0 0 6 0,0-5-2 16,-1 6 3-16,2-2-10 0,-4 1 3 0,2 2-4 0,0-4 7 15,-3 2 2-15,4 0-4 0,0 0-2 0,-1-1-1 16,-2-1 16-16,5 0-8 0,-1 0-6 0,-4 1 5 0,5-2 3 16,-5 3-8-16,4-3 11 0,-2 1-6 0,0 2-11 15,-3-3 8-15,3 6 3 0,1-3-5 0,-1 0 1 0,0 0-5 16,1 3 1-16,1-3 7 0,-3 0 2 0,3 0-4 0,-5-1 7 15,3 2-4-15,-3-2-4 0,0 1 8 0,-3 0 3 0,2 0-9 16,-4 0-10-16,5 0 9 0,-1 1-5 0,-2-2-1 16,3 1 6-16,0 3-2 0,1-3-12 0,2 0 10 0,0 0 11 15,0 0-13-15,-2 0 4 0,-1-2 5 0,2 2-2 0,-1-1 0 16,1-1 5-16,-1 2-4 0,4 0-7 0,-7 0 9 0,5 2-2 16,-2-1-6-16,3-1 2 0,-3 2 3 0,1 0 2 15,-1-1-6-15,2 0 11 0,0 3-5 0,0-2-3 0,0-1 2 16,1 0-2-16,-1 3 2 0,-3-1 0 0,3 3 2 0,0-2-8 15,3-1 0-15,-3 2 6 0,0 0-2 0,2-4-4 0,-1 3 5 16,0-1-7-16,0-2 2 0,1 5 2 0,-2-6 1 16,2 3-4-16,1 0 1 0,1 0 5 0,-2 2-2 0,2-3-2 15,2 3 6-15,-3-2 2 0,5 0-5 0,-2-2-3 16,-2 1 6-16,0 0 2 0,2-2-5 0,0 4-1 0,-2-4-5 16,-2 0 6-16,0 0 6 0,-1 0-1 0,-1 0 2 0,0 0-11 15,-3 0 6-15,0 0 4 0,-2 0-1 0,0 0-1 0,2 0-6 16,-4 0 3-16,0 0 2 0,1 0 5 0,0 0-4 0,0 0 0 15,-2 0 8-15,4 0-11 0,-5 0 6 0,1 0-5 16,4 0-3-16,-2 0 3 0,3 0-2 0,-2 0 4 0,2 0-10 16,2 0 6-16,-3 0 2 0,5 0 0 0,-5 0 6 0,1 1-8 15,-4-1-5-15,0 3-1 0,-4 0 0 0,2-3-11 16,1 2-8-16,-2-2-17 0,2 6-13 0,-1-6-1 0,1 5-28 16,1-3 27-16</inkml:trace>
  <inkml:trace contextRef="#ctx0" brushRef="#br0" timeOffset="2434.14">26684 6067 1181 0,'0'0'12'0,"4"0"-41"16,-1 0 31-16,0 1 1 0,2-1 8 0,4 0-30 0,-8 0 25 16,7-4 5-16,-1 4-52 0,1 0 82 0,-3 0-63 15,0 3 31-15,5-3-41 0,-5-3 65 0,8 3-66 0,-4 4 34 16,2-4 5-16,2-1-2 0,1 1-11 0,-4 0 12 0,5 0-8 16,0 1 0-16,-7-1 12 0,2 0-8 0,-1 0 0 0,6 1 11 15,-6 4 2-15,10-2-18 0,-6 0 15 0,11-3 15 16,2 3-14-16,7 0 4 0,-1 4-8 0,2-6-12 0,1 3 3 15,1-2 14-15,-3-1-14 0,0 3-9 0,-2-2 9 16,2 0 7-16,-1-2-3 0,-3 0 2 0,1 0-8 0,-3 2 6 16,6-2-7-16,-1 2 0 0,-1-1-1 0,-1-1 5 0,1 0-9 15,-1 2 12-15,3 3 4 0,-1-4-6 0,1 1 2 16,-3 1 6-16,1-2-19 0,-2 4 2 0,1-3 19 0,-2-2-17 16,1 0 2-16,0 0 8 0,3 3 9 0,-7-3-9 0,5 2 10 15,-4-4 1-15,3-1-15 0,-3 3 9 0,2 0-8 0,-4 3 8 16,0-3-12-16,0 0-2 0,0 0 5 0,-3 0-11 15,0 2 8-15,0-2 6 0,-1-5 0 0,-4 2-7 0,7 1-1 16,-5 0 7-16,2 2 1 0,-1 2 15 0,1-4-15 0,3 1-2 16,-13 2 5-16,8 1 6 0,-10-4-14 0,8 4 18 15,-7-8-12-15,6 6-10 0,-10 0 10 0,8 0 2 0,7 0 2 16,-2 0-7-16,2 3 0 0,6-3 1 0,-4 3-5 0,7-3 3 16,5 2-1-16,-7-2-6 0,3 1-2 0,3-1 7 15,0 7 1-15,-5-7-11 0,1 0 6 0,-1 5 7 0,0-4 3 16,-2 3 17-16,3-1-22 0,-2-2-6 0,0-1 8 0,-2 4 3 15,5-2-3-15,-6-2 4 0,2 1-11 0,-4-1-10 16,2 0 20-16,-2 2-17 0,-2-5 20 0,4 1-6 0,-2 0 3 16,4 0-6-16,4 1 4 0,-5-2-6 0,7-1 10 0,-2 3 13 15,3 1-19-15,-4 0-6 0,4-2 1 0,-3-1 2 0,2 3 4 16,-4-2 1-16,5-1-8 0,-3 1 7 0,4-1-2 16,-7 1 1-16,6 4 11 0,-4-4-12 0,-2 1 0 0,-2-2 4 15,4 1 3-15,-10 2-25 0,4 2 23 0,-1-7-8 0,0 1 10 16,-3 3 3-16,1-2-4 0,-2-1-11 0,-1 2 13 15,1-2 13-15,-5 3-8 0,1-1-41 0,-2 2 67 0,0-4-87 16,2 3 101-16,-1 1-87 0,2 0 68 0,0 0-73 0,4-7 75 16,0 7-42-16,1-1 4 0,3-1 2 0,-3-1-14 0,3 3 10 15,1 0 7-15,-5-3-15 0,4 3 15 0,2 0 0 16,-2 0 3-16,-4-2-6 0,4 2 14 0,-3-3-7 0,3 3-13 16,-2 0 6-16,0 0 2 0,-1-4-6 0,2 4 2 0,0 0 6 15,1 0-11-15,-5 0 2 0,4 0 10 0,0 0 1 16,0 0-13-16,-1 0 7 0,3 0 6 0,-4 1-13 0,2-1 11 15,0 0-7-15,-1 0 3 0,-2 0 2 0,1 0 5 0,1 0-7 16,0 0 0-16,-2-1 3 0,1 1-4 0,2 0 6 16,-4 0 3-16,4 0-9 0,-4 0 1 0,1 0 9 0,1 0-3 15,0 0 4-15,-1 0 1 0,-1 0 2 0,-1 0-47 0,-1 0 51 16,3 0-51-16,-2 0 41 0,-2 0-40 0,3 0 45 0,-3 0-50 16,5 0 41-16,0 0 3 0,0 0 1 0,1 0 2 15,0 0-2-15,-2 0-4 0,4 0-1 0,-1 0 4 0,-1 0-2 16,-1 0-3-16,1 0-4 0,1 0 0 0,-3 0 3 0,3 0-5 15,-3 0 5-15,-3 0-1 0,2 0 0 0,-1 0 4 0,1 0-4 16,-12 0 6-16,10 4-10 0,-10-4 15 0,5 0-5 16,-4 0-3-16,2 2 3 0,-3-2-3 0,6 0 8 0,-3 0-4 15,2-2 3-15,-5 2-11 0,8 0-2 0,-6 0 9 16,4 0-10-16,-3 0 4 0,5 0-5 0,-1 0-2 0,2 2 3 16,3-2 10-16,-3 0 3 0,0 0-6 0,-1 0 0 0,5 0 0 15,-4 3 10-15,-2-3-10 0,2 0 9 0,0 0-9 0,0 3 6 16,-2-3-6-16,0 0 7 0,-2 0-5 0,2-3-6 0,-2 3 13 15,2 0-8-15,-2 0 5 0,2-2-9 0,0 2 4 16,-1-1-4-16,2 1 1 0,0 0-1 0,1 0 5 0,-1-2-3 0,-1 2-6 16,1 0 3-16,1 0 2 0,0 0 2 0,1 0 1 15,-4 0-2-15,5 0-7 0,-2 0 6 0,0 0-9 0,0 0 12 16,-1 0-1-16,1 2-3 0,-2-2 2 0,0 1 1 0,2 1 4 16,-4-2-2-16,3 0-1 0,1 0 3 0,-1 0-5 0,-4 0 0 15,4 0 7-15,-4 0-5 0,1 0-12 0,1 0 4 16,-3 0 16-16,0 3-13 0,0-3 6 0,-2 0-1 0,2 0-5 15,-1 0 5-15,3 0 6 0,-1 3-5 0,-1-1-7 0,4-1-3 16,-1 1-1-16,1 3 14 0,4-4-6 0,-2-1-2 0,3 4-1 16,-2-4 3-16,5 3-1 0,-4-6 7 0,2 3-5 0,1 0-10 15,-4 3 8-15,2-1 10 0,0 0-5 0,-4-4-6 0,1 5 0 16,-1-2 5-16,-1 1-1 0,-2-4 0 0,2 2-6 16,-2 2-1-16,3 0 2 0,0 1 6 0,0-3 5 0,0 1-3 15,2-1-4-15,-1 1 3 0,2 2-3 0,-1-6-3 0,1 6 3 16,-2-6-2-16,1 6 0 0,1-3-8 0,3 0 14 0,-1 0-5 15,-1 2-2-15,1-1 2 0,0-2 2 0,0 4-4 0,0-5 5 16,-4 4 1-16,-3 2-10 0,3-4 5 0,-2 0 9 0,-2 0-2 16,-5 2 1-16,1-2-3 0,-4 3-4 0,6-6 1 15,-6 0 5-15,3 4-6 0,-1-2-2 0,-4 1-3 0,5-5-1 16,0 4 3-16,-3-4-1 0,5 5 0 0,-8 0 2 0,7-1 4 16,-4 0-6-16,5-2 7 0,-2 1-6 0,3-1 3 0,-4 3 0 15,1-1 4-15,3-4-14 0,-1 3-5 0,-7-2-16 0,7 4 41 16,-2-1-55-16,-1-2 21 0,14 1-13 0,-9 0-17 0,9 2-4 15</inkml:trace>
  <inkml:trace contextRef="#ctx0" brushRef="#br0" timeOffset="16968.8">28602 8757 887 0,'2'0'-7'0,"-4"0"9"0</inkml:trace>
  <inkml:trace contextRef="#ctx0" brushRef="#br0" timeOffset="17020.72">28600 8758 847 0</inkml:trace>
  <inkml:trace contextRef="#ctx0" brushRef="#br0" timeOffset="17123.13">28718 8811 855 0,'72'25'-3'16,"-72"-25"19"0</inkml:trace>
  <inkml:trace contextRef="#ctx0" brushRef="#br0" timeOffset="17205.14">28875 8856 839 0,'231'32'13'16,"-211"-30"-12"-16,-1 0 1 0,2 1 3 15,1-2 6-15,2 1 12 0,-1 0-24 0,1-2 18 0,-5 3-11 16,6-3 3-16,-5 3 1 0</inkml:trace>
  <inkml:trace contextRef="#ctx0" brushRef="#br0" timeOffset="17237.42">29449 8931 911 0,'25'5'-11'0,"-1"-2"9"15,6 3-3-15,0 0 9 0,-3-1-3 0,1-1 3 16</inkml:trace>
  <inkml:trace contextRef="#ctx0" brushRef="#br0" timeOffset="18071.58">29805 8999 968 0,'29'8'9'0,"1"1"-10"0,-1 3-14 0,1-4 16 15,-4 0 4-15,-1-2 1 0,4 1 7 0,-4 3-10 0,-1-2-8 16,2-4 4-16,-4 3 16 0,4-2-15 0,-8 0 9 15,6-3-11-15,-4 4-11 0,0-6 8 0,5 0 5 0,-1 0 0 16,-3 2 19-16,3 1-23 0,0 0-17 0,-1 2 18 0,2 1 6 16,-2-2 2-16,2 4-22 0,3-2 19 0,-4 1-4 15,6 4 5-15,-3-5 1 0,2 1-5 0,2-2-6 0,-2 0 3 16,2 3 25-16,2-3-21 0,5-2-16 0,-4 0 12 0,3 3 9 16,1 1-4-16,1-2-9 0,-3 0 13 0,-1-4-14 15,2 6 13-15,0-2 5 0,-2-2 1 0,0 2-24 0,-2-2 19 16,0 1 22-16,0-3-23 0,-1-1 5 0,-3 2-2 0,1 1-21 15,2-3 16-15,-5-3 22 0,3 3-25 0,-5-3-3 0,1 4 8 16,-1 1 4-16,2 1-12 0,-1-3 16 0,-2 2-8 16,4-1-5-16,-4 3 3 0,0 2 11 0,-5-3-26 0,4-2 14 15,-5 1 3-15,-2 1-25 0,1 1 25 0,-4-1-4 0,2-3-9 16,0 3-5-16,1-1 21 0,3-2-22 0,-3 3 19 0,5 2 17 16,-1-3-25-16,-4 1-2 0,3 0 18 0,-2-1-16 15,-1 2 2-15,-1-2 4 0,2 2-17 0,-1-4 10 0,1 1 1 16,-1 1-4-16,1 1 9 0,-1-2-1 0,3-1-7 0,-1 4 10 15,-3-4-4-15,4 3-2 0,-6-3 9 0,-1 0-8 0,1 1-24 16,1-1 22-16,-2 0 13 0,1 2-13 0,2 0 2 0,0-2 8 16,-1 1-32-16,2 3 35 0,2-4 12 0,0 1-17 0,-1 1-23 15,1-2 15-15,-2 3 1 0,2-3-14 0,1 2 29 16,0-1-18-16,1 1-3 0,-2 1 0 0,2-1 34 0,-1 1-27 16,2-2 10-16,0 0 2 0,-1 2-12 0,-1-1 1 0,4 1 4 15,-3 0 0-15,4 0-10 0,0-2 7 0,-1 1-5 0,-2 1 17 16,6-2-9-16,-2 2 4 0,2-1-6 0,0 0 0 15,0 0 2-15,0-2 4 0,1 2 4 0,2 0-5 0,-3 1-8 16,2-5 12-16,-5 5-7 0,3-4-7 0,-3 1 8 0,1 1-24 16,2-1 14-16,-1-1 2 0,-3 1 10 0,5 0-14 0,0-2 14 15,-4 4 24-15,1-4-25 0,-2 4 30 0,-4-1-28 0,-1-2-10 16,-1 1 5-16,-4 1 1 0,2 1-3 0,-1-4-15 0,2 2 5 16,-1 0-4-16,2-1 18 0,-1 2-10 0,5-1 5 15,-5 0 1-15,-1 0 1 0,-1 0-4 0,4 0-1 0,-5 0 2 0,2-1-4 16,2-1 13-16,-2-1-4 0,0 1-10 0,3 0-10 0,-2-2 14 15,-1 3 11-15,4-2-7 0,-2 0-3 0,1 3-6 0,0-1 5 16,1-4 2-16,-1 5 9 0,3-4-20 0,-3 0 5 16,0 4 5-16,5-4-2 0,-3 0 15 0,0 2-21 0,-2 2-3 15,5-3 13-15,1 1 8 0,-4 1-15 0,4-3 4 0,0 3 3 16,0-4-21-16,0 3 22 0,2 1 8 0,-2-3-9 0,0 0-1 16,1 0 2-16,-1 0 2 0,3-3-1 0,-3 4 8 0,-3-2-2 15,3-1-3-15,-2 1 4 0,1 0 0 0,-1 0-14 0,1-2-3 16,-4 1 4-16,2-2 3 0,0 0-3 0,2 1 4 0,-4-2-18 15,1 2 13-15,0 2 21 0,-2-1-5 0,5-4 3 0,-1 3-13 16,-1 1 3-16,2-2-4 0,-2 1 9 0,3 1-8 0,-1-2-2 16,3 1-3-16,-2 4-1 0,4-3 14 0,-4-2-4 0,2 1 6 15,-1 1-4-15,-2 3-5 0,-4-5-3 0,-4 2 7 0,0 2-4 16,-3 2-6-16,2-1 1 0,-7 3 7 0,5-3-27 16,-5 1 20-16,6 0-3 0,-4-2 6 0,2 2-9 0,-2 2 5 15,1-4-6-15,-1 0 6 0,0-1 17 0,-2 0-24 0,-3 2 18 0,5 1-6 16,-1-4 6-16,-7 3-5 0,5 1 6 0,-2 0-17 0,-2 0 4 15,0 1 14-15,-1 1-13 0,-1 0-16 0</inkml:trace>
  <inkml:trace contextRef="#ctx0" brushRef="#br0" timeOffset="43614.51">16621 12264 927 0,'0'0'18'0,"0"0"-2"15,0 0 16-15,0 0-1 16,0 0-15-16,0 0 25 0,0 0 18 0,-6 31-45 15,6-31 26-15,-36 155-22 16,29-137-21-16,2 4 10 0,-2-5-4 16,4 0-1-16,0 1-6 0,-2-3 5 0,2 0 5 0,0 1-14 15,2 0 11-15,-1-2-12 0,2-1 21 0,-1-1-11 0,1 0 3 16,0 0-8-16,1-4 0 0,-1-8 20 16,6 39-13-1,-6-39-28 1,8 36 42-1,-8-36 1-15,0 0 7 16,0 0-73-16,0 27 92 16,0-27-87-16,0 0 89 0,0 0-97 0,0 0 95 0,0 0-70 15,0 0 28-15,0 0 24 32,0 0-4-32,0 0 11 0,0 0 7 15,0 0-18-15,37 24-42 0,54-11 36 31,38-9-18 1,-129-4 20-17,268 9-16-15,-247-8-3 0,0-1 2 0,2 3-3 0,-4-2 5 16,0 1-1-16,0 1-3 0,0 0 2 0,0-3 5 0,-4 2-5 16,3 1 3-16,-4-1-4 0,1-1 5 0,-5-1-3 15,7 3-2-15,-10-1 3 0,8-2-6 0,0 3 4 0,3-3 0 16,3 2 0-16,4-2-7 0,-5 0 0 0,8 0 11 0,0 0-8 15,1 0 2-15,0 0 1 0,-4 0 3 0,2-2 0 16,2 1-2-16,-1-1 7 0,1 0-6 0,-4-1-1 0,3 3-5 16,-1 0 1-16,-1-1-3 0,-4 1 4 0,4-2 0 0,1 2 1 15,-8-2-6-15,7 1 9 0,-5 1 1 0,1 1-2 0,-2-1-2 16,0 0 1-16,-1 2 6 0,1 0-7 0,-2-1 3 16,-3-1-5-16,3 5-2 0,2-5 4 0,-4 3-3 0,4-1 0 15,-4-2-4-15,5 3 7 0,-3-3-2 0,5 2 4 16,-5 1 8-16,4-3-7 0,0 2 2 0,2-2 1 0,0 1-4 15,3-1 1-15,0 3 2 0,3-3 0 0,-1 0-6 0,0 0 5 16,0 0-3-16,5 0 4 0,-5 0 1 0,3 0-2 0,-4 0-3 16,0-3-1-16,2 3 8 0,0 0-6 0,-3 0-4 0,1 0 4 15,2-1 2-15,-10 1 2 0,4 0-4 0,-2 0 2 16,-2-2-9-16,-2 2 16 0,0 0 1 0,-3-3-15 0,9 3 2 16,-2-2 0-16,2 2 1 0,0-3 0 0,5 3 3 0,0 0-7 15,1-2 2-15,3-1 4 0,-3 1-3 0,3-1 3 16,-1 2 2-16,-1-1-6 0,-2 0 0 0,5-1-5 0,-5 0 8 15,5 3 1-15,-6 0-5 0,4-2 2 0,-2 2 0 0,1-1 1 16,0 1 2-16,-2 0 4 0,5 0-9 0,-5 0 3 0,4-2 6 16,-2 2-6-16,1 2 0 0,2-2 2 0,-4 0 2 15,2 0-3-15,-1 0 9 0,1 1-3 0,2-1 0 0,-4 0-6 16,1 0 3-16,3 2 1 0,-5-2 0 0,3 0 0 0,-1 0-1 16,1 0-7-16,-3 2 5 0,1-4 7 0,-1 4-2 0,-1-2-8 15,-1 0 5-15,5 1 2 0,-4-1-3 0,-4 2 2 16,1-2-2-16,-2 1 2 0,-2-1-4 0,-3 2 6 0,0 0-4 15,-8-1-1-15,7 2-3 0,-2 1-2 0,0-3 1 0,0 1-3 16,7 1 4-16,-4-1-3 0,4 1-2 0,1-1-1 16,-2 2 4-16,3-3 8 0,-2 0-9 0,4 3 2 0,-2-3-5 0,3 1 9 15,-2-1-1-15,1 1 2 0,4 0-5 0,-1-2-1 16,-1 0 6-16,1 0-2 0,1 0 2 0,-1-2-3 16,1 0 1-16,-3-1-6 0,4 2 10 0,-2-1-1 0,-4 0-3 15,3 0 4-15,-2-1-3 0,-1 2-2 0,-4-1-2 0,2 2 2 16,-7-3-1-16,5 1 4 0,-6 2-5 0,3-3-5 15,-3 3 7-15,2-2 0 0,-2 1 2 0,0-1 1 0,0-3-1 16,-1 5-5-16,0-3 5 0,0-2 1 0,1 2 2 0,-2 0-6 16,-1 0 0-16,3 0 5 0,-2 1-1 0,2-2 4 0,-3 0-3 15,2 2 0-15,-4-1-5 0,5-2 9 0,-3 0 2 16,-3 0-5-16,3 2-7 0,-4-4-1 0,4 6 8 0,-5-5-1 16,0 2 2-16,2 1 3 0,-4 0 6 0,1-1 3 0,0 2 8 15,-3-2 5-15,5 1-8 0,-4-1 4 0,-1 0-2 0,5 0-2 16,-3-2-13-16,1 1-1 0,-1 0-1 0,3 0 1 15,-3 0 1-15,-1-1 6 0,1 1-1 0,1-1-4 0,-3 1 4 16,2 0-3-16,0-2 10 0,-3 4 5 0,6-5 8 0,-5 3-12 16,0 2 4-16,1-3-1 0,0 2 2 0,-2-1 0 15,1 0-13-15,2-1-8 0,-4 3-4 0,2-2-1 0,2-2-2 16,-2 1 3-16,1-1-1 0,-1 2 0 0,3-4 1 0,-3-1-2 16,3 0 0-16,-3 1 8 0,3-1-4 0,0 0 3 0,-3 0-1 15,3-2-5-15,0 3 6 0,-3-3 0 0,1 2-7 16,0-1 2-16,2-2 2 0,-2 2-2 0,1 0-2 0,0 0 4 0,-1 0-4 15,0 0 1-15,-3 1 3 0,4 4-9 0,-2-3 6 16,-1 3 3-16,1 1 2 0,-3-2-7 0,2 3 3 0,-2 0 0 16,2 1 0-16,-2 2-1 0,0-4-4 0,0 3-11 15,2 4-12-15,-2 1-16 0,-2 0-35 0,-2 2-23 0,1-2-37 0</inkml:trace>
  <inkml:trace contextRef="#ctx0" brushRef="#br0" timeOffset="47081.35">14249 14164 1382 0,'0'0'18'0,"0"0"0"0,0 0 10 0,-34-29 2 0,34 29 13 15,0 0 0-15,0 0 7 0,0 0 7 0,0 0-11 16,0 0 7-16,0 0-5 0,-4-19 5 0,4 19-11 0,0 0 2 16,0 0-4-16,0 0-6 0,0 0 1 0,0 0-8 15,0 0-2-15,0 0-4 0,0 0 3 0,0 0 8 16,0 0-4-16,0 0 3 0,0 0 2 0,4 17-2 15,-4-17 7-15,0 0 2 0,0 0-8 0,0 0-1 0,-45 167-18 16,39-144-7-16,0 0-9 16,5-1 0-16,-2 3 8 0,3-2-7 0,1-1 5 0,-1 1 1 0,0-1 2 15,0-2-8-15,-4 1 3 0,4-2 1 0,0 0-12 16,-2-4 8-16,2 0 0 0,-3-2 0 0,3 1 0 0,0-6 6 16,-1 2-3-16,1-3 2 0,0-2 11 0,0-1-14 15,0-2 7-15,1-2-1 0,-1 3-5 0,0-3-6 0,0 3 8 16,0-6-6-16,3 3 0 0,-3-3-1 0,0 3 4 0,0 0-5 15,2-2 10-15,-2 1 12 0,0-1 0 0,0-2 1 0,3-2 0 16,-2 0 1-16,-1-4-4 0,0 0 4 0,3-3 1 16,-3-3-8-16,3 0-8 0,-3 0 2 0,6 1-4 0,-6-5 14 0,3 1-13 15,0 2 1-15,3-4-11 0,-3 1 1 0,6-1 7 16,-3-2-2-16,2-1 1 0,-1 2-15 0,4-1 15 16,-4-1 0-16,-1-2 0 0,2 3 0 0,-3-2-9 0,3 4 8 15,-2-1 3-15,0-1-2 0,3 4-6 0,-1 1 1 0,1 0 5 16,-3 1-1-16,3 2 2 0,-4 4-1 0,5-4 0 15,-5 4 5-15,-3 1 1 0,7 0-3 0,-5 2 2 0,5-2 1 16,-3 5 6-16,2-4 1 0,1 1 3 0,1 1 4 16,1 1-2-16,1-2 3 0,-2 3-1 0,4 0-3 15,-2 0-1-15,5 0-3 0,-4 1-7 0,0 2-7 0,2 2 7 16,-3 0-4-16,0-2-7 0,3 4 5 0,-4 0 1 0,3 5-1 16,-3-2 1-16,2 2 6 0,0 1-5 15,0 3 4-15,0 1 0 0,2 2-3 0,-1 1 0 0,1 3-5 16,-2 1 3-16,2 0 0 0,-3 3-4 0,3 0 0 0,0 1 7 15,-1 3-3-15,-5-2-2 0,1 0 7 16,-1 2-5-16,1 0-2 0,-2-3 0 0,-2 1 5 0,-2-1-6 16,4 1 8-16,-5-1-8 0,1 0-3 0,-4-1 5 15,2-1-1-15,0 3 5 0,-2-3-4 0,0 2 1 0,-2-2-10 16,2 0 12-16,-2 3-1 0,1-1-1 0,-3-2 3 16,-2 1-4-16,2-2-1 0,0 1 2 0,1-2 4 15,0 1-4-15,-1-2-1 0,0-3 2 0,2 0-9 0,0 0-10 16,1-5-14-16,-1 0-16 0,-1-4-5 0,2 3-11 15,-1-8-19-15,0 4-22 0,2-3-15 0,-4 0-14 16,4 5-13-16,-1-7-7 0,2 5-35 0,-1-5 23 0,4 1-31 16</inkml:trace>
  <inkml:trace contextRef="#ctx0" brushRef="#br0" timeOffset="47447.12">14087 14473 1357 0,'0'-2'3'0,"4"2"3"15,-1 0 5-15,-6 4 4 0,4-3 8 0,1 1 0 0,2 2 3 16,-4-8 28-16,3 9 21 0,3-5 5 0,-4 5 7 16,1-5 2-16,5 5-5 0,-1-2 1 0,0 5 4 15,5-4-19-15,-1 2-26 0,-1 1-4 0,11-1-8 0,0-1 1 16,-3-2-4-16,8 0 4 0,3 2-10 0,-5-3-7 16,4 1 3-16,-2-3-4 0,3 0-5 0,-1 3-5 15,1-3-2-15,-2 0-4 0,1 0 3 0,2-3-2 0,-4 3 2 16,4-5-7-16,-5 5-25 0,-3-5-28 0,-7 2-31 15,0 3-29-15,-4-3-42 0,2-2-28 0,-7 2-67 16</inkml:trace>
  <inkml:trace contextRef="#ctx0" brushRef="#br0" timeOffset="48114.7">15182 14354 1442 0,'-7'-6'22'0,"7"0"17"15,0 6 21-15,-6 0 8 0,4-3 17 0,-1 3 7 0,3-1 8 16,-4 2 8-16,8-2-26 0,-4 2-16 0,0-2-10 16,3 2-10-16,-3-1-15 0,2 0-5 0,1 3-8 0,0-2-8 15,1-1 8-15,-1 0 6 0,2 2 9 0,1-2 11 16,4 1 8-16,-1-1 3 0,3 3 8 0,3-3-7 16,2 5 1-16,4-5-8 0,-3 0-21 0,2 0-5 15,0 0-9-15,1-5-7 0,3 5 2 0,-2-3-3 16,4 0-1-16,-4 2-3 0,1-2 3 0,1 2-1 0,-2 1 1 15,-1 0-5-15,0-1-8 0,0 2 7 0,-2-1-3 0,-4-1 7 16,3 1-3-16,-3 1-3 0,-4-1-4 0,1 0-12 16,-2-1-34-16,-2 2-6 0,-5-2-33 0,5-1-32 15,-3 4-34-15,-3-4-35 0,-2 2-33 0,4-2 37 16,-8 2-36-16,4-3-29 0</inkml:trace>
  <inkml:trace contextRef="#ctx0" brushRef="#br0" timeOffset="48430.34">15256 14538 1459 0,'0'0'-21'0,"3"4"18"0,-3-3 10 0,0-1 13 0,-3 0 10 15,6 5 20-15,-6-5 6 0,3 0 4 0,0 0 28 16,3-5-15-16,-3 5-6 0,1 0-8 0,2 0 4 15,0 0-4-15,3 0 5 0,0 0-1 0,6 2-4 0,47 1 4 16,-41-3-12-16,-7 3-3 0,2-3-15 0,0 2-16 16,0 1-12-16,-1-3-1 0,2 0 5 0,-50 2-15 15,42-1 3-15,12-1 3 0,-3 0 4 0,4 3-4 0,-1-3 2 16,0 2-1-16,0-2-7 0,3 0 6 0,0 0 5 16,0 0-14-16,-2 2-27 0,0 1-29 0,-1-3-40 15,-2 3-45-15,2-4-39 0,-2 1-26 0,-7 0-44 0</inkml:trace>
  <inkml:trace contextRef="#ctx0" brushRef="#br0" timeOffset="49315.78">14146 15343 1692 0,'0'-7'8'16,"-4"1"10"-16,4 9 4 0,-3 2 3 0,3-5 5 0,-3 5-1 15,3-4 1-15,0 3 6 0,0-1-8 0,3-3-10 16,-3 2-7-16,1-2 0 0,-1 3-4 0,-1 0 1 0,1 1 3 15,1-3 12-15,-1 9 9 0,2 3 6 0,-2 1 1 16,3 4-3-16,-3-2-3 0,1 8 3 0,-2-2-2 16,1 3-13-16,-3-2-12 0,1 0-8 0,1 2 2 0,-2 2 4 15,1 0 0-15,-1 0 1 0,3 4-4 0,0-2-5 16,-4 2 3-16,4-3 3 0,0-1-2 0,-2-1-2 0,1 0 2 16,-1-2-1-16,-2-3 5 0,2 2-3 0,-2-4-5 15,3-4 3-15,-1 1-2 0,0-3-21 0,2 0-21 16,0-5-17-16,0 2-32 0,4-5-11 0,-3-2-27 0,3-3-17 15,-4-1 22-15,0-1-33 0,4-3 3 0,-4-2-13 0</inkml:trace>
  <inkml:trace contextRef="#ctx0" brushRef="#br0" timeOffset="50015.98">14203 15190 1622 0,'-1'-6'-29'0,"1"-2"21"15,3 5 8-15,-6 3 17 0,-2 0 17 0,5 0 6 0,-10 0 15 16,8 0 4-16,-4 0 34 0,6 0-21 0,3 0-3 16,-3 0-14-16,8 0-12 0,-7-5 11 0,5 5 0 15,-1 0-4-15,4 0-2 0,-5 1-1 0,6-1 4 16,-2-4-6-16,8 4-4 0,-2 1-16 0,5-1-18 0,-2 0 4 15,4-1-4-15,3-4-3 0,-3 5-3 0,1 5 4 16,2-5 1-16,-3 1 0 0,-1 1 5 0,2-2-8 16,-4 5 2-16,3 3 7 0,-6-2-5 0,3 2-1 0,-5 2-2 15,-2 0 1-15,2 1-9 0,-5 7 5 0,-2-3-1 16,-2-3-2-16,2 5 4 0,-6 1 2 0,0-1 0 0,-4 7 6 16,-2-2-2-16,-3 4 2 0,0 0-2 0,-9 3 0 15,1 0-6-15,-5 3 0 0,1 0-6 0,-4-4-6 0,1 1 7 16,0-1-7-16,2-6-4 0,2-1-1 0,-1-1 3 15,3-6-5-15,1-2 0 0,4-1-2 0,2-3 3 0,2-3 2 16,2 1 8-16,3-4-4 0,0-2-3 0,4 0 4 16,0 0 9-16,0 0-3 0,0-2-1 0,0 1 4 15,2-2-2-15,1 1-2 0,0-1 11 0,0-3-8 0,1 0-1 16,4 0 5-16,1-2-6 0,2-2-1 0,0-3 3 16,3-1 2-16,1-1-4 0,2 0 7 0,-1 1-3 0,3 1-5 15,-2-2 11-15,-1 2 0 0,-1 5 11 0,3 0-8 16,-3-1-1-16,-2 4-1 0,-2 1-1 0,2 4 7 0,-4-3-11 15,1 3 1-15,0 0-11 0,-2 4 14 0,3-1-5 16,0 5 7-16,2-2 0 0,2 2 4 0,-3 2 0 0,3 2 1 16,0 2 2-16,0-3-7 0,-3 4 2 0,5-1-9 15,-4 0 4-15,1 1-6 0,-4 0 6 0,4 0-10 0,-4 3 1 16,-1-4 9-16,3 4-2 0,-5 0 1 0,-2 0-1 16,1-1 4-16,0 1-5 0,-5 2 1 0,-1-4 2 0,-4 0-6 15,1 4 3-15,-3-4 3 0,1 1 0 0,-6 0-1 16,0 1-1-16,-5-2 6 0,1 1-9 0,-5-2 0 0,1 0 10 15,-4-1-11-15,1-1 4 0,-2 0-5 0,0-3 7 16,3 0 1-16,-2-4-1 0,-1-1 1 0,2 1-7 0,-2-3 6 16,2-1-7-16,-2-4 5 0,0 2-7 0,0-5 2 15,0-1 5-15,2 0 1 0,2-3-6 0,-3 0-20 16,1-4-14-16,2 2-11 0,0-3-24 0,3 0-25 0,-1 3-33 16,5 1-40-16,-4-3-28 0,11 0-12 0,-3 0-22 0,6 8-40 15</inkml:trace>
  <inkml:trace contextRef="#ctx0" brushRef="#br0" timeOffset="50438.44">15020 15792 1248 0,'2'2'40'0,"0"-2"-21"0,-2 4 17 16,0-3 10-16,-2 0 10 0,2 3 19 0,-2-4 5 0,2 0 11 15,0-4-35-15,0 3 27 0,2 1-7 0,0-1 10 16,4 2-2-16,-2-2-5 0,6 1 6 0,0-2-3 0,4 2 8 16,1 0-1-16,3-2 6 0,1 2-28 0,5-3-13 15,-4 0-8-15,4-3-11 0,0 2-11 0,0-4-14 16,0 3-2-16,-2 0-15 0,4-3 7 0,-4 3 3 0,0-1-3 16,0 1-1-16,-1 0 0 0,-3 0 6 0,0-1-7 15,1 4 2-15,-4 1-2 0,-3-4 2 0,0 3-8 0,-12 2-18 16,0 0-17-16,0 0-26 15,0 0-25-15,0 0-29 0,0 0-24 0,0 0-38 0,0 0-25 16,0 0 12-16,0 0-19 0,0 0-28 0</inkml:trace>
  <inkml:trace contextRef="#ctx0" brushRef="#br0" timeOffset="50797.98">15151 15924 1528 0,'0'0'-25'15,"0"0"9"-15,-33 11 19 0,33-11 14 16,0 0-1-16,0 0 19 0,0 0-4 16,-17 8-10-16,17-8 30 15,0 0-1-15,0 0 16 0,0 0 5 0,0 0-2 0,0 0 16 16,0 0 5-16,0 0-3 0,0 0-22 0,0 0-5 0,0 0-14 15,0 0-10-15,111 8-2 0,-93-11-10 0,0 3-9 16,2-3-2-16,-2 1-2 0,-2-1-4 0,2 0-6 0,-3 1-1 16,2-3-1-16,-2 3 4 0,0 0-1 0,-1-2 0 15,0 1-8-15,1 2 1 0,-6-3 5 0,3 3 3 0,0-5-3 16,-2 4-2-16,-1-2-4 0,-1 1 1 0,1 0-25 16,-2 1-20-16,-1-1-20 0,-3-2-28 0,0 8-28 15,3-6-29-15,-3 1-11 0,-3-1-45 0,-3 3-30 0</inkml:trace>
  <inkml:trace contextRef="#ctx0" brushRef="#br0" timeOffset="59284.55">15968 13525 1476 0,'0'0'33'16,"0"0"3"-16,0 0 5 0,0 0 16 0,0 0 17 15,0 0 0-15,0 0-1 0,0 0 3 0,0 0-3 16,0-26-7-16,0 26 3 0,0 0-6 0,0 0 0 16,0 0-1-16,0 0-15 0,0 0-4 0,0 0 1 0,0 0-9 15,0 0-10-15,0 0-2 0,0 0-8 16,0 0-14 15,-25 21 17 0,-66 72-10 1,26 17-3-17,65-94-5-15,0 0 5 16,2 1-15-16,1 0 11 0,1 0 2 0,1 1-12 0,-1 2 5 16,2-4 6-16,6 2-6 0,-3-2 6 0,2 0-4 15,0-1-1-15,3 2 3 0,0 0 3 0,0-8-4 16,1 5-3-16,0-2 6 0,-2 3-4 0,1-4 4 0,-3 1-2 15,2-4-5-15,-2 0 4 0,-1 0 2 0,-2-2-1 16,-4 1 0-16,2-1-3 0,-6-1 1 0,3 2 3 0,-6 1 4 16,3 1-6-16,-3 3 1 0,0-1 7 0,-1 2-8 15,-4 2 1-15,1 3 5 0,-1-2-4 0,-3 0-2 16,0 0 3-16,0 0-4 0,-2 2-9 0,4-4 9 0,-3 3 0 16,7-6-5-16,-4 2-3 0,5-2-6 0,-2-2-5 15,5 0 0-15,-3 1-3 0,6-2-5 0,0 3-2 16,3-6-4-16,1 0 5 0,3 3 3 0,0-1 7 15,2-1 5-15,1 0 2 0,3-2 9 0,-5 1-7 0,5-3 8 16,-2 2 1-16,0-1 2 0,-3 2-2 0,2-3-5 16,-4 1 4-16,-1 0-5 0,1 2 8 0,-5-2-1 15,1-1 2-15,-1 3-3 0,-3-1-3 0,0 2 6 0,3-2-2 16,-6 4 4-16,3-3-3 0,-3 5 0 0,-1 0-7 16,1-2 9-16,-5 3-1 0,1-1-3 0,-1 1 4 0,1-4 0 15,-1 4-12-15,-1-3-15 0,0-1-7 0,-4 2-35 16,2-4-30-16,5 5-37 0,2-4-23 0,-1-1-51 15</inkml:trace>
  <inkml:trace contextRef="#ctx0" brushRef="#br0" timeOffset="59836.95">16498 13793 1904 0,'3'-4'10'0,"-1"1"-1"0,1 9 1 15,-8-4 0-15,5-2-1 0,-3 1 1 0,3 4 0 0,0-3 0 16,0 1-11-16,0-1 25 0,0 4 3 0,3-1 5 16,-3 5 4-16,5 1-1 0,-4 2 3 0,2 2-2 15,-1 2 5-15,4 1-18 0,-5-3-3 0,4 3-1 0,-2-1-5 16,1 1-3-16,-4 0 2 0,3-2 3 0,2 2-4 15,-2-2-10-15,1 3 4 0,-1-1-5 0,2-3-2 16,-5 4 7-16,3-1-7 0,-2-2-2 0,1 1-16 16,-2-1-19-16,4 3-44 0,-8-5-33 0,4 3-52 0,0-4-25 15,0 1-64-15</inkml:trace>
  <inkml:trace contextRef="#ctx0" brushRef="#br0" timeOffset="60123.85">16767 14205 1877 0,'4'-5'10'0,"2"2"6"0,-2-1 9 16,-1 6-2-16,-6-2 5 0,3 0 0 0,0-2-5 0,0 6 0 15,0-4-9-15,0 0-9 0,0 0-5 0,3 3 6 16,0-1-12-16,-1 5 1 0,1-2 9 0,-2 1 4 16,2 0-9-16,3 4 9 0,-3-1-5 0,3 4-1 0,-3-1 7 15,0 4 0-15,2-5-4 0,-2 5-3 0,-2 0 4 16,1 0-5-16,-2-1-18 0,-2 0-9 0,-2 3-37 16,2-4-46-16,-4 2-38 0,3-3-25 0</inkml:trace>
  <inkml:trace contextRef="#ctx0" brushRef="#br0" timeOffset="60682.44">17123 13801 1579 0,'7'-6'5'0,"7"0"13"0,-10 3 14 16,-4 2 17-16,3-4 6 0,-1 4 14 0,-2-2 8 15,1-2 4-15,3 3-4 0,-2-4-6 0,1 3-4 16,3-2-14-16,2 3 4 0,-3-4-12 0,3 5-6 15,-2-1 3-15,4 0-4 0,-1 1-6 0,0 2-10 0,1-2-2 16,1 2-7-16,0 4-3 0,0-2 1 0,0 3-5 16,2 1-5-16,-2 2-1 0,-2 1 1 0,0 1 1 15,-3 3 2-15,-1-1-8 0,1 1 1 0,-5 0-2 0,-1 0 9 16,0 2 0-16,3 2 0 0,-3-1-2 0,0-1-3 16,0 4 10-16,-3-2-5 0,2 0-5 0,-1 1 2 0,-4 1 7 15,3 1-7-15,-4-4-6 0,-1 3 0 0,-5-2 1 16,2-2-4-16,1 1-7 0,0-2-4 0,-3 1-11 15,0-1 10-15,2-4 0 0,1 1-11 0,5 0-8 0,-2-3 5 16,3-2 10-16,1 2-2 0,3-3 0 0,0-1-8 16,-5 0 0-16,10-2 18 0,-4 0 7 0,3 1-4 15,-2 0 4-15,1-3-6 0,1 2 13 0,0 1 6 0,3-2 10 16,-3 2-15-16,5-1 3 0,0-1 4 0,-1-2 0 16,3 1 12-16,-1-1 1 0,2-1 4 0,-3-1-1 0,4 2 10 15,-7-7-5-15,6 5 3 0,2-4-3 0,2 3-3 16,-4-4-5-16,8-1-13 0,-2 2 4 0,4-2-17 15,0 1-17-15,-2-2-26 0,1 4-30 0,-9 1-30 16,6-1-44-16,-4-2-20 0</inkml:trace>
  <inkml:trace contextRef="#ctx0" brushRef="#br0" timeOffset="60960.21">17862 14235 1123 0,'5'-3'39'0,"4"0"-27"0,-6 4 30 0,-3 4-29 15,-3-1 50-15,6-4-23 0,0 8 10 0,-3-5 6 16,3 3-37-16,-2-1 30 0,5 4-33 0,-6 0 31 15,6 1-46-15,-4 3 25 0,4-2-11 0,-3 0-6 0,1 2 0 16,-2-1-6-16,-1 2 6 0,1-1-3 0,-4 4-17 16,1-3-28-16,-1-1-26 0,2 3 14 0,-4-6-40 0,1 5-44 15</inkml:trace>
  <inkml:trace contextRef="#ctx0" brushRef="#br0" timeOffset="61753.09">18301 13723 1886 0,'3'-2'7'0,"2"-1"19"15,-7 8 8-15,2-4 8 0,2-2 1 0,-2-1 15 16,0-1 13-16,2 3 13 0,-2 0-8 0,4 0-2 0,0-1 8 16,-3 0-4-16,1 1 10 0,0-3-13 0,2 3-12 15,-3-2-12-15,5-1 6 0,2 0-23 0,1 1-11 16,1-5-4-16,5 3-14 0,-1-1 0 0,2 2-1 0,-1-2 4 16,-1 5-11-16,-1-1 6 0,2-1-1 0,-2 2-6 15,-2 0 8-15,0 0-3 0,2 2-4 0,-6 2-3 16,3-4 4-16,-5 8 3 0,-1-3-5 0,1 3 9 0,-3-3-8 15,-2 8 1-15,0-5 2 0,0 7 2 0,-6 1-1 16,3-2-6-16,-3 1 2 0,-3 6-10 0,-2-5 0 0,-2 0-5 16,-2 2-22-16,0-4-14 0,3-2 5 0,-3-2-3 15,0-2-4-15,2 5 4 0,2-5 5 0,2 0 0 16,0-6 11-16,3 5 8 0,3-5-8 0,-1 1-1 0,2-1-6 16,2-2 6-16,2 0-10 0,-1 0 4 0,2-2 4 15,-1-1 3-15,1 3 12 0,0 0 0 0,-2 0 7 16,1-2-1-16,1-1 12 0,0 3 4 0,-2-1 5 0,2-2-5 15,2 2 9-15,-2 0 3 0,1-3 10 0,4 3 2 16,-4-6-1-16,8 6-3 0,-4-5 4 0,2 2 6 16,4 1-8-16,-4 0 5 0,2-1-4 0,0 4 2 15,0 0-4-15,-2 0 4 0,1 0 5 0,1 2 1 0,-1 0-3 16,-1 1-2-16,2 0-6 0,-1 0-2 0,0 1 2 16,0 0 0-16,0 0-7 0,0 4-6 0,-3-3-2 15,-1-1-1-15,1 3 7 0,-1-1-7 0,-4 3 2 0,0-1-4 16,2 2-2-16,-4 2 5 0,1 1-2 0,-2-1 4 15,0 1-6-15,0 3-1 0,-5-2-2 0,2 1 4 0,-3 0-1 16,0 1 2-16,-3-2 5 0,2 1-7 0,-5 0 2 16,1-3 2-16,2 1 0 0,0-3-3 0,-2 0 2 15,-2-2-9-15,2-2-18 0,-2 1 4 0,0-2-22 0,-2-2-11 16,0-1-13-16,-1-1-8 0,3 0-29 0,-4-2-8 16,3 1-19-16,-4-3-29 0,2-5 17 0,-1 4-31 15</inkml:trace>
  <inkml:trace contextRef="#ctx0" brushRef="#br0" timeOffset="62408.62">18916 13483 1657 0,'3'-5'4'0,"-1"0"7"16,-2 2 9-16,-3 4 8 0,0-2 9 0,3 1 0 0,1-5 4 15,-5 8 4-15,4-8 5 0,0 7-10 0,0-5-9 16,3 3-7-16,-3 0-7 0,3 0 1 0,-3 1-6 16,3-1 8-16,-3 0-10 0,4 2 5 0,-4 1 5 0,2-1 2 15,-1-1-2-15,2 4 1 0,-3-3-2 0,2 3 1 16,-1-2-7-16,4 2 0 0,-5 2-1 0,3-1-3 16,-2 2 1-16,2 0 2 0,-3 2 4 0,0 1-9 0,-3 2 8 15,2 5 4-15,-1 0-9 0,1-4 7 0,-2 0-5 16,1-4-1-16,1 7-4 0,-1-5 4 0,2 0-4 15,0-2-6-15,0-1 3 0,0 6-7 0,0-2 2 0,0-3-4 16,0 3 8-16,0 1-13 0,0-1 6 0,0 1 1 16,2-1 5-16,4 4-2 0,-3-3 1 0,3 1 7 15,-3-1-7-15,9 0 1 0,-8 0-2 0,8 1-1 0,-3-3-1 16,-1 0-3-16,-1-1 9 0,2 2-11 0,0-5 9 16,-1 2 5-16,-3 0-3 0,4-2 5 0,-7 1 2 15,6 3 8-15,-7-4-10 0,5 2 5 0,-4-1-13 0,-1 3 7 16,-1 1 0-16,4 0 0 0,-4-2-4 0,0 2-6 15,0 1 6-15,-4 3-2 0,1-1 8 0,-1 5-3 16,-4-2-4-16,2 1-2 0,-2 4 2 0,-2 0-1 0,1 0-2 16,2 1 2-16,-1-1 3 0,4 4-6 0,-1-1 6 15,5-5-5-15,6 3 4 0,-6-2-2 0,6 1-1 0,1-3-2 16,-2-1-4-16,3-1 2 0,-1-3-2 0,5 0 11 16,-9-1-10-16,6 0-7 0,0-9 1 0,-1 4-15 15,-1-4-10-15,1-1-6 0,-3 0-16 0,-9-2-29 16,4 0-29-16,-9 1-28 0,3-1-50 0,1-3-36 0</inkml:trace>
  <inkml:trace contextRef="#ctx0" brushRef="#br0" timeOffset="63560.72">16286 15210 1374 0,'-5'-3'17'0,"5"-10"16"15,0 12 15-15,-7 1 16 0,5 1 9 0,-2-1 5 0,4-4-1 16,-5 7-1-16,5-6-11 0,0 6-19 0,-3-6-14 16,6 6-15-16,-6 0-11 0,3 0-2 0,0-3-4 15,-2 3-3-15,0-2-1 0,0 3 5 0,1 2 5 0,-4 1 4 16,2-1 2-16,2 1-1 0,-5 6 3 0,2-3 9 16,-6 7-7-16,3-2-6 0,5 1-3 0,-5 1-6 0,4-3-1 15,-1 2 16-15,4-1-1 0,1 2-5 0,5-2 3 16,-2 1 4-16,-1-2-4 0,3 0-2 0,-1 0 0 0,7 1-10 15,-5-2-1-15,4 3 0 0,1-2-1 0,-2 1 1 16,4-1 1-16,-2 2 4 0,-1-4-3 0,2 4 0 16,-6-6 1-16,5 2 1 0,-7-3-4 0,1 1 5 0,-1-1 0 15,-3-1-3-15,0 1 6 0,-2 1-3 0,0 1 2 16,-2-2 6-16,0 3 7 0,2-3-5 0,-5 4 8 0,-1 1-1 16,1 1 0-16,-1-2-1 0,-1 3-3 0,1-2-2 15,-3-1-5-15,1-1-4 0,5 0-3 0,-3-1 2 0,2 1-8 16,2-2 1-16,2 2-4 0,0-4-3 0,0 2 5 15,5 0 5-15,-1 0-5 0,2-1 1 0,0-1 5 0,3 0 7 16,-1 2 0-16,1-2-6 0,1 0-2 0,0 3-3 16,1-4 4-16,-2 2-5 0,3 0 4 0,-6-1-8 0,4 0 2 15,-5-1 5-15,3-1 0 0,-1 2 3 0,-5-1-6 16,4-1 2-16,-2 0 0 0,-1 3-5 0,-3-3 7 0,3 2-1 16,-3 2 1-16,-3-3-4 0,3 1 5 0,-2 1 7 15,-2-1-9-15,-1 0 9 0,1 0-9 0,1 1-3 0,-5-1-17 16,3 1-11-16,-1-2-16 0,-5 1-22 0,8 0-19 15,-10 2-26-15,7 1-29 0,-5-6-7 0,5 3-18 16,-1-6 14-16,4 4-31 0,-2-6-16 0</inkml:trace>
  <inkml:trace contextRef="#ctx0" brushRef="#br0" timeOffset="64023.2">16673 15399 1657 0,'5'-8'-21'0,"-1"1"20"0,0 10 14 15,-6-2 16-15,2 2 11 0,-2-4 7 0,4 2 6 16,-2-5 4-16,0 7 28 0,0 0-21 0,0 0-12 0,2 0-16 15,-4-4-10-15,4 2-4 0,-2 3 7 0,4 2 12 16,-3 1-3-16,1 5 3 0,2-3 3 0,0 7-1 0,-3 0 5 16,5 2-5-16,-3 0-19 0,1 3-15 0,0-3 1 15,0 3-7-15,-1 1-6 0,-3-5 4 0,4 4-4 0,0 3 3 16,-4-6 2-16,4 4 6 0,-4-1-6 0,1 1-3 16,-1-2 5-16,2 0-13 0,-2-1-32 0,4-3-10 0,-4 1-22 15,0-6-42-15,0 5-33 0,3-7-30 0,-3 0-11 16,2-4-35-16</inkml:trace>
  <inkml:trace contextRef="#ctx0" brushRef="#br0" timeOffset="64516.62">16986 15749 602 0,'5'0'-1'15,"-4"3"0"-15,-1-3 3 0,0 0-3 0,-4 4-1 0,2-3 4 16,4-1-1-16,-4 0 4 0,2 0-6 0,0 3-6 15,0-3 8-15,0 0 2 0,2 2-5 0,-2-2-1 0,-2-2 3 16,2 4-4-16,2-2 7 0,1 0 8 0,-3-2-11 16,0 2 4-16,1-3 7 0,1 3 4 0,0 0-2 15,-1 0 12-15,-1 0 6 0,4-1 11 0,-4 2 9 0,0-1 4 16,0 0 11-16,-4 0 25 0,8-1-43 0,-8 2 35 16,4-2-31-16,0-3 2 0,4 1-5 0,0 3 10 0,1-3 1 15,1 4-23-15,2-5 48 0,-1 2-32 0,-2 0 33 16,4-1-8-16,-1 3 7 0,-4-4-12 0,3 4-12 0,-4-4-5 15,3 7-5-15,0-3-20 0,2 1-1 0,-7-1-3 16,5 4-19-16,-3-2-1 0,0 1-3 0,2-1-4 16,1 4-7-16,-2 1 18 0,1-1-8 0,-2 2-3 0,1 2 12 15,-4 2-8-15,3 0 7 0,1 1 0 0,-4 2 9 0,0-2-15 16,0 1 2-16,-4 2-2 0,4-1 0 0,-3-1-2 16,0 1-6-16,0 1-8 0,-3-6-31 0,3 6-37 15,-1-3-26-15,-4 1-41 0,5-5-11 0,-6 5-52 0</inkml:trace>
  <inkml:trace contextRef="#ctx0" brushRef="#br0" timeOffset="66850.54">17331 15357 1215 0,'4'0'18'0,"-4"0"-35"0,0 6 46 0,0-8-13 16,0 0 2-16,0-1 13 0,-1-2 15 0,1 5 12 15,-3-7-15-15,3 6 53 0,-2-4-36 0,2 8 21 16,-1-3 9-16,1 2-3 0,0-4-9 0,0 2-7 0,0 2 5 15,0-1-9-15,1 2 1 0,-1-3-5 0,0 4 0 16,0-4-13-16,-1 5 1 0,-1-4 3 0,2 1 4 16,-1-2 1-16,-5 2-5 0,4 0-3 0,-1-1-8 0,3 2 5 15,0-3-5-15,3 2-4 0,-1 1-9 0,-1-3-9 16,5-3-10-16,-3 0 0 0,-1-6 1 0,2 3-8 0,5-2 1 16,-1 1-10-16,2-1 1 0,2 1-3 0,0 0 3 15,6 5 1-15,-2 2-5 0,3 0 13 0,-1 0-10 0,-3 0 4 16,3 3 2-16,-2 3-4 0,2-4 3 0,-4 8 0 15,1-2-2-15,-1 2-2 0,-2 2 1 0,-3-1 4 0,0 2-10 16,-3-1 9-16,-1 3-1 0,-1 0-6 0,-1 1 8 16,-3 0-6-16,0-1 7 0,-3 6-4 0,-1 0 3 0,-1-1-2 15,-5 2 0-15,4 0 1 0,-5-1-8 0,-1 1 4 16,3-2-5-16,-4 1-1 0,1-3 3 0,1 0-1 16,1-3-3-16,-2-1 3 0,1 1-1 0,4-4-3 0,-4 4-2 15,1-5 5-15,1 2-2 0,0 0-6 0,2-1-3 16,-1-3 2-16,3-1-3 0,0 1 7 0,0-2-2 0,4-1-7 15,-1-2 4-15,1-1 3 0,1 0 8 0,1-1 0 16,-1-2 4-16,2 1-7 0,-1-2 0 0,2 0 8 0,-1 1-9 16,-1 1 6-16,3-2-5 0,-2 1 3 0,1 1 2 15,1-2 0-15,-2 2 1 0,-2-2 1 0,3 2 6 0,2-1-2 16,0 0 2-16,3 1-3 0,1-4 3 0,2 4-1 16,-1-3 9-16,5 1-4 0,0-1-6 0,3 1 3 15,-3 2-1-15,3-3 5 0,-2 1-6 0,2 2 5 0,-3 0-3 16,3-1-10-16,0-3 11 0,3 4 5 0,-1 0-6 15,1-3 0-15,-5 3-6 0,6-2 3 0,-3-1-1 0,-3 3 13 16,1 0-11-16,-1 0-6 0,-1 0 2 0,2 0-7 16,-4-3 1-16,0 3-28 0,-4 0-16 0,0-2-21 0,-6 1-26 15,8 1-28-15,-10-2-31 0,2 1-34 0,0-2-5 16,-1 2-33-16</inkml:trace>
  <inkml:trace contextRef="#ctx0" brushRef="#br0" timeOffset="67302.16">18088 15765 783 0,'5'-3'-5'16,"-1"3"12"-16,-8 3-4 0,4-3-4 0,-5 5 1 0,3-3 5 16,-2 3 0-16,0-4 3 0,2 3 7 0,-1 2-12 15,2 0 2-15,-4-1 5 0,5 0 0 0,-3-2-6 0,1-1-2 16,0 4 4-16,2-4-11 0,0 1 6 0,0-3-1 16,2 0-2-16,-2 0 3 0,5 0 4 0,-5-3 0 0,2 3-13 15,4 0 19-15,-3-2-11 0,5-1 4 0,-4 3 10 16,3-3 1-16,-4 1 3 0,9 1 8 0,-4-2 9 0,-2 0 0 15,1 1 18-15,4 0-28 0,-7 2 41 0,8-2-21 16,-5 2-5-16,-3-2 10 0,3 4 9 0,-1-5 0 0,3 4-6 16,-6-1 32-16,5 0-45 0,-4 0 17 0,3-1 1 15,-3 2-11-15,3 1-17 0,-4-2-5 0,3 4-7 0,0-3 3 16,-3 3-4-16,3 0 5 0,-3 1-7 0,3 3 0 16,-6-3 3-16,4 3-5 0,0 3 1 0,-4-1-4 15,0 2-1-15,-4-1-5 0,4 2 3 0,-5-2-1 0,-1 2 0 16,2 0-4-16,-3 0 2 0,0 0-7 0,-3 0-27 15,-3 2-19-15,3-2-39 0,-2-2-41 0,0-3-25 0,-5 4-50 16</inkml:trace>
  <inkml:trace contextRef="#ctx0" brushRef="#br0" timeOffset="68166.47">18710 15186 1485 0,'1'-8'12'15,"7"4"12"-15,-7 4 16 0,-1 0 20 0,-1 0 11 16,-1 0 13-16,2 0 7 0,-3 0-2 0,3 0-2 0,0-1-10 16,3 4-9-16,-6-3-16 0,6 2-16 0,-1-2-11 15,-1 0-5-15,-1 0-4 0,0 4-12 0,0-2 0 16,2 0 0-16,-2 5 18 0,4-1 9 0,-4 5-5 0,3 2 1 15,3 2 7-15,0 2 7 0,-3 3 6 0,5 2 3 16,-2-1-23-16,-2-1-2 0,1 5 4 0,-4-1-1 16,3 0-1-16,-2 2-4 0,1-1-4 0,1 0-13 0,-4 2-1 15,4-2 3-15,0 1-4 0,-1-2 1 0,-3 0-5 16,0 0 5-16,0-2-4 0,0 0-2 0,0-1 1 0,0-3-2 16,0-2 8-16,0-3-9 0,0 3-5 0,0-5-23 15,4-2-5-15,-4-2-6 0,4-3-17 0,-3-1-19 0,-2-3-16 16,1 4-9-16,0-7-25 0,0 2 5 0,0 2-32 15,0-3-31-15,0-2-6 0</inkml:trace>
  <inkml:trace contextRef="#ctx0" brushRef="#br0" timeOffset="68732.48">18605 15176 1391 0,'1'-7'16'0,"-1"7"15"0,4-3 8 0,-8 0 10 16,3 3 15-16,2 0 9 0,-1 0 8 0,-1 0 0 15,-4 2-15-15,5-2-14 0,-3 3-7 0,3-3-10 0,-2 1-17 16,0 3-4-16,0-4-1 0,2 0 10 0,0 0 9 15,0 5 1-15,-1 3-3 0,-3 5 4 0,0-4 2 0,0 6-1 16,2 0-10-16,-3 2-12 0,1 4-9 0,0-3 3 16,-1 2-3-16,1-4 3 0,-1 2-1 0,1 1 0 15,1-3-4-15,-3 4 1 0,0-4 7 0,3-3-3 0,-3 6 1 16,0-4-4-16,1 2-1 0,-2-3 2 0,1 2 1 16,0 0 4-16,0-1-5 0,0 1-7 0,-1-2 5 0,-1 1 1 15,1-5-2-15,-1 4-4 0,2-2 4 0,-1-3-1 16,2-1-6-16,1-1 9 0,-1-2-7 0,2 1 3 0,0-2 0 15,2-2 1-15,1-1 1 0,0-1 0 0,0 2 4 16,0-4-3-16,0 2-2 0,1-1-5 0,1-1 4 0,-1 2 4 16,4 0-1-16,-5-1-4 0,3 1-3 0,-2 0 8 15,2-3 5-15,-1 2-2 0,-1 0 3 0,4 1-4 0,-2 0 3 16,-2-1 7-16,4-2 0 0,2 3-5 0,2 0 2 16,0 0 7-16,3 0-2 0,0-2 0 0,6-1-2 0,1 3-4 15,-2-7 6-15,1 4 3 0,3-2-5 0,0 2-1 16,1-3-3-16,-1 2-4 0,2-2-2 0,1 2 4 15,-1 0-1-15,1-3-6 0,0 4 0 0,-4-2-1 0,3 3-3 16,-1 1 7-16,-4-1-2 0,-3-1-1 0,0 3-4 0,-5 0 1 16,4-2-10-16,-8 2-17 0,0 0-4 0,0-3-32 15,-2 1-15-15,-4 2-26 0,0-3-26 0,0 3-27 16,0 0-26-16,0-3-6 0,0 3-18 0</inkml:trace>
  <inkml:trace contextRef="#ctx0" brushRef="#br0" timeOffset="69135.39">19060 15705 1099 0,'7'0'-5'0,"-7"0"-2"0,-4 5-1 16,3-5 2-16,6 0 6 0,-9 2 1 0,4 1 2 15,-1 0 11-15,1-1-1 0,0 0-1 0,1 1 3 0,-1 0-5 16,0 0-6-16,0 1 1 0,4-1-6 0,0-2 0 16,-3 1-1-16,2 0 3 0,-2 1 12 0,5-3-14 0,-2 1 28 15,3-1-37-15,0 2 50 0,-1-2-37 0,3 3 44 16,-3-3-23-16,-1-3-11 0,2 3 19 0,-7 0-23 15,8 0 43-15,-6-2-38 0,3 4 22 0,-5-2-33 0,6 3 31 16,-3 1 6-16,3 0 7 0,2 1-7 0,-1 0 2 0,-2 3-12 16,5-4 5-16,-7 5 0 0,3-1-7 0,2-1-8 15,-7-1-5-15,2 6 0 0,-3-6-8 0,0 4 1 16,-3 1 5-16,3 1-9 0,-4-3 3 0,-2 4-1 0,-2 0-4 16,-4-4-23-16,0 4-21 0,-3-1-24 0,2-4-40 0,5 0 5 15,-4-1-60-15</inkml:trace>
  <inkml:trace contextRef="#ctx0" brushRef="#br0" timeOffset="69799.33">19737 15188 1510 0,'-3'-4'-17'0,"-2"4"11"0,-1-3 21 0,0 3 2 15,3 0 4-15,-6 3 11 0,6-3-2 0,-7-2 5 0,5 7 22 16,-4-2-9-16,3 0-15 0,0-1-3 0,-3 2-2 16,4-4-10-16,-3 8 6 0,3-5 3 0,-1 3-2 0,3-1 9 15,-1 2 3-15,4 3 8 0,-2-2 3 0,2 1-1 16,0 1 8-16,2 1-8 0,-2-1 3 0,0 5-12 0,0-4-7 15,4 4-5-15,-1-4-4 0,-1 4-2 0,2-2-15 16,1-1 9-16,-1 1-1 0,2 0-4 0,-1-2 1 16,2 2-1-16,1-1-3 0,-1-1 8 0,1 0 6 0,3-2-9 15,0 1-4-15,1 1 3 0,0-1-2 0,0-1 1 16,3-1 4-16,0 2-3 0,0-3 3 0,-2 1-1 0,1 0 1 16,0 0 5-16,1 0 9 0,-5-2-13 0,2 2-5 0,-1-1-7 15,-4-4 3-15,0 4-2 0,1 1 2 0,-2-2-6 16,-1 2-9-16,2-1 9 0,-1-1 2 0,-5-1 9 15,7 1-8-15,-2 1 2 0,-3-2-4 0,0 1 1 0,0 0 1 16,-2 0 2-16,1 0 2 0,2-3-3 0,-4 4-6 16,0 1 3-16,2-2 3 0,-4 4-3 0,2-5 3 0,0 3 0 15,0 2-2-15,-4-2 1 0,2 2 9 0,-2-1-6 16,1-2-3-16,-4 1 4 0,2 2-6 0,-3-2 1 16,-3-2 3-16,3 2-15 0,-1-3-13 0,0-2 2 0,-2 2-4 15,-2 0 0-15,-2-5-12 0,0 3-3 0,0-3-22 0,-3 2 2 16,2-4 1-16,-2 1-19 0,-2-1-19 0,-1-3-17 15,6 4-23-15,-4-6-40 0,8-1 1 0,-7-1-26 16</inkml:trace>
  <inkml:trace contextRef="#ctx0" brushRef="#br0" timeOffset="70095.07">19720 15294 1666 0,'0'-8'3'0,"2"-7"7"0,2 15 12 0,-7 2 11 16,6-2 7-16,-3 0 10 0,0 2 6 0,3-1 3 0,2 4 6 15,-2 2 9-15,4-4 0 0,2-1 3 0,0-1-6 16,3 2-8-16,-1 0-7 0,4-2 3 0,0 1-13 15,-1-2-13-15,0 0-16 0,4 0-13 0,-6-2-1 0,1-2-3 16,2 3 2-16,-2-1-5 0,1 1 4 0,0 2-2 16,-4-2-16-16,2-1-32 0,-1 2-28 0,-5 0-27 0,-6 0-46 15,0 0-33-15,0 0-11 0,0 0-46 0</inkml:trace>
  <inkml:trace contextRef="#ctx0" brushRef="#br0" timeOffset="70697.05">20123 15166 1374 0,'0'0'20'0,"0"0"12"0,0 0 1 16,0 0 9-16,3-42 9 0,-3 42 8 0,0 0 13 0,0 0 6 15,0 0-16-15,0 0-2 0,0 0-3 0,0 0 3 16,9-29-2-16,-9 29 7 0,0 0 2 0,0 0 0 16,51-24 2-16,-37 29-12 0,0 0 0 0,6-2-13 0,-4 8-3 15,1-8-12-15,-1 4-16 0,1-2 6 0,-2 1-12 16,-5-1-1-16,5 2 9 0,-6 2-2 0,0 1 3 15,-1-5-3-15,-3 1 1 0,-3 1-6 0,0 4 2 0,-4 1 9 16,-1 3-6-16,-5-2 7 0,1 9-6 0,-5 0 4 16,2 4-7-16,-7 2-1 0,1 1-4 0,-1-3-4 0,-4 0 0 15,3 0-5-15,0-4-1 0,2-1-5 0,2-2 8 16,4 0-2-16,2-3-2 0,-3-3 0 0,7 3-11 0,0-4-2 16,2-2-1-16,4 3-5 0,-2-5 9 0,4 2-7 15,0-1 4-15,0 1 3 0,1-1 0 0,0-3 6 0,3 2 6 16,-1 0 3-16,2 0-9 0,0-2 3 0,0 1 3 15,2 0-3-15,-1-1 8 0,-2-1 2 0,2 3-6 0,-4-3 1 16,3-2 1-16,-6 4 4 0,5-1-2 0,-4-4 1 16,4 4-3-16,-7-1-3 0,2 0 6 0,0-2 10 15,0 1-11-15,2 2 3 0,-4-3 1 0,1 5-1 0,-2-1 2 16,0 2 6-16,0 0-5 0,0 2-9 0,0 2 8 16,-2 2 0-16,1 1-4 0,1 2-2 0,-8 1 5 0,2-1-11 15,0 3 5-15,2 0 1 0,-7 0-1 0,8 0 0 16,-4-3 3-16,4 3 4 0,-2-1-8 0,5 0 2 0,0-2-1 15,0 3-3-15,0-3-11 0,5 0-11 0,-5-5-23 16,0 3-26-16,1 0 3 0,-1-1-37 0,2 1-58 0,-2-6-63 16,-2 1-43-16</inkml:trace>
  <inkml:trace contextRef="#ctx0" brushRef="#br0" timeOffset="96519.81">22828 14841 1657 0,'-22'-3'27'15,"22"3"4"-15,0 0 10 0,0 0 22 16,0 0 7-16,0 0 13 0,0 0 24 0,0 0-6 15,0 0 2-15,0 0-1 0,0 0 4 0,0 0-16 0,0 0-1 16,0 0-5-16,0 0-19 0,0 0 10 0,-7 16-3 16,7-16-3-16,0 0-16 0,0 0-2 0,0 0 0 15,0 0-11-15,0 0 3 0,0 0-11 0,0 18-4 16,0-18 2-16,0 0 7 0,0 0-2 0,0 0-14 16,0 0 18-16,0 0-6 0,0 0-6 0,22 3-5 0,-22-3-5 15,0 0-1-15,0 0 21 0,0 0-19 16,96-6-8-16,140-12 1 15,-203 16-7-15,0 0-1 16,0 1 7-16,-3-1-8 0,2-1-6 0,-3 1 8 16,-2 2-4-16,2 0-3 0,-5 0-17 0,0 3-7 15,-5-3-7-15,-2 7-8 0,-17-7-8 0,0 0-19 0,0 0-23 16,0 0-3-16,0 0-14 0,0 0-13 0,0 0-11 16,31-11-12-16,-31 11-13 0,0 0-14 0,0 0 6 15,0 0-29-15,0 0-2 0,0 0 20 0,0 0-19 16,0 0-27-16</inkml:trace>
  <inkml:trace contextRef="#ctx0" brushRef="#br0" timeOffset="96978.44">22924 15038 1132 0,'0'0'23'0,"0"4"-32"0,0 0 37 0,-1 0-9 15,1-4 10-15,-2 12-1 0,-1-14 21 0,2 9 17 16,-2-7-15-16,3 1 46 0,-6-2-25 0,6 0 14 15,-2 2 0-15,4-10 9 0,-1 10-20 0,-1-7-14 0,5 7-6 16,-2-5-10-16,4 4-6 0,-4-4 9 0,5 8 20 16,-2 2-5-16,1-2 22 0,1 7 3 0,-1-3 5 15,2 5-3-15,0-5-5 0,5 8-16 0,-4-6-29 16,4 1 1-16,0-3-14 0,5-1-13 0,-1-4 2 0,4 2-4 16,0-2 2-16,4-3 3 0,1 3 4 0,6-3-6 15,-5-1-7-15,5 1 6 0,-3-2-4 0,7 2-1 16,-4-3 0-16,0 3-4 0,0-5-4 0,2 2 2 15,-4-1 2-15,-2 1-1 0,-1 0-4 0,-3 0-9 0,-4-2-10 16,-3-3-18-16,-3 3-27 0,-2-10-22 0,-13 15-31 0,0 0-34 16,0 0-33-16,0 0-31 0,0 0-31 15,0 0 3-15,0 0-46 0</inkml:trace>
  <inkml:trace contextRef="#ctx0" brushRef="#br0" timeOffset="98545.76">24324 14324 1501 0,'0'-6'19'16,"4"9"12"-16,-11-3 17 0,7 0 11 0,0-3 15 15,0 3 13-15,0 0 6 0,0 0 7 0,0 0 5 0,0 0-2 16,0 0-12-16,0 0 11 0,0 0-1 0,0 0-4 16,0 0 0-16,0 0 8 0,0 0-16 0,0 0-7 15,0 0 4-15,0 0-28 0,0 0-12 0,0 0-11 0,0 0-9 16,0 0-12-16,79-45-24 31,-7 17 6-15,99-2-6 15,-156 35 5-31,-3 1 4 0,3 3-1 0,-5 1 1 16,4 0 2-16,-4 4 2 0,-1 0-6 0,2 3 0 15,-4 1 3-15,4 6 2 0,-7-3 1 0,4 1-1 0,-4 0 0 16,-1 2-6-16,0-2 4 0,-3 2-15 0,0-3-5 16,0 2-9-16,0-1-6 0,0-1-3 0,0-1-2 15,-4-5-10-15,-1 5-5 0,1-5 5 0,-1 4 1 16,-2-6 0-16,-1 5 1 0,-1-6 2 0,0 2 0 0,-1-1 17 15,1 1 2-15,-5-4 11 0,4 1 3 0,-2-1 5 16,1-1-1-16,-2-2 1 0,0 3 0 0,2-2-5 16,-4 2 2-16,4-4-5 0,0 1-1 0,-2 0 0 0,0-1 4 15,3 0 1-15,-2-1 2 0,1-2 3 16,4-1-1-16,-2 3 1 0,3-2 2 0,-2 2 4 0,5-3 7 16,-1-2-8-16,2 2 3 0,1 2-5 0,-1-4 2 15,2 2 8-15,0-2-6 0,0 0-1 0,3 0-12 16,2-2 21-16,-2 4 6 0,3 1 7 0,-2-3 8 0,1-1-5 15,1 1 2-15,-2 1-4 0,1-1 6 0,-2 3-5 16,3-5-9-16,1 1 3 0,1 0-5 0,1 1-2 16,0-2 12-16,1 2-4 0,4-2 2 0,-4 2-2 15,2-3-2-15,0 2-2 0,3-1 2 0,-2 2 4 16,2-2-8-16,0 0 11 0,2-1-4 0,1 3 1 0,0-3-3 16,1 3-5-16,2-2-3 0,2-1 0 0,-1 1-4 15,4 1-3-15,-4-3 0 0,6 3-2 0,-4-1-4 16,3 0 7-16,2 1 1 0,-4 1-6 0,1 0 2 0,-1 0 3 15,-1 0-6-15,0 1 6 0,-1-1 3 0,-7 2-5 16,3 0-3-16,-5-1-1 0,-2 1 8 0,-1 0-2 16,0-1-2-16,-3 1-2 0,-2-2-2 0,2 0 5 15,-3 0 1-15,1 0 3 0,-3 0-11 0,-3-2-12 16,5 1-11-16,-5-6-20 0,0 4 0 0,0-5-24 0,0 5-15 16,-5-3-16-16,2 1-28 0,-1 1-14 0,1 1-19 15,-1 3-22-15,0-5 2 0,-2 2-29 0</inkml:trace>
  <inkml:trace contextRef="#ctx0" brushRef="#br0" timeOffset="103947.41">16711 14616 664 0,'-3'-2'6'0,"0"-6"0"0,-5 5 4 16,4-5 2-16,1 6 10 0,-1-2 2 0,0 1 6 16,0-1 9-16,4 2 2 0,-1-1 1 0,1 3 10 0,-4-3 0 15,4 3 1-15,-2 0-26 0,2 0 34 0,0 3-31 16,0-3 26-16,2 3-22 0,-2-5-9 0,4 8-4 15,-4-10-8-15,1 6 26 0,-1-4-38 0,0 4 28 0,4-6-27 16,-4 6 30-16,0-4-2 0,0 2 5 0,0-1-3 16,0-2-3-16,0 3 3 0,0-3-9 0,0 1 0 15,0-3-9-15,0 3-4 0,0-4 0 0,0 6 1 16,0-5 8-16,-4-1-3 0,4 4 8 0,0-3-1 0,0 2 4 16,0 1 7-16,-1-4 2 0,1 4 0 0,-2-1 3 15,2 2 5-15,0-3-2 0,0 1-1 0,-2 1 1 16,2 2-3-16,-2 0-6 0,4 0 2 0,-2 0-5 0,0 2 0 15,0-4-9-15,0 4-5 0,0-2-3 0,0 3-2 16,2-3 1-16,-2 1-9 0,-2-1 1 0,2 3-6 16,0-2 2-16,0 1 1 0,0-1 3 0,2 1-2 0,-2-2 2 15,-2 3 7-15,2-1 3 0,0 1 0 0,0 4 7 16,-4-1 5-16,4 2-2 0,-2 5-1 0,-2 0-3 16,4 0-5-16,-3 6-7 0,1-2 3 0,-2 2-4 0,1 0-5 15,1 2-8-15,2-1 11 0,-4 1-1 0,4 0 1 16,0 0-1-16,0 0-5 0,0-1 0 0,0-1 1 0,4-1 2 15,-4 0-4-15,2-4 0 0,0 3 4 0,-1 0 2 16,2-4-3-16,-2 0-1 0,1-1 1 0,1 2-1 16,1-1 1-16,-2-2-2 0,2-1 0 0,0 1-3 0,-3-1 2 15,3 1 2-15,0-1 2 0,-3-1 4 0,3 2-6 16,-2-2 3-16,2 1-8 0,0-2 2 0,-4 1 7 16,4 3 1-16,-3-7-8 0,1 4-2 0,-2-5 8 0,0 2-1 15,3-4 3-15,-3 7 0 0,0-5-7 0,4-7-2 0,-4 3-15 16,2 3-13-16,0-3-17 0,0 3-18 15,0-6-18-15,-1 3-23 0,-1-4-3 0,2 8-35 0,-2-7 1 16,4 2-16-16,0-2-2 0,-3 1-18 0</inkml:trace>
  <inkml:trace contextRef="#ctx0" brushRef="#br0" timeOffset="104448.1">17406 14446 1366 0,'0'0'43'0,"0"0"-1"16,0 0 11-16,0 0 10 0,0 0 9 0,0 0-1 0,0 0 5 15,0 0-14-15,0 0-20 0,0 0-9 0,0 0-9 16,0 0-8-16,0 0-1 15,0 0 6 1,0 0 5-16,0 0 0 0,0 0 0 0,0 0-7 16,0 0 12-16,0 0 4 0,0 0-3 0,0 0-14 15,58 140-15-15,-58-140 15 16,30 114-8 0,14 14-9 15,-44-128 15-16,53 91-53-15,-53-91-8 16,0 0-24-16,0 0-19 0,0 0-28 0,0 0-39 0,0 0-4 16,0 0-25-16</inkml:trace>
  <inkml:trace contextRef="#ctx0" brushRef="#br0" timeOffset="105564.41">25724 14752 855 0,'-5'-3'2'0,"-1"6"12"0,-7 0-3 0,4-6 7 16,6 6 12-16,-5 0 0 0,3 1 1 0,-3-2 8 0,2 2-5 15,1 0-4-15,0 4 14 0,-3 1-40 0,7-4 36 16,-7 5-35-16,6-2 38 0,-2 1-42 0,3 0 30 16,-3 0-30-16,4-2 27 0,0 1 6 0,-4 0-49 0,6 1 37 15,-4-5-34-15,2 7 35 0,0-9-24 0,4 9 22 16,-4-9-31-16,5 4 37 0,-2-2 7 0,8 2 4 0,-6-3-3 16,4-1 3-16,-4-2-7 0,5 3 2 0,-1 0-7 15,-1 0-6-15,-1-3-7 0,2-1-2 0,0 1-5 16,-1 0-2-16,3-2 4 0,-4 1 3 0,0-4-5 0,3 2-3 15,-5 1 4-15,3-6 0 0,-1 3 5 0,1-3-1 16,-7 2 4-16,5-1-3 0,-3 1 11 0,2-2 7 16,-5 1-5-16,1-1 2 0,2 1 4 0,-3-1 9 0,5 3 1 15,-7-2 3-15,2 4-2 0,0-3-12 0,0 3 9 16,-3 0 7-16,3 5-5 0,-3-4-1 0,2 4-4 16,1-2 2-16,-5 0-9 0,2 1 9 0,3 2-12 0,-4-3-13 15,2 0-3-15,1 1-10 0,-4 1-3 16,2 2-7-16,-1-1-1 0,-1 2-14 0,-1 1-8 0,-1 2-8 15,-4-1-14-15,4 1-20 0,-8 1-18 0,7 6-32 0,-2-5-27 16,6-6-2-16,-2 3-47 0</inkml:trace>
  <inkml:trace contextRef="#ctx0" brushRef="#br0" timeOffset="106547.8">26308 14270 1400 0,'-8'-7'-25'0,"2"0"43"0,-1 4-20 15,-4-3 24-15,0 1 18 0,2-2 9 0,4 0 9 16,-7-1 13-16,5-3 42 0,-3 2-29 0,5-1 23 16,-3 2-7-16,3-1-7 0,4 0 1 0,-3 0-5 0,4 1-1 15,-5 1 3-15,5 2-4 0,0-1 1 0,0-2-11 16,-1 3 0-16,-1-2 0 0,2 2 4 0,-2-1-8 15,4-2-23-15,0 1-8 0,-1 1-3 0,4 1-4 16,-4-1-15-16,3-3-3 0,1 1-15 0,5-1 0 0,-1 1 3 0,0 0-4 16,5-2-4-16,0 0 2 0,0 5 2 15,6-3-1-15,-2 2 3 0,4 1-3 0,-1 1-3 16,6 8 4-16,-1-3 2 0,1 0-3 0,-1 5 4 0,2 0-4 16,-4 2-3-16,-1 4 4 0,0 1 5 0,-1-2-6 0,-2 5 2 15,1 2-4-15,-6-2 2 0,1 4-1 0,-4 1 2 16,0-2-4-16,-1 3-2 0,-4 3 8 0,-1-2-6 15,-3 4 8-15,1-2-10 0,-4-1 5 0,0 0 4 16,0 3-1-16,-4-2-1 0,1-2-9 0,-3-2-9 16,0 1-9-16,0-1 1 0,-2 0-4 0,-5 0-7 0,4-2 0 15,-3-2-2-15,-3 4 2 0,2-3 9 0,-2 1 6 16,0-3 3-16,0 0 5 0,0-1 0 0,3-2 1 16,-5 0 6-16,6 0 1 0,0-5 2 0,-2 2 3 0,2-2 2 15,2-1-8-15,-4 1 4 0,5-2 4 0,1-1 0 16,-1-2-6-16,1 2 4 0,3-2-3 0,0-1-2 0,1 1 5 15,3-3 3-15,-4 2-4 0,2 1-5 0,2-3 8 16,-1 1-6-16,2 1-2 0,-1 1 2 0,0-2 2 16,0 2-7-16,0-3 1 0,0 2 3 0,2-4-1 15,-2 2 3-15,2 0 3 0,0 0 2 0,0-2-5 0,-1 2 5 16,3 0 2-16,0 2-1 0,-3 0 0 0,5-1 3 16,2 2-4-16,-1-3 3 0,2 2-5 0,4 0 4 15,4-1-1-15,-1 0-3 0,3-1 4 0,5 0-5 0,-1 0 7 16,0-1-8-16,2 0 6 0,2-1 0 0,-1 0-3 15,1 2 2-15,-1-3 0 0,2 3 4 0,-5-1-5 16,6-1 1-16,-5 2-3 0,-5-2-2 0,5 4 1 0,-6 0 1 0,6-2-1 16,-3 0-1-16,2 0 1 0,-4 4 2 15,4-4-1-15,-1 2-1 0,-1-2-5 0,-7 0 1 0,0 0-7 16,-4-2-19-16,1 2-21 0,-3-9-10 0,-3 8-30 16,-1-8-20-16,-6 7-25 0,2 2-29 0,-7-3-29 15,4 1-20-15,-2-1 7 0,1 8-52 0</inkml:trace>
  <inkml:trace contextRef="#ctx0" brushRef="#br0" timeOffset="107599.15">24151 15163 1066 0,'4'-5'34'0,"-1"5"-31"0,-3 0 30 0,4 5-36 0,-4-3 47 16,0-2-25-16,4 0 41 0,-4 1-27 0,1 7-30 15,2-8 32-15,4 4-22 0,-4-4 46 0,3 12-34 0,0-8 30 16,2 1-34-16,1 1 32 0,0-3-1 0,1 5 6 15,5-1 0-15,0 4-11 0,2-7-2 0,-1 7-3 16,7-1-2-16,2-2-2 0,-3 0 1 0,8-2-8 0,-4-1-8 16,5 0 3-16,1-2-12 0,1 3-1 0,-2-5-4 15,2 2-3-15,4-1 2 0,1-2 0 0,4 0 6 0,-2 0 2 16,2 3-8-16,5-3 7 0,-1 3 5 0,-1-3-1 16,6 3-4-16,0 3-2 0,-2-4-3 0,5 3 1 0,-3-3 9 15,0 4-8-15,4-4-8 0,1 3 4 0,2-1-2 16,0 0-2-16,2-2 5 0,2 4-12 0,0-1 3 15,1-2-1-15,0-1 5 0,-1 1-6 0,-1 2 2 0,0-4 3 0,-2-1-7 16,2 0 7-16,-4 0-4 0,0 0 2 0,3 0-1 16,-5 0 0-16,1-3 3 0,-5 3 2 0,2-1-3 15,-3 1 5-15,0-2 0 0,-3 2-2 0,4 0 1 16,-1 2 3-16,-3-2-2 0,-6 3-6 0,-1-2 5 0,7 3-3 16,-8-3-6-16,3 3 3 0,-3 0 0 0,-1 3-3 0,1-1-3 15,2-1 5-15,-2 1-2 0,-3-2 0 0,1 2 5 16,-4 1-4-16,0-2 1 0,-1-2 1 0,-3 2-2 15,0-1 2-15,-4 0-2 0,1-1 0 0,-4 2 1 0,0-2 3 16,0 2-3-16,-3-3-1 0,-4 2 5 0,-1 0-3 0,-1-2 2 16,-6 1-1-16,2-2-5 0,-4 3 1 15,-2-2 1-15,-1-2 4 0,-1 1-2 0,-1-1 1 0,0 2-3 16,-1-2 0-16,1 0 4 0,-2 0 2 0,0-2-2 16,2 4 0-16,-1-4-2 0,1 2 8 0,-3 0-4 0,1-1 2 15,1 1-1-15,-1-2-4 0,0 2-16 0,-2 0-7 16,0-2-15-16,3-1-20 0,-3 2-14 0,-3-3-16 0,3 1-16 15,0-1-18-15,0 3-29 0,7-4 12 0,-6 3-42 16,0 0-19-16</inkml:trace>
  <inkml:trace contextRef="#ctx0" brushRef="#br0" timeOffset="112518.04">24948 16112 1366 0,'0'0'34'16,"0"0"7"-16,0 0 10 0,0 0 14 0,-28-26 10 15,28 26 14-15,0 0 5 0,0 0-8 0,0 0-4 16,0 0-14-16,0 0-1 0,0 0-5 0,-7-33 3 0,7 33-9 16,0 0-1-16,0 0 5 0,0 0 3 0,0 0 11 15,0 0-1-15,0 0-6 0,0-19-13 0,0 19-2 0,0 0-6 16,0 0-6-16,0 0-8 0,0 0-14 0,0 0 6 16,11-16-14-16,-11 16 18 0,0 0-4 15,0 0-1 1,41-25-17-16,14-10 2 0,-37 30-3 0,-3 3-6 0,2-1 4 0,2 0 1 15,1 3 2-15,-2 3-1 0,-2 0-1 16,3-1-5-16,-1 5 2 0,1-1 6 0,-5 4-4 0,1 1-3 16,-1-1 3-16,-4 4-3 0,4-2 2 0,-5 4 0 15,-5-2-4-15,4 1 4 0,-4 3 3 0,-1-2-5 0,-3 3-3 16,0-4 0-16,-3 3-4 0,-4 1-5 0,-2-1-11 16,-5 0-4-16,-1-2-5 0,-3 0 2 0,0 2-6 15,-4-3 1-15,0 0 0 0,-1 2 7 0,2-4 2 0,0 0-5 16,3-3-4-16,0 4 7 0,2-7 0 0,4 2 0 15,-2-4 0-15,4 1 1 0,-2-1 3 0,3-1 2 0,-2 1 9 16,5-2-1-16,-1-3 2 0,1 1 3 0,5-2 9 16,1 1-3-16,0 0 3 0,0-2 4 0,1 2 3 0,2-1 1 15,3 1 4-15,-3-2-1 0,-2-1-8 0,5 1 2 16,0-1 0-16,2-2-1 0,-4 0-2 0,5-3-4 0,2 1-2 16,-1-2 13-16,5 1-10 0,0-1 3 0,3 0 0 15,-1 1-1-15,-1 0-1 0,2 3 1 0,3 0-2 0,-3 0-6 16,3 3 7-16,-3 1-2 0,-2-2 3 0,4 3 1 15,-4 3-1-15,1-2 1 0,-7 1 1 0,-1 3-2 0,3 0 0 16,0 0 2-16,-3 3-4 0,6 0 3 0,-3 1-2 16,3 3-3-16,-3 1 3 0,6 0 0 0,-3 0-2 0,3 0 0 15,-8 3 2-15,4 0 1 0,-4 1 0 0,4 1-2 16,-4-4-3-16,1 4 1 0,1 3 1 0,-7 0 4 0,5-2-2 16,-9-1-2-16,4 3 4 0,-2-3-1 0,-3 2 4 15,-5-3-7-15,1-6 11 0,-2 2 2 0,-6 6 15 16,-2-6 1-16,-1-1 8 0,-1-2 1 0,-3 3 8 0,-4 3 2 0,4 0-13 15,-5-3-5-15,5-3-11 0,-3 1-7 0,-2-1-7 16,0-2 0-16,2-2-4 0,-4 1-3 0,2-7 8 0,-4 1-4 16,-1-1 0-16,-1-1 2 0,1-3-2 0,-1-2-1 15,3-2-15-15,-3-4-19 0,3 0-13 0,4 0-31 16,-1-3-28-16,2 0-39 0,4 0-42 0,1 0-47 0,4 1-33 16</inkml:trace>
  <inkml:trace contextRef="#ctx0" brushRef="#br0" timeOffset="113166.95">25871 16429 1841 0,'0'-2'14'0,"1"-6"7"0,7 2 13 16,-8 2 7-16,3 5 9 0,-3-7-1 0,6 6 3 0,-5-3 6 16,7 4-3-16,-7-2-4 0,5 1-11 0,-2-1 0 15,0 1-5-15,0 0 1 0,2-2 4 0,2 1-6 16,3-4-13-16,4 3 2 0,-1-1-3 0,5-2-7 0,4 0-4 16,-4 0 2-16,5 2-3 0,-1-3 3 0,2 4 1 15,-1-3-1-15,2 2 0 0,0-1 1 0,2 0-2 0,0 0-2 16,1 2-1-16,0-1-2 0,4-1 3 0,-3 4-4 15,3 0-2-15,-3 0 1 0,0 0 1 0,-1 0 1 0,-4 3 0 16,-2-2-2-16,-1 2-1 0,0-1 2 0,-4 2-2 16,2-1 4-16,-4 2-3 0,1-2 2 0,-4 3-11 0,5-2-14 15,-6-1-4-15,2 0-19 0,-4 2-19 0,5-3-21 16,-6 1-15-16,0 5-37 0,1-6-8 0,-5 7-10 16,3-8-32-16,-1 1 16 0,-3 1-22 0,-1 0-17 0</inkml:trace>
  <inkml:trace contextRef="#ctx0" brushRef="#br0" timeOffset="113534.03">26372 16106 1467 0,'-1'-5'19'0,"1"-2"15"0,0 7 17 16,-5 0 10-16,4-1 7 0,-4 2 8 0,5-4 9 0,0 5 7 15,0-6-22-15,5 6-8 0,-5-4-13 0,1 4-6 16,4 0 2-16,-2-2-5 0,-2 0 2 0,4 2-7 0,-5 0 4 16,1 1-2-16,1-2-6 0,-1 2 2 0,2 3 4 15,0 0-3-15,-3 4 3 0,4-2 6 0,0 6-2 16,-4 0 0-16,4 5 2 0,-1-1-2 0,0 0-12 0,2 3 2 15,-5 0-13-15,3-1-10 0,-1 2 11 0,0-3-8 16,0 6-3-16,-2-4-2 0,1 3-5 0,3-1 0 0,-4 6-1 16,0-3 5-16,4 0-11 0,-4 0 5 0,0 3 4 15,0-3-6-15,-4 0 3 0,4-2 1 0,0-6-5 0,0 1 5 0,0-4-2 16,0 1-9-16,0-4-22 0,4 0-8 0,-4-1-28 16,0 1-22-16,1-2-25 0,-1 6-37 0,3-5-42 0,-1 0-30 15,1-4-21-15,-3 1-34 0</inkml:trace>
  <inkml:trace contextRef="#ctx0" brushRef="#br0" timeOffset="114384.27">27507 15967 1459 0,'0'0'-18'16,"0"0"46"-16,0 0 11 0,0 0 25 15,0 0 17-15,12-37 15 0,-12 37 35 0,0 0 5 16,0 0-13-16,0 0-10 0,0 0-14 0,0 0-25 0,0 0-11 15,13-16-20-15,-13 16-12 0,0 0-6 0,0 0-18 32,0 0 15-32,0 0 21 0,0 0-1 0,0 0 2 0,0 0 6 15,0 0-2-15,0 0 3 0,26 70 5 0,-26-70-27 16,0 0-9-16,0 0-3 0,50 152-13 16,-50-152 14-1,77 230-11 1,-69-204-9-16,-2-1 3 0,1 1-3 0,-4-1-2 0,3 1 6 15,-3-3-2-15,3 2 4 0,-3-2 5 0,-3 0-3 16,5-1-10-16,-4-5-9 0,1 2-10 0,-1-6-30 0,2 0-7 16,-3-8-22-16,2 7-22 0,-4-11-20 0,-2 6-14 15,1-1-15-15,-3-1-20 0,3 1 1 0,-3-4-18 0,4 2 7 16,-1-2 4-16,-1 3-18 0,-1-8-24 0</inkml:trace>
  <inkml:trace contextRef="#ctx0" brushRef="#br0" timeOffset="114984.44">27646 15916 1050 0,'5'-6'46'0,"-4"-4"-21"0,8 3 49 15,-9 7-27-15,-1-3 18 0,2 3 13 0,-7-5 7 0,9 5 8 16,-7-2-43-16,4 2 30 0,-3 0-44 0,4 0 26 16,-2 5-19-16,1-5-12 0,0 2-8 0,-3 1-10 0,3-1 1 15,0 1 12-15,-2 4-4 0,-1-1 6 0,3 3 6 16,-4 3 5-16,1 1 6 0,-5 3 9 0,4 4 0 0,-7-1-15 16,6-1-4-16,-6-2-5 0,3 3 0 0,-1-4-4 15,2 0-2-15,-2-1 3 0,1 1-4 0,-3-1-1 16,3 2-2-16,-2-1 5 0,1 3-7 0,-1-2-1 0,-3 2-4 15,2-2-10-15,-2 3-1 0,3-3-7 0,-4 0 8 0,4 1-6 16,-4-4 3-16,4 0-2 0,1-2 3 0,-5 1-4 16,5-1 1-16,2-1 2 0,-2 1 0 0,0-3 6 15,1 2-5-15,2-4 1 0,0 3-4 0,2-3 7 0,-1 0-4 16,2-2 3-16,-1 0-3 0,1 1-6 0,3-3 7 16,-4 1 2-16,4-1-6 0,0-2 7 0,-4 0-7 15,4 3 0-15,0-3 2 0,0 1-3 0,0 1-1 0,4-2 3 16,-4 0 3-16,0 0-5 0,0 2 3 0,0-2 2 0,0-2-1 15,0 2 3-15,4 0-1 0,-4-2-6 0,0 4 2 16,0-4 2-16,1 2 1 0,-1 0-2 0,0 2 0 16,2-2-2-16,0 2 3 0,-2-2 3 0,2 0 1 0,-2 0 3 15,3 2 9-15,2 3 10 0,-1-4 2 0,2 2 5 16,5-1 1-16,1 1-1 0,-2 1 0 0,5-2-2 0,3-1-6 16,0 2-11-16,2-3-2 0,5 3-2 0,-1-6-3 15,8 3-1-15,-3 0 0 0,4 0-4 0,2-3-2 0,2 2-2 16,2 0 12-16,2 0-11 0,-3 1 2 0,3 0-2 15,-1 0 0-15,-2-3-2 0,-2 7-1 0,1-4 5 0,-2 1-16 16,-1 0 11-16,-5 2-39 0,-1-7-13 0,-3 8-35 16,-1-7-28-16,-1 6-34 0,-4 3-41 0,2-4-55 0,-4-2-31 15</inkml:trace>
  <inkml:trace contextRef="#ctx0" brushRef="#br0" timeOffset="115734.67">28675 15250 1382 0,'-6'-12'-24'0,"0"3"50"16,0 3-25-16,-5 4 23 0,4-6 15 0,1 3 17 0,-3-1 5 15,6-1 12-15,-6 2 47 0,6 1-45 0,0 5 40 16,1-6-3-16,7 7-2 0,-5-2-16 0,6 3 4 0,-6 3 3 15,6-3-10-15,-5 0-2 0,5 0-11 0,-6 3-21 16,2-4-13-16,1 1-1 0,0-1-10 0,0-2-16 16,0 0-10-16,-3 0-9 0,4 1 4 0,-2-1-3 0,2 0-3 15,4 0 1-15,-3 0 3 0,6 4 3 0,1-3-4 0,8 1 4 16,-1-2-5-16,4 0 7 0,-1 0 0 0,4 0 1 16,-1 0-6-16,7 3 1 0,-1-3 0 0,-1 2 2 15,3-2-4-15,0 3-1 0,3-3 2 0,-2 0-1 0,-2 2 6 16,-1-2-6-16,-1 1 1 0,-1-1 0 0,-3 0 3 15,0 2-4-15,-7 0 4 0,1-2-4 0,-2 3-1 0,-3-3 6 16,0 3-5-16,-5-6-11 0,2 3-25 0,-1-5-9 16,-6 3-19-16,0-1-24 0,-1-2-15 0,-4 2-29 15,-4-4-15-15,4 6-9 0,-5-4-4 0,3 8-2 0,-1-6 8 16,-2 0-14-16,2-1-17 0,-4 4-11 0</inkml:trace>
  <inkml:trace contextRef="#ctx0" brushRef="#br0" timeOffset="116068.49">28723 15462 1240 0,'3'-1'44'0,"-6"-1"-34"16,-3 2 7-16,1 3 18 0,5-4 11 0,0 4 10 15,-3-3 9-15,6 0 15 0,-6 0-30 0,9 0 52 0,-1 0 3 16,1 0-19-16,1 5-9 0,-4-5-11 0,6 2 5 16,-1-1-1-16,5 3 2 0,-4-1-18 0,6 3-6 0,-2 0 15 15,4 0-2-15,1-1 10 0,0 1-9 0,1-3-11 16,-1 2-16-16,3-2 1 0,-1 0-2 0,1 1-12 16,-2-1-2-16,4-1-9 0,-1 2 3 0,0-1-8 0,2 2 3 15,-2-1-7-15,2 1 2 0,2-1 0 0,-2 0-1 16,0 1-4-16,0-2 1 0,0 3 1 0,0-3 0 0,-3-1 2 15,2 1-18-15,-1-3-32 0,-4 2-32 0,5-4-34 16,-8 2-41-16,-1 0-44 0,1 0-43 0,0-5-35 0</inkml:trace>
  <inkml:trace contextRef="#ctx0" brushRef="#br0" timeOffset="116951.58">30408 14215 1374 0,'0'-8'23'16,"0"-2"15"-16,0 6 19 0,0 1 18 0,0 2 20 0,-4-1 8 15,4 0 11-15,2 2 15 0,-4 0-11 0,6 0-8 16,-4 2-19-16,5 0-14 0,-5-1-21 0,4-1-7 16,-4 5-16-16,2-3-13 0,-4 1-13 0,4-1-5 15,0-2-1-15,-2 3-1 0,0-1 2 0,0 5-2 0,1 0 8 16,-1 4 6-16,0 4 0 0,0 1 6 0,4 2 1 15,-4 5-5-15,4 2 5 0,-4 0 5 0,0-1-6 16,2 1-7-16,2 0 8 0,-3 2-9 0,3 1-3 0,0-3 7 16,0 5-7-16,1 1-3 0,1-2 3 0,-2 0-3 15,2 5-7-15,2-5 4 0,-3 2 0 0,1-3-4 16,2 1 2-16,-5-3 1 0,4 3-1 0,-1-5 8 0,-1-1-3 16,-1-1-2-16,4-2 0 0,-5 1 4 0,3-3-5 15,0-1-3-15,-5-1 1 0,5-2-4 0,-1 2 1 0,-2-5-22 16,0-1-16-16,1-5-22 0,-4-2-20 0,0 2-18 15,2-3-24-15,-10 3-26 0,8 1-25 0,-4-9 3 16,2 9-15-16,1-5 28 0,1 0-18 0,-3-1 3 0,0 0-16 16</inkml:trace>
  <inkml:trace contextRef="#ctx0" brushRef="#br0" timeOffset="117684.74">30293 14335 1709 0,'-1'-2'2'0,"-2"-8"4"0,3 11 10 16,-5-1 11-16,4-1 14 0,-7 1 10 0,8-5 11 15,3 8 5-15,-3-6 7 0,11 3 9 0,-8 0 2 16,6 3-3-16,-5-3-10 0,4 3-11 0,-5-2-2 0,0 2-1 16,0-1-10-16,-2 1-8 0,-1-1-13 0,0 0-14 15,0 0-2-15,-1 1-1 0,-2-2-8 0,6 1-6 0,-3 1-1 16,1-2-4-16,-1 4-2 0,-1 1 4 0,-4 4 5 16,4 0 3-16,-2 5 1 0,-3 4 4 0,-3-3-3 15,0 5 4-15,-2 1 0 0,1-4 4 0,1 5-4 16,-3-2-3-16,1 0-1 0,-2 0-1 0,2 1 8 0,-2-2-7 15,2 1 6-15,-2 2-3 0,3-2 3 0,-7-3-1 16,5 1-1-16,2-3 0 0,1-1-6 0,1 1-1 16,1-4 5-16,-1-1-5 0,7-3 0 0,1 0 0 0,0-3-3 15,0 2 1-15,0-2 2 0,0-2 4 0,0 0-5 16,0-1 2-16,0 0-1 0,0 0 0 0,0 0 5 0,0-1-10 16,0 1 5-16,0-1 1 0,0 3-1 0,0-4 4 15,0 0-4-15,0 0 0 0,0 0-4 0,0 0 10 16,0 0-4-16,0 0-4 0,0 0 5 0,0 0-3 0,0 0 4 15,0 0-4-15,0 0 7 0,0 1-6 0,0-1 9 16,0 0 3-16,0 2 3 0,0 0 5 0,0 1-3 16,0-3 10-16,0 3-5 0,0-3 0 0,0 2 3 15,0-2-13-15,0 3-5 0,0-3-1 0,0 0-2 0,0 0-2 16,0 0-1-16,3 0 7 0,4 0-8 0,2 0 9 16,5 0 1-16,-1 0-3 0,5 0 0 0,4-3 5 0,1 3-7 15,1-2 0-15,1 2-1 0,2-3-1 0,2 1-4 16,-1-1 5-16,7 1-4 0,-2-1-5 0,-2 0 9 15,0 1-4-15,1-1-1 0,-3 3 1 0,-4-3 3 0,-1 3-7 16,-6-1 1-16,-2-1 4 0,-4 2 0 0,-2-2-4 16,0 2 0-16,-7 0 3 0,3 0-1 0,-3-1 1 15,-1 1 3-15,0 0-4 0,-2 0-1 0,0-2-9 0,0 2 10 16,0-1-15-16,2-2-10 0,-2 2-8 0,0-5-35 16,1 4-4-16,-1-6-29 0,0 3 0 0,0-3-38 15,0 6-20-15,0 2-22 0,-3-3-23 0,6 0 16 0,-3 1-53 16</inkml:trace>
  <inkml:trace contextRef="#ctx0" brushRef="#br0" timeOffset="118368.7">30007 15327 1709 0,'0'0'-28'0,"0"0"11"16,5-15 25-16,-5 15 9 0,0 0 1 15,0 0 10-15,0 0 3 0,0 0 29 0,0 0-9 16,0 0-19-16,0 0-4 0,0 0 3 0,0 0 15 0,0 0 13 15,0 0 12-15,0 0-1 0,0 0 3 0,0 0 2 16,34 6 5-16,-34-6-3 0,65 20-4 0,-65-20-19 0,0 0-12 16,0 0 5-16,0 0-1 0,0 0 2 0,0 0-8 15,0 0-7-15,0 0-16 0,0 0 10 0,411 49-12 16,-364-49-9-16,-5 0-2 16,7 0 4-16,3-3-5 0,0 6 7 0,0-3-5 0,2 3-1 15,-2 0 1-15,0 2 2 0,0 0-4 0,-6-4-4 16,-6 6 7-16,-1-4-4 0,-2-1 1 0,-5 1 3 0,-5 1-6 15,1-3-5-15,-4 0 2 0,0 3 6 0,-1-1-4 16,-5 2-3-16,0-2 1 0,-2-1-2 0,1 1 5 0,-2-2-3 16,-5 3-3-16,2-3-10 0,-4-1-16 0,1-1-22 15,-9 1-11-15,0 0-32 0,0 0-19 0,0 0-34 16,0 0-20-16,0 0-37 0,0 0 0 0,0 0-38 0</inkml:trace>
  <inkml:trace contextRef="#ctx0" brushRef="#br0" timeOffset="119451.82">30382 15830 1190 0,'-11'-6'45'0,"7"-6"-23"0,1 12 14 0,-12-3 22 0,7 3 16 16,-2-2 15-16,2 2 14 0,1 0 7 0,4 0-34 16,3 2 27-16,0-4-6 0,3 4-15 0,-3-2-4 0,7 3-12 15,-7-3 1-15,8 0-3 0,-5 0-11 0,4 3 5 16,-2-1 15-16,-2 1 3 0,4 1-9 0,-4-3-8 0,3 1-10 15,-1 1-5-15,-1-1 2 0,1-1-12 0,0 1-19 16,0-2-10-16,9 2-4 0,-5-2 7 0,9 1-6 16,1 1 9-16,6 0-8 0,1 1 3 0,4-3-3 0,0 3 0 15,3-1-1-15,0 1-3 0,1 2 6 0,0-3-11 16,-1 2 11-16,0 1-6 0,5 0 3 0,-5-2 2 0,0 0 0 16,-4 2 1-16,0 0-9 0,3-2 4 0,-7-1-2 15,0 1 4-15,-7-1-2 0,0 2-1 0,-3-3 2 0,-4-1 0 16,1 1 2-16,-6-1-3 0,-2 0 0 0,1 1 2 15,-1-1-2-15,1 0 2 0,-4 0-4 0,1 0 4 0,1 0 0 16,-2 0-1-16,1-1 3 0,-2 1-8 0,0 0 7 16,1-1-3-16,-1 1 2 0,2-1-4 0,-2-2 4 0,0 3 1 15,0 0-2-15,0-1 2 0,0 2-2 0,0-2 0 0,3 2-2 16,-6-1 7-16,3 0-3 0,3 0 9 0,-6 3 0 16,3-6 8-16,-2 3 4 0,1 0 5 0,1 0-2 15,0 0 1-15,0 0 1 0,0 0-10 0,0 0 2 16,0 0-5-16,0 0-4 0,0 0 6 0,0 0 1 0,0 0 5 15,-2-1-3-15,2 1 4 0,0 0-1 0,0 0-1 16,0 0 1-16,0 0-12 0,-1 0 6 0,1 0-6 0,0 0-1 16,0 0-2-16,0-2 6 0,0 4-2 0,-3-4-4 15,3 2 4-15,0 0-3 0,0 0-2 0,0 0 1 0,0 0 4 16,-2 0-6-16,2 0 1 0,-1 0 2 0,1 0 1 16,0-3-6-16,-2 6 4 0,2-3 0 0,0 0-5 15,-3 0-4-15,3 0 5 0,-1 2-7 0,1-2-1 0,-2 4 4 16,2-4-3-16,0 0 0 0,-1 1 1 0,1-1 2 0,0 1-6 15,1 0 7-15,-2-2-5 0,1 5-2 0,0-3 1 16,0-1-3-16,1 2-1 0,-2 1 6 0,1 0 0 16,0 5 1-16,-5 2-2 0,4 4 5 0,-5 0-2 0,3 5 9 15,-1 2-3-15,-1 0 0 0,-3 6 4 0,4-4-5 16,-3 3 1-16,2 5-1 0,-1-4 0 0,0 2-8 0,-1 1 6 16,-1 0-4-16,2 3-5 0,-4-1 6 0,1 2 2 15,1-3-5-15,1 3 2 0,-4-2-12 0,-1 4-17 0,6 1-14 16,-2-5-22-16,-2 0-20 0,6-4-17 0,-2-5-35 15,0 1 0-15,3-3 1 0,-2 0-17 0,-1-4-23 0,2 2-7 16,-4-5-17-16,1-2-26 0,-1 1 8 0,-1 1-54 16</inkml:trace>
  <inkml:trace contextRef="#ctx0" brushRef="#br0" timeOffset="120886.24">31979 14999 1223 0,'9'-1'55'0,"-9"6"-32"0,-1-5 24 0,2 0 11 16,-1 0 12-16,5 5 13 0,-5-7 9 0,0-1 6 15,0 0-51-15,3 0 41 0,-1 5-16 0,-4-4-7 0,8 3-9 16,-6-2-5-16,1 2-3 0,3-1 3 0,0 1 1 15,-4-1-5-15,4 4-4 0,-2-4-3 0,1 0 1 0,-1 0-3 16,2 4-4-16,-4 0 4 0,0-1 5 0,4-1-10 16,-4 1 10-16,3 2 8 0,3-5-4 0,3 6 4 0,2-6 7 15,8 7-10-15,-4-7-13 0,12 5 11 0,-3-2-11 16,7-3-11-16,-1-3 5 0,3 3-12 0,-2-2-8 0,2-1-5 16,0 1 7-16,1-3-5 0,0 2-2 0,-4 3-3 15,1-3 1-15,1 3-1 0,-7-3 1 0,4 2 1 16,-5 0-13-16,-2 1 9 0,-2 0 1 0,0-3-1 0,-3 3-3 0,-2 0 1 15,0 0-11-15,-3-2-10 0,1 3-10 0,-5-8-30 16,2 6-17-16,-4-8-21 0,0 8-16 0,-3-10-20 16,-3 7-7-16,-1 2-20 0,-4-1-18 0,2 4-12 15,0-2 17-15,0 1-1 0,-4-2-20 0,-1 9-15 0</inkml:trace>
  <inkml:trace contextRef="#ctx0" brushRef="#br0" timeOffset="121235.79">32169 15221 1240 0,'6'-1'13'0,"-3"-4"-38"16,6 6 44-16,-9 6-28 0,6-4 37 0,-6-1-16 0,0-4 2 15,0 2 18-15,-1 0 4 0,2 0 46 0,-7-3-39 16,11 6 37-16,-10-6-23 0,11 6 24 0,-4 4 7 0,4-2-10 16,1 1-8-16,2-1-2 0,3 1 1 0,-3-1 3 15,6 2-3-15,-4-3 0 0,7 0-8 0,-3 1-2 0,5 1-13 16,-2-4 5-16,3 3-5 0,5-2-7 0,-4-3-8 16,1 1-8-16,-1 3-1 0,2-2-4 0,0-2 3 0,0 1-10 15,1 1 0-15,-3-2-4 0,0 6-8 0,-1-6 2 0,-3 3 0 16,0-2 0-16,3 4-2 0,-5-4 2 0,1 0-2 15,-2 3 1-15,0-3 4 0,-1 1-3 0,0-2-11 0,1 0-14 16,0-2-17-16,-2 1-25 0,2-3-28 0,-1 3-32 0,4-5-36 16,-3 2-47-16,-1 1-1 0,-3-2-56 0</inkml:trace>
  <inkml:trace contextRef="#ctx0" brushRef="#br0" timeOffset="122287.08">32793 14825 1649 0,'-2'-6'8'0,"4"-1"4"0,-4 4 11 0,0 1 8 0,1-1 10 16,1 3 4-16,0 3 8 0,0-6 7 0,1 6 7 16,1-6 6-16,0 3 2 0,2 0-5 0,1 3-3 0,-1-3-11 15,2 0-5-15,-6 2-6 0,3 1-13 0,1-3-13 16,-2 2-6-16,2-1-2 0,-3 2-4 0,4-1 4 15,3 3 3-15,2 0-5 0,-1 1 4 0,0 2 0 0,6-1-6 16,0 1-4-16,0 2 0 0,-1-2 9 0,0 1-11 0,6 1 8 16,-2-2-4-16,0 5 2 0,3-3 0 0,-2 0 6 15,0 2 2-15,5 0-9 0,2 1 2 0,-2-1 2 16,1 0-3-16,-1-3-5 0,0 3 2 0,-1-1 1 0,-4-3 1 16,-4 2-3-16,5-2 0 0,-8 2-6 0,3-1 2 15,-8-1 8-15,6-1-2 0,-2 1-8 0,1-3-2 0,-3 2-4 16,-2-3 8-16,2 0 2 0,-1 0-1 0,-3 0 2 0,0-3-8 15,1 0 6-15,-1 2-4 0,-1 1 8 0,0 0-3 16,0-1-1-16,-3 0 2 0,4-1-5 0,-4 0 6 0,-2 4-2 16,2-6 2-16,-1-3-2 0,0 3-1 0,0-3 4 15,-1 3-5-15,-2-1 2 0,3 1-1 0,0 0 1 0,0 1-1 16,-2-1 1-16,2 3 3 0,-1 0-1 0,1-3 8 16,0 0-1-16,-4 3 7 0,0-1 5 0,3-2 5 0,-2 5 6 15,0-5 1-15,-84 3 0 0,81-2-2 0,5 3 1 16,-5-4-6-16,3 0-3 0,-3 1-6 0,-3 3-4 0,0-4-4 15,81 6-3-15,-86 0 0 0,2 3 1 0,0 0 0 0,2 4-7 16,2 0 7-16,-2 3-6 0,2 5 5 0,-4-4-2 16,5 4-3-16,-4 1-2 0,-4 0 4 0,0 0-2 0,-1 2-7 15,4 0 11-15,-2-1-7 0,-1 2 1 0,2-2 1 16,-3-1-2-16,5 0-18 0,2-3-3 0,-3-2-14 0,3-2-34 16,-1-1-5-16,2-4-34 0,1 2-24 0,-1-3-33 0,1-1-14 15,3 2-33-15,-1-2 5 0,-1-1-18 0</inkml:trace>
  <inkml:trace contextRef="#ctx0" brushRef="#br0" timeOffset="123988.33">34785 14909 1391 0,'0'-16'-32'16,"4"11"57"-16,-5 3-27 0,-2-5 10 0,0 3 14 15,-1-4 16-15,4 3 2 0,-4-3 12 0,4 0 47 0,-4-4-48 16,2-1 40-16,-1 6-5 0,3-5 1 0,0 4-13 16,-4-3 13-16,2 2-6 0,-3 0-10 0,1-1-6 0,-2 2-7 15,5 0-5-15,-8-2-9 0,1 2-7 0,1-1-11 16,-2-1 2-16,3 0 0 0,-5 2-4 0,1 0-2 0,1-2 5 15,-1-1-5-15,0 1 8 0,-1 2 0 0,0-2-3 16,-2 2-4-16,1 0 4 0,0 0-4 0,-5 0-7 16,2 2 3-16,2 1-6 0,-5-2-4 0,4 2-2 0,-2 2-2 15,-2 3-5-15,0-3 3 0,0 3 1 0,0 3-2 16,-1-3-3-16,-4 3 1 0,2 2 1 0,-1 2-4 0,2 1 6 16,-1 1-7-16,-3 1 2 0,3 0 1 0,3 1 4 15,-2 6 1-15,1-3-5 0,3 2-1 0,-1-2-2 0,1 6 8 16,3-2-7-16,-2-2 3 0,6 5 0 0,0-3-3 15,1-2 3-15,1 1 2 0,3 0-1 0,2-1 1 0,-1 1-2 16,4 1 0-16,1-1-3 0,4 1 6 0,-2 3-6 16,5-3 2-16,0 3 1 0,3 0-4 0,6 3 9 0,-4-5-2 15,5 2 2-15,2 2-5 0,2-3 3 0,0-3 3 16,6-2 3-16,-2 1-4 0,3-5-8 0,-1 4 8 16,3 0-6-16,-3-6 5 0,-1-1-5 0,2 5 4 0,-5 2-4 15,1-5 4-15,-2 1 2 0,-3-3-8 0,0-1 8 0,-5-1-4 16,3 1 6-16,0-3-6 0,-3 0 3 0,1-2-1 15,-1-4 3-15,2 2 3 0,-4-4-1 0,0 0-10 16,3-3 10-16,0 2-10 0,-1-3 2 0,2-3 8 0,-5-1-7 16,1 0-2-16,-4 2 0 0,4-2 12 0,-5 4-14 15,2-4 12-15,-2 4-7 0,1 4-7 0,-1-4 3 0,1 0 1 16,2-2-1-16,-1-3-4 0,0-1 8 0,-3-1-10 16,-3-3 7-16,-1-4 0 0,1 4 4 0,-5-3 1 0,0 0-4 15,-4 3 3-15,0-2-7 0,-1 2 6 0,0 1-3 0,-3-4 4 16,-4 6-8-16,-1-2-3 0,2 2-4 0,1 2 7 15,1-2 1-15,-4 2-2 0,0 0-3 0,-2 1-3 0,0 2 0 16,0 0-2-16,-3-1-3 0,-4 1-31 0,-2 0-1 16,4-1-9-16,-4 3-15 0,4-2-20 0,1 4-16 0,3-1-20 15,3 3-15-15,2 5-12 0,-1-1-37 0,9 0-11 0,-4-1-21 16</inkml:trace>
  <inkml:trace contextRef="#ctx0" brushRef="#br0" timeOffset="124487.24">35322 15182 1692 0,'2'-4'0'0,"-1"-1"6"15,4 5 7-15,-5 0 9 0,0 0 0 0,-5 0 4 0,5 0-1 16,0 0 2-16,0 0 2 0,0 0-8 0,0 0-3 15,0 0-5-15,0 0 1 0,0 0 1 0,0 0 0 0,0 0-1 16,0 0-2-16,0 0 1 0,0 0-5 0,0 0-5 0,0 0 0 16,0 0-5-16,0 0-2 0,0 0 2 0,0 0-4 15,-1 3 1-15,-1 2 9 0,1 1 1 0,-2 2-5 0,0 2 0 16,-1 1 4-16,4-1 0 0,-4 5 4 0,4-4 0 16,-1 0-9-16,-4-1-1 0,4 0 5 0,1 0 3 0,0-2-4 15,-2 0 1-15,2-2-1 0,0 0-1 0,2-4 2 16,-1 2 2-16,1-3-4 0,-2-1 2 0,3-1 0 0,-2-3 1 15,-1 4-2-15,0-1 2 0,4 0-4 0,-4-5-5 16,2 3-3-16,1-3-16 0,3-3-4 0,-3 3-8 0,3-5-1 16,-3-4 0-16,3 0-6 0,0 1 1 0,0-1-2 15,-3 2-10-15,-3 1-9 0,2 4-33 0,-4 1 9 0,4 2-37 16,-5 3-35-16</inkml:trace>
  <inkml:trace contextRef="#ctx0" brushRef="#br0" timeOffset="125287.82">35758 14693 1416 0,'1'-3'1'0,"-1"-3"17"0,4 1 11 0,-6 5 4 16,2 0 5-16,2 2 8 0,-6 1 0 0,4-3 7 15,0 0 3-15,0 0-19 0,0 1-9 0,0 1-4 0,0 1-8 16,0-1-7-16,0-1-3 0,0 2-8 0,0-2-1 15,0 1 0-15,0 1-4 0,0 0 8 0,0 2 18 0,-1-1 0 16,-2 5 1-16,0-3 5 0,-1 4-1 0,0-2 2 0,0 3 8 16,-1-1-4-16,1 0-8 0,-1 1-5 0,3 2 2 15,-3-3 7-15,1 5-12 0,-1-3 2 0,2 3-5 0,-2 2-5 16,1-1-6-16,1 1 7 0,-1-1-4 0,-1 1-6 16,1 1 8-16,0-4-2 0,2 2-3 0,-1-1 5 0,-2 0-2 15,2-3-3-15,0 3 1 0,0-4-1 0,2-4-4 16,1 4 6-16,0-6-1 0,0 0-1 0,0 1 5 0,0-5-3 15,0-2 2-15,1 1 1 0,2 0 7 0,-1 0-5 16,-1 0 4-16,1-4-7 0,2 2 2 0,1 0 3 0,1-1-2 16,3-2 2-16,0-1-3 0,1-1 2 0,2-3 3 0,1 4 8 15,-2-1-3-15,2 2-1 0,-2-4 0 0,-2 3 5 16,3-1-7-16,-5 2 3 0,2 0-7 0,-1-3-8 0,1 4 3 16,-3-2-2-16,1 1 0 0,1 4-11 0,-4-1 10 15,5 0-2-15,-3 1 1 0,3 2 5 0,-1-1-6 0,-1-1 3 16,2 2 2-16,0-1 2 0,0 0-8 0,2 2 2 0,-1 0 3 15,2-2-7-15,-6 3 8 0,8 0 1 0,-1 2-4 16,-2 0 0-16,2-1 4 0,-4 2-3 0,2 1-8 16,2 2 11-16,-2-1-3 0,-2 3 5 0,2-4-2 0,-2 4-3 15,0 2 4-15,3 2 2 0,-1-1 3 0,-4 4-6 0,4-5-3 16,-4 3-2-16,1-6 5 0,1 7 1 0,-2-4-3 16,-1-1-4-16,2 2 3 0,-5 1 4 0,1 0-1 0,-2 2-5 15,-2 1-1-15,1-3 5 0,-1-2-1 0,0 1-2 0,-3-1 6 16,-1-3-9-16,1 3 1 0,-2-1 3 0,1-1 2 15,-4-1-5-15,-1 2-2 0,-1-4 9 0,-2 4-14 0,-3 0 11 16,0-3 3-16,-3 0 5 0,3-1-5 0,-3 0-3 16,3 1-3-16,-4-1 3 0,1-4 6 0,-1-3-17 0,0 2 4 15,0-1-13-15,-2 0-6 0,-2-4-14 0,1-2-3 16,-2-2-25-16,-3-1-26 0,3-1-9 0,-3-6-43 0,4 4-24 16,3-6-7-16,-2 3-25 0</inkml:trace>
  <inkml:trace contextRef="#ctx0" brushRef="#br0" timeOffset="125637.44">35673 14716 1579 0,'-2'-3'0'0,"2"-2"15"0,2 9 2 0,-4-3 20 0,4 2 11 15,-2-3 15-15,3-2 15 0,3 4 2 0,-1-5 0 16,0 3-15-16,0-1 0 0,2 1-19 0,-5-2-15 0,2 4-10 16,-3-2-15-16,4 0 1 0,1 0 1 0,-2 1 5 15,7-1 1-15,-2 1 4 0,3-2 3 0,2 2-5 0,1-2 2 16,-1 1 1-16,3 1-5 0,2-1-3 0,-1 2-6 0,0-2 1 15,0 0-5-15,2 2 6 0,-2-2-3 0,2 0-4 0,4 0 2 16,-1 2-2-16,-3-2 4 0,3 0-19 0,0 0-5 16,1-2-27-16,0 4-21 0,-3-4-31 0,-2 5-32 15,-1-6-42-15,-1-1-11 0,-2 0-43 0</inkml:trace>
  <inkml:trace contextRef="#ctx0" brushRef="#br0" timeOffset="126354.99">36397 14634 1467 0,'2'-4'-23'0,"-4"6"8"0,1-2 2 16,-5 0 14-16,4 2 16 0,1 3 8 0,1-7 13 0,0 5 7 15,-5-3 32-15,5-1 0 0,2 1-5 0,1-2 15 0,-6 2-11 16,3-3 2-16,3 3 3 0,-3-2 5 0,3 4-2 16,-2-2-5-16,-1 3 8 0,5 0-18 0,-5 1 18 0,1 1-9 15,4-4-11-15,-4 4 0 0,1-2-10 0,-1 0 0 16,4-1-7-16,-2 1-8 0,-3-3-23 0,1 0-3 0,2 0-3 15,-1 0-8-15,-1 3 1 0,4-1-1 0,-2-2 10 16,4 3-2-16,1-1-6 0,-3 1 7 0,5 2-3 0,-1 1 3 16,4-3-4-16,-2 3 1 0,3-1-9 0,5-3 0 0,-1 2 6 15,2 0-5-15,4 0-1 0,2-1-7 0,1-1 7 0,-2 4 6 16,1-3-8-16,-4 2 1 0,2-3-3 0,-6 1 0 0,0-1 11 16,-4 1 0-16,-1-3-10 0,-6 2-10 0,2-2 17 15,-4 3-9-15,-1-3 6 0,-2 0-3 0,0 0-4 0,0 0-2 16,-2 0 9-16,0 0 0 0,0 0-4 0,0-3 5 0,0 3-6 15,-2 0 4-15,4-2-6 0,-2 2 5 0,0 0-4 0,0 0 5 16,0-3-4-16,0 6 1 0,0-3 5 0,0 0-4 0,0 0 6 16,0 0-8-16,-2 0 2 0,4 0 0 0,-4 0 5 15,2 0-2-15,0-3 1 0,0 3 0 0,-2 0-4 0,2 0 5 16,0 0 1-16,0 0 2 0,0 0-7 0,0 0-2 0,-2 0-5 16,2 3 4-16,0-3 5 0,0 0-3 0,0 0-6 0,0 0-4 15,0 0 8-15,0 0 2 0,0 0 0 0,0 2 2 0,0-2-5 16,0 3-1-16,0-3 9 0,0 0-3 0,-1 0-6 0,1 0 5 15,0 0-1-15,-3 0-5 0,2 3 6 0,1-3 7 0,0-2-11 16,0 4 6-16,0-2 1 0,-2 0-6 0,2 0 7 16,0 0-2-16,-2 0-4 0,1 0-2 0,1 0 7 0,0 0-4 15,-3 4-4-15,3-1-1 0,-1 3 3 0,1 0 5 0,-4 3 1 16,2 2-5-16,-3 2-3 0,-1 5 9 0,3 1 0 0,-3-1 0 16,0 1 5-16,3 2-6 0,-5 2-5 0,3-2 3 0,-1 0 2 15,-2 2-3-15,2-2 1 0,0 3 5 0,-1 1-11 16,-1-2 3-16,-1 0 6 0,2-2 2 0,-2 0-5 0,3-1-2 15,-5 6 3-15,1-4-5 0,4 6 7 0,0-4-4 0,-2 2-1 16,1 3-1-16,-2 4 5 0,3-5-1 0,-2-1-3 0,5-1-29 16,-1-4-21-16,-3 0-31 0,7-3-30 0,-4-6-36 0,-2-2-49 15,2-3-43-15,-1 2-62 0,0-5 0 0</inkml:trace>
</inkml:ink>
</file>

<file path=ppt/ink/ink1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10T11:24:26.044"/>
    </inkml:context>
    <inkml:brush xml:id="br0">
      <inkml:brushProperty name="width" value="0.05292" units="cm"/>
      <inkml:brushProperty name="height" value="0.05292" units="cm"/>
      <inkml:brushProperty name="color" value="#FF0000"/>
    </inkml:brush>
  </inkml:definitions>
  <inkml:trace contextRef="#ctx0" brushRef="#br0">10587 6204 0,'0'-20'15,"0"1"1,0-1 46,-20 40 32,20-1-16,-20 1-47,20-1-15,-19 0 15,19 1-31,0 0 16</inkml:trace>
  <inkml:trace contextRef="#ctx0" brushRef="#br0" timeOffset="1900.75">10430 6165 0,'-39'-20'0,"20"20"31,19 20 47,-20-1-62,20 1 15,0-1-15,0 20 0,0-19-1,0 19-15,0 0 31,0-19-15,0 18 31,20 1-31,-20-19-1,0 0 1,19-1-1,20 1 1,-20 19 15,21-20-15,-1 0 15,20-19 0,18 20-15,2 0 15,18-20-15,-19 19 15,20-19 0,0 0-15,19 0 15,-20 0-15,1 0 15,-1 20-31,1-20 16,-20 0-1,20 0 1,-1 20 15,1-20-15,-20 19 15,20-19-15,-20 19-1,0-19 1,0 19-16,20-19 31,-1 20-15,1-20 15,-1 20-15,-19-20 15,157 19-15,-1-19-1,-214 0 1,18 0 0,-18 0-1,-1 0 1,21-19-1,-1 19 1,19 0 0,-19 0-1,40-20 1,-2 20 15,2 0-15,-2-20 31,2 20-16,18 0-15,59-19-1,-58 19 1,-20 0-1,98-19 1,-137 19-16,59-19 16,-79 19-1,0 0 1,40-20 0,-20 0-1,-19 20 1,0 0 15,38-59-15,40 1-1,-60 19 1,-18 20 0,-1-21-1,-19 1 1,0 20-1,0-20 1,-19 0 0,19 19-1,0 1 1,-20 19 15</inkml:trace>
  <inkml:trace contextRef="#ctx0" brushRef="#br0" timeOffset="3118.09">12792 7063 0,'-19'0'16,"-1"-20"-1,1 20 1,-1 0 0,1 0-1,-40-19 1,20 38 0,-20-19-1,40 40 1,19-22-1,0 2 1,39-1 0,0 21-1,20-21 1,-1 1 0,-38-20-16,38 20 15,20-20 1,-19 19 15,-39-19-15,-1 19-1,-19 1 17,0-1-17,-19 1 1,-21 19-1,1-19 1,-39-1 0,-19-38-1,-98-60 1</inkml:trace>
  <inkml:trace contextRef="#ctx0" brushRef="#br0" timeOffset="6068.9">15818 6301 0,'0'20'78,"0"-1"-62,0 1 0,0 0-1,0-1 1,0 0 15,0 1 0,0-1-15,0 1 0,0 0-1,0 19-15,19 0 16,1-39 15,0 19-15,-1-19-1,1 0 1,19 19 15,-19-19-15,57 0-1,119 0 1,-79 0 0,-39 0-1,19 0 1,21 0 0,-99 0-16,79 0 15,-20 20 1,-20-20 15,21 0-15,18 0-1,-38 0 1,19 0 0,0 0-1,0 0 1,39 0-1,-19 0 1,19 0 0,-39 20-1,20-20 1,-1 0 0,0 0-1,-18 19 1,18-19 15,-38 0-15,0 0-1,-1 0 1,-38 0-16,58 20 16,0-20-1,-19 0 1,38 0-1,1 0 1,-1 0 0,1 20-1,-20-20 1,0 0 0,-19 0-1,-1 0 1,1 0 15,38 19 0,-58-19-15,1 0 0,18 0-1,1 0 1,39 0-1,-40 0 1,20 0 0,-20 0-1,1 0 1,20 0 0,18 0-1,-19 0 16,19 19-15,-38-19 0,-1 0-1,-19-19 1,1 19 0,-1 0-1,19-19 1,-38 19-1,-20-20 1,19 0 0,-19 1-1,20-21 1,-1 2 0,-19-1-1,0 19 1,0-19 15,0 19-15,0-19-1,0 20 1,0 0 0,0-1-1,0 0 1,0 1-1,0-1 1</inkml:trace>
  <inkml:trace contextRef="#ctx0" brushRef="#br0" timeOffset="8116.94">17790 7199 0,'20'0'47,"-20"20"-32,19-20-15,1 20 0,0-20 16,-1 58 0,19-19-1,-18-39-15,0 39 16,-1 0-1,21 0 1,-21-20 0,19 1-1,-38-40 32,0 1-31,20 19-1,-20-19 1,0-1 0,20 1-1,-20-1 1,19-39 0,1 20-1,19-19 1,-19-1-1,-1 20 1,-19 19 15,0 2-15</inkml:trace>
  <inkml:trace contextRef="#ctx0" brushRef="#br0" timeOffset="9153.01">17712 6984 0,'19'0'31,"1"0"16,-1 0-31,1 0-16,0 0 0,39 0 16,97 0-1,-40-19 16,21 19-15,-59 0 0,-58 0-1,0 0 17,-20-20-17,18 20 1,-18-19-1,0 0 1,0-1 0,0 1-1,-18-1 1,-2 0 0,-78 1-1</inkml:trace>
  <inkml:trace contextRef="#ctx0" brushRef="#br0" timeOffset="14422.81">12519 7999 0,'-19'0'0,"-1"0"47,1 0-32,19-19-15,-20 19 47,0-19-31,-39 0-1,2-1 1,-80 0 15,78 1-15,-39 19 0,21 0-1,-41 19 1,1 21-1,0-2 1,0-19 0,-1 21-1,41-21 1,57-19 0,-39 40-1,-38-2 1,38 1-1,-58 20 1,-19 19 15,58-39-15,38 0 0,1 0-1,1 1 1,-2 18-1,21 1 1,-1-1 0,20 0-1,0-18 1,20 38 15,19 0-15,0 0-1,19 0 1,1-19 0,0-1-1,38 0 1,-38-18 0,-40-21-16,40 21 15,39-21 1,-40-19-1,1 19 1,38-19 0,-19 20-1,39-20 1,-19 0 15,19-20-15,20 1-1,-39 0 1,-21 19 0,2-20-1,38-19 1,-20-1 0,-58 21-1,20-1 1,0 1-1,-1 0 1,-39-1-16,80-19 16,-22 0-1,-18 19 1,-20 1 15,-20-1-15,20-38-1,1-1 1,-1-18 0,-39 18-1,0 0 1,-20-19 0,1 0-1,19 20 1,-20 38-16,0-39 15,-19-38 1,-19 18 0,-20-18-1,-39-21 1,58 80 15,-38-21-15,-40 40-16</inkml:trace>
  <inkml:trace contextRef="#ctx0" brushRef="#br0" timeOffset="37511.11">19684 8098 0,'-20'0'31,"0"-20"-15,40 20-1,0 0 16,-20-20-15,0 1 31,0-1-31,-20 20-16,-19-58 15,0 19 16,20 19-15,-1 1 31,0 19-31,1 0-1,-59-20 1,-20 0-1,78 20-15,-57 0 16,38 0 0,-1 20 15,-18 0-15,0 19 15,58-19-31,-40-1 15,1 19 1,-19 2 0,19-1-1,0 0 1,-1 0 0,2 0-1,18-20 1,20 1-1,-39 58 17,20-39-17,19 0 1,0-19 0,0-1 15,0 21-16,0-21 1,0 20 0,0 20-1,19-20 1,-19-1 0,20 1-1,-20 1 1,19-1-1,-19-19 1,20 18 0,-1-19-1,0 21 1,1 19 0,0-21-1,19 1 16,-19 0-15,-1 1 0,0-21-1,20 39 1,-19-38 0,19 19-1,-19-19 1,-1-1-1,20 1 1,-20 0 0,40-1-1,-39-19 1,39 0 0,-2 19-1,2-38 16,0 19-15,19 0 0,0-19-1,0-1 1,-19 0 0,0 1-1,-1-1 1,1-19-1,-20 19 1,19-18 0,-19-21-1,-19 20 1,19-20 0,-19-19 15,-1-19-16,-19 38 1,19-19 0,-19 39-1,0-39 1,-19 19 0,0-19-1,-21 39 1,-19-39-1,-116-39 17,97 58-17,58 40-15,-58-40 16,-19 0 0</inkml:trace>
  <inkml:trace contextRef="#ctx0" brushRef="#br0" timeOffset="39628.78">19371 8058 0,'0'-19'62,"-19"38"204,-1 1-235,20 0-15,-20-1 15,1 0-31,-19 40 16,18-40-16,-39 40 15,39-39 1</inkml:trace>
  <inkml:trace contextRef="#ctx0" brushRef="#br0" timeOffset="40577.18">19371 8058 0,'0'-19'0,"0"38"16,0 1 125,20 0-110,-20-1-16,20 0 1,-1 20 0,0-19 15,1 19-15,-20-19 15,19-1 0,20 39 0,-19-38 32,-20 0-32,0-1-15</inkml:trace>
  <inkml:trace contextRef="#ctx0" brushRef="#br0" timeOffset="100647.15">14218 7980 0,'0'0'0,"0"19"47,19-19-32,0 20 17,1-20-17,-1 20-15,1-1 32,39 21-17,-20-2 1,-1-18-1,-18-1 1,-20-38 47,20 19-32,-20-20-31,0 1 15,19 0-15,21-40 16,57-38 0,-19 18-1,-58 59 1,38-38 0,20 0-1,-38 38 1,-21 0-1,0 20 1,-19-19 0,-19 19-1,0 0 17</inkml:trace>
  <inkml:trace contextRef="#ctx0" brushRef="#br0" timeOffset="104514.86">15681 7980 0,'20'-19'15,"0"19"17,-20-19-17,0-1 79,0 40-78,19-20-16,-19 19 15,20-19-15,19 38 16,-20 2-1,0-40-15,1 39 16,0 0 0,-1-20 15,1-19-15,-20 20-1,20-20 1,-20-20 15,19 1 0,1 0-15,18-40 0,21 19-1,38-17 1,-77 37-16,58-19 15,0-20 1,-19 39 15,-39-18-15,19 18 0,-20 1-16</inkml:trace>
</inkml:ink>
</file>

<file path=ppt/ink/ink1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10T11:21:03.607"/>
    </inkml:context>
    <inkml:brush xml:id="br0">
      <inkml:brushProperty name="width" value="0.05292" units="cm"/>
      <inkml:brushProperty name="height" value="0.05292" units="cm"/>
      <inkml:brushProperty name="color" value="#FF0000"/>
    </inkml:brush>
  </inkml:definitions>
  <inkml:trace contextRef="#ctx0" brushRef="#br0">15174 8201 0</inkml:trace>
</inkml:ink>
</file>

<file path=ppt/ink/ink1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10T11:26:46.488"/>
    </inkml:context>
    <inkml:brush xml:id="br0">
      <inkml:brushProperty name="width" value="0.05292" units="cm"/>
      <inkml:brushProperty name="height" value="0.05292" units="cm"/>
      <inkml:brushProperty name="color" value="#FF0000"/>
    </inkml:brush>
  </inkml:definitions>
  <inkml:trace contextRef="#ctx0" brushRef="#br0">26284 10838 0,'0'0'0,"-20"0"0,1 0 94,-1 0-48,1 19 1,0-19-31,-1 0 15,0 20 0,-19-1-15,19 0 15,-18 1-15,19 0 0,-1-1 15,0 21-16,1-21 1,-1 20 15,20-20-31,0 20 16,0-19 15,0 0 0,20 19-15,-20-20 15,0 1 16,19-1-31,-19 0-1,20 1 1,0 0 15,-1-1-15,19 1 15,2 19 0,19-20 1,174 79-17,-18-39 1,-98-21 0,-58-18-1,-39-20-15,58 19 16,0 1-1,-19 0 1,-2 19 0,2-19-1,20-1 1,-41 0 0,41 20-1,-20-19 1,18-1 15,-18 1-15,-1 19-1,-19-20 1,20 1 0,0-1-1,-1-19 1,-19 20-1,20-20 1,-20 0 0,19 0-1,-38 0 1,19 0 0,-19 0-1,-20 0 16,-20 0 110,1 0-141</inkml:trace>
  <inkml:trace contextRef="#ctx0" brushRef="#br0" timeOffset="2510.43">26245 10701 0,'0'20'47,"39"-1"31,-20-19-78,21 19 16,57 1-16,79 19 16,-59 0-1,0-19 1,-97-20 15,19 0-15,-1 0-1,99 38 1,-78-38-16,390 79 31,-351-59-15,-20-20-1,0 19 1,-20-19 0,-18 0-1,18 20 1,1-20 0,-1 0-1,20 19 16,-58-19-15,19 0 0,-19 0 15,-1 0-15,0 0 15,0 0 0,1-19-15</inkml:trace>
  <inkml:trace contextRef="#ctx0" brushRef="#br0" timeOffset="4355.8">27885 11716 0,'0'-19'0,"0"38"32,-20-19-1,1 0 0,-1 0-31,0 20 16,-18 0-1,-21 18 1,-19 1 0,-20 0-1,-18 1 16,17-2-15,2 1 0,19-19-1,-19 0 1,38 19 0,0-20-1,-19 20 1,59-39-16,-40 19 15,-19 21 1,19-21 0,0 1-1,-18 0 1,-2-1 0,79 0-16,-58 0 15,-1 1 16,1 0-15,19-1 0,0 1-1,-20 0 1,20-1 15,20 1-15,38-20 78,-19-20-63,19 1-16</inkml:trace>
  <inkml:trace contextRef="#ctx0" brushRef="#br0" timeOffset="5016.01">27103 12048 0,'0'0'0,"-19"0"0,-19 20 16,-21-1-1,39 1-15,-77 18 31,-59 21-15,0 0 0,-40 19-1,40-39 1,-19 0 0,18-19-1,79-1 1,19 0-1,-19-19 1,39 0 0</inkml:trace>
  <inkml:trace contextRef="#ctx0" brushRef="#br0" timeOffset="5515.46">25776 12439 0,'20'19'78,"-20"0"-47,0 1-15,0-1 0,0 21-1,0-21 1,20 59 0,-20-19-1,0 38 1,0-38-1,19 97 1,20 20 0</inkml:trace>
  <inkml:trace contextRef="#ctx0" brushRef="#br0" timeOffset="6533.83">25835 13356 0,'20'-20'15,"-1"20"1,0 0-16,138-38 31,-1-1-15,-19-1-1,19 1 1,-39 20 0,0 0-1,-98-1-15,99-19 16,-41 0-1,22-20 1,-22 20 0,2 0-1,-21 0 1,20 0 0,-19 0 15,-1 0-16,1 0 1,-20 19 0,19-19-1,-19 20 1,40-40 15,-60 40-15,1-1-1,18-19 17,-18 39-17,0-20 1,-1 1 0,1 0 15,19-1-16,0 20 1,0-39 0,0 19-1,0 1 1,-19-1 0,18 20-1,1-20 1,-19 20-1,-20-19 1,20 0 0,-20 0-1</inkml:trace>
  <inkml:trace contextRef="#ctx0" brushRef="#br0" timeOffset="8833.54">27670 12107 0,'-20'19'79,"1"-19"-64,19 19-15,-20-19 16,-58 40-1,0-21 1,-39 40 0,-19-21-1,-20 2 1,38-21 0,-38 21-1,39-21 1,0 20-1,39-20 1,58-19-16,-19 0 16,0 20-1,20-20 1,-1 0 0,-39 39-1</inkml:trace>
  <inkml:trace contextRef="#ctx0" brushRef="#br0" timeOffset="14341.25">28158 11814 0</inkml:trace>
  <inkml:trace contextRef="#ctx0" brushRef="#br0" timeOffset="15652.43">28158 11814 0,'0'-20'141,"0"1"31,0 0-156,19 19-1,-19-20-15,0 0 16,0 1-1,20-1 1,-20 0 0,0 1-1,0-1 1,0 1 15,20 0-15,-20-60-1,39 40 1,-39 19 0,39-18-1,-39 19 1,38-21 0,-38 21-1,20-1-15,0 0 16,-1-18-1,1 18 1,0-19 0,-1 0-1,-19 0 17,39 0-17,-20 0 1,1-20-1,-1 20 1,1 0 0,0 0-1,-1 20 1,20-79 15,-20 59-15,1-20-1,0 20 1,-1 0 0,1 1-1,-1-2 17,-19 1-17,20 0 1,-20 0-1,20 0 1,-1-20 0,0 20-1,1 1 1,-1-41 0,1 40-1,-20-19 1,20 19-1,-1 0 1,-19 19 0,20 0 15,-20 1-15,-20 19 46</inkml:trace>
  <inkml:trace contextRef="#ctx0" brushRef="#br0" timeOffset="17237.43">29388 9647 0,'0'20'47,"0"-1"0,0 0-32,-20-19-15,20 39 16,-19 20-1,19 19 1,-19 0 0,19-58-16,-20 57 31,20 22-15,-19-41-1,19 40 1,-20-40-1,0 0 1,1 21 0,19-21-1,-20 40 17,20-78-17,-20-1 1,20 59-1</inkml:trace>
  <inkml:trace contextRef="#ctx0" brushRef="#br0" timeOffset="18686.53">29407 9744 0,'0'20'63,"0"-1"-47,-19 1-1,19 0-15,0 19 16,-20 58-1,1 20 1,0 20 0,-1 38-1,20-77 1,0-78-16,-19 97 16,-1-19-1,0-1 1,1-19-1,-1-39 1,0-39 0,20-20 31,0 1-32,40 0 1,-40-40-1,-20 0 1,40 1 0,-1-59-1,21 19 1,76-214 15,-96 194-15,0 41-1,-20 57 1,0 20 0,0 20 15,0-1-15,-20 20-1,0 39 1,20-58-16,0 77 15,-19 40 1,-1-39 0,1 38-1,-20-57 1,20-2 0,-1-37-1,0-1 1,1-39-1,19-20 1,19 1 0,1-79 15,-20 20-15,20-39-1,-20 19 1,19-58-1,-19 59 1,20-40 0,-20 78-1,0 20 1,0 59 0,0-1-16</inkml:trace>
  <inkml:trace contextRef="#ctx0" brushRef="#br0" timeOffset="22221.3">27455 8983 0,'0'0'0,"39"0"32,-19 0-32,-1 0 15,1 0 1,77 19-1,-38-19-15,117 39 16,-59-19 0,-39 0-1,0-1 1,40-19 0,-21-19-1,20 19 1,-19 0-1,-59 0 1,19-20 15,-19 20-15,40 20 0,-21-20-1,1 0 1,-20 0-1,-20 0 1,0 0 0,1 0-1,-1 0 17,1 0-1</inkml:trace>
  <inkml:trace contextRef="#ctx0" brushRef="#br0" timeOffset="24320">30462 10799 0,'0'19'31,"0"-38"0,0-1 1,0 0-17,19 1 1,-19-20-1,0 0 1,0 19-16,0-38 16,20 0-1,-20-99 17,0 118-17,0 0 1,0 0-1,0 0 17,-20 20-1,20 38 0</inkml:trace>
  <inkml:trace contextRef="#ctx0" brushRef="#br0" timeOffset="24755.73">30540 10155 0,'19'0'15,"-38"0"1,19 19-1,0 1 1,-19-1 0,-1 39-1,-19-18 1,-20 18 0,1 20-1,19-39 1,19-19-1,20 0 1</inkml:trace>
  <inkml:trace contextRef="#ctx0" brushRef="#br0" timeOffset="25038.55">30578 10155 0,'0'0'0,"0"19"31,0 1 0,0-1-31,0 39 16,0 1-1,0-39-15,0 38 32,20 20-17,0-38 1</inkml:trace>
  <inkml:trace contextRef="#ctx0" brushRef="#br0" timeOffset="25522.25">30481 10135 0,'0'-20'0,"0"1"47,0-1-47,0 0 16,0 1-1,0 0-15,20-40 16,-40-19 0,20-20-1,20 20 1,-20-19 0,0-1-1,20 40 1,-20-1-1,-20 39 1</inkml:trace>
  <inkml:trace contextRef="#ctx0" brushRef="#br0" timeOffset="25922">30501 9354 0,'20'0'16,"-40"0"0,20 19-1,0 1 1,-20-1 0,20 1-1,-19-20-15,-21 59 16,1 18-1,-19 2 1,19-21 0,19-38-1,20-1 1</inkml:trace>
  <inkml:trace contextRef="#ctx0" brushRef="#br0" timeOffset="26238.8">30578 9354 0,'20'0'15,"-40"0"16,20 19-15,0 1 0,0-1-16,0 40 15,20 19 1,0 40 15,-1-60-15,1-39-1</inkml:trace>
  <inkml:trace contextRef="#ctx0" brushRef="#br0" timeOffset="26705.51">30521 9373 0,'0'-19'16,"-20"19"-16,20-19 31,0-1-15,-20-39-1,20 0 1,-19 1 0,19 39-16,0-40 15,0-58 1,0 0-1,0 19 1,0-19 0,0 39-1,0 0 1,0 39 0,0 19-1</inkml:trace>
  <inkml:trace contextRef="#ctx0" brushRef="#br0" timeOffset="27089.27">30462 8358 0,'0'20'47,"-20"-20"-47,0 19 16,1-19-1,-20 40-15,-39 37 32,19-18-17,-18 0 1,18 19 0,19-39-1,40-20-15,0 1 0</inkml:trace>
  <inkml:trace contextRef="#ctx0" brushRef="#br0" timeOffset="27406.07">30521 8319 0,'0'0'0,"0"19"63,0 1-63,0 0 0,0-1 16,0 59-1,0 0 1,0-58-16,19 77 15,0-18 1,0-1 0,1-20-1</inkml:trace>
  <inkml:trace contextRef="#ctx0" brushRef="#br0" timeOffset="28857.32">27768 6249 0,'0'0'0,"0"20"15,0-40 32,19 20-16,-19-19-31,19 19 0,1-19 16,39 19 0,0 19-1,38 20 1,-58 0 0,0 40-1,-20-21 1,-38 20 15,0-20-15,-20-18-1,39-21 1,-20-19 0,20-19 15,0-39-16,0 38-15,20-98 16,-1 41 0,20-2-1,0 40 1,0 1 0,-19 18-1,-1 20 16,21 20-15,-21 37 0,0 2-1,-19 20 1,19 18 0,-38-18-1,19-21 1,-19-58-1</inkml:trace>
  <inkml:trace contextRef="#ctx0" brushRef="#br0" timeOffset="29290.06">28256 5645 0,'0'-20'15,"-20"20"32,20 20-31,-19 19 0,-21 19-1,-18 20 1,19 0 15,-39 1-15,39-40-1,39-20-15</inkml:trace>
  <inkml:trace contextRef="#ctx0" brushRef="#br0" timeOffset="29622.85">28256 5645 0,'20'-20'15,"-20"40"-15,0-1 47,0 1-31,0 38-1,0 1 1,19 0 0,19 38-1,-18-38 1,19 18-1,-19-18-15</inkml:trace>
</inkml:ink>
</file>

<file path=ppt/ink/ink1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10T11:28:07.571"/>
    </inkml:context>
    <inkml:brush xml:id="br0">
      <inkml:brushProperty name="width" value="0.05292" units="cm"/>
      <inkml:brushProperty name="height" value="0.05292" units="cm"/>
      <inkml:brushProperty name="color" value="#FF0000"/>
    </inkml:brush>
  </inkml:definitions>
  <inkml:trace contextRef="#ctx0" brushRef="#br0">14774 8883 0,'0'-20'47,"19"20"15,0 0-46,1 0-1,-1 0 1,1 0 0,117 0-1,155 20 1,-116-20 0,-98 0-1,-58 0 16,0 0-15,-20-20 0,19 20-1</inkml:trace>
  <inkml:trace contextRef="#ctx0" brushRef="#br0" timeOffset="1722.21">20161 9000 0,'0'19'15,"0"1"16,20-20 32,-1 0-63,1 0 16,0 0-16,-1 0 0,98 0 15,0 20 1,-97-20-16,58 0 31,0 0-15,-59 19-1,1-19 1</inkml:trace>
  <inkml:trace contextRef="#ctx0" brushRef="#br0" timeOffset="9424.45">16901 9098 0,'20'19'171,"-1"0"-171,-19 20 16,20-19-16,39 97 16,-1-39-1,-19-38 1,0-40 0,39-20-1,0-19 1,20-20-1,-20 1 1,39-21 0,-19 21-1,19 19 1,-58 0 0,-40 39-16,0 0 31,-19 0-16,-19 0 1,0 0 0</inkml:trace>
  <inkml:trace contextRef="#ctx0" brushRef="#br0" timeOffset="10424.36">22387 9039 0,'0'-20'15,"19"20"1,-19 20-1,20 0 1,-1-20 0,1 39-1,0-39 1,-1 38 0,1-18-1,0-1 1,-1-19-1,0 20 1,1-20 0,58-20-1,39 1 1,78-39 0,1 19 15,38-40-16,-78 59 1,-19 20-16</inkml:trace>
  <inkml:trace contextRef="#ctx0" brushRef="#br0" timeOffset="17593.4">11084 11225 0,'20'0'32,"-20"-19"15,19 19-16,-19-19-16,-19 19 32,19-20 0,-40 1-31,1-1-1,19 20 1,-18 0 0,18 20-1,-19-20 1,20 19 0,-1-19-16,0 0 15,1 20 1,-1-20-1,20 19 1,-19 0 0,0 20-1,-1-19 17,20 19-17,0-19 1,-19 18-1,19 1 1,0-19 0,0 19-1,0-19 1,0 38 0,0-19-1,19-19 1,1 19-1,-20 0 1,19-20 0,0 20-1,1 0 32,-1-19-31,1 19-1,-20-19 1,20-1 0,-1 0-1,20-19 1,-19 20 0,18-40-1,-18 20 1,19 0-1,20-19 1,-21 0 0,21-1-1,-19 1 17,-21-21-17,1 40-15,-1-39 16,-19 0-1,0-39 1,0 20 0,-19 0-1,-1-1 1,1 19 0,-1 1-1,0 1 1,1-21-1,-21 39 1,21 1 0,0 19 15,0 39-31</inkml:trace>
  <inkml:trace contextRef="#ctx0" brushRef="#br0" timeOffset="19061.09">11201 11967 0,'0'0'0,"0"20"31,19-20-16,-19 39 1,0 0 0,20 19-1,-20 1 1,0-1 0,0 21-1,0-20 1,0 18-1,20 21 1,-20-20 0,0 0 15,0-20-15,0 1-1,19-39-15,-19 39 16,20-1-1,-20 40 1,0-1 0,0-18-1,19-22 1,-19 22 0,0 18-1,0-38 1,-19 0-1,38-21 1,0-38 0</inkml:trace>
  <inkml:trace contextRef="#ctx0" brushRef="#br0" timeOffset="20260.76">11240 12026 0,'20'0'78,"-1"0"-63,1 0-15,-20 20 0,38-20 16,41 0 0,-2 0 15,61-20-15,18 20-1,-117 0-15,78 0 16,19 0-1,40 0 1,-40-20 0,40 20-1,0 0 1,-39 0 0,0 0-1,39 0 1,-1 20-1,-58-20 1,19 20 0,-18-1 15,-99-19-31,235 0 31,-157 19-15,2-19-1,-60 0 1,-1 0 0,-18 0-1,-40 0 17</inkml:trace>
  <inkml:trace contextRef="#ctx0" brushRef="#br0" timeOffset="24671.68">12567 12767 0,'-19'0'16,"19"20"93,19-20-77,-19 20-32,20-1 62,-1 1-46,1-1-16,19 1 31,215 117 0,-215-118-15,0-19-1,0 20 1,-20-20 0,1 0-16,-1 0 15,21 19 1,-21-19 0,1 20-1,0-20 1,-1 19-1,0 0 17,0 1-17,1-20 1,0 0 0,-1 0 15,-19 20-16,20-20 1,0 0 15,-1 0 32,-19 19-1,19-19-62,-19 20 47</inkml:trace>
  <inkml:trace contextRef="#ctx0" brushRef="#br0" timeOffset="27811.32">13505 12787 0,'-20'0'47,"20"20"-32,-20-1 1,1 20 15,-1-19-15,0 0-1,20-1-15,-38 0 16,-1 40 0,0-20-1,-1 0 1,21 0 0,-19-20-1,18-19 1,-19 20-1,19 0 17,-19-1-17,19 1 1,1-20 0,0 20-1,-40-1 1,39 0-1,1-19-15,-20 19 16,20 1 0,-21 0-1,1-1 1,0 1 0,19 19-1,-18-19 1,18-1 15,-19 0-15,0 1-1,0-1 1,0 1 0,20 0-1,-1-1 1,0-19-1,1 20 1,19-1 15,0-38 79</inkml:trace>
  <inkml:trace contextRef="#ctx0" brushRef="#br0" timeOffset="35381.6">11201 13997 0,'0'0'0,"19"0"31,60-19-15,77-20-1,-39 20 1,19-21 0,-57 21-1,-60 19-15,79-20 16,18-19 0,-17 39 15,17-19-16,-17 19 1,-22-19 0,2 19-1,18-20 1,-38 20 0,18 0-1,-18 0 1,20 0-1,-2 0 1,-18 0 0,-1 0-1,40 0 1,-20-20 0,20 20-1,19 0 16,-19 20-15,-40-20 0,20 20-1,-38-20 1,57 38 15,-58-18-15,0-20-1,19 0 1,1 0 0,-20 19-1,0-19 1,20 20 0,-20-1-1,20 1 16,-1 0-15,-19-1 0,-19-19-16,19 20 15,19-1 1,-39 0 0,40 21-1,-39-1 1,0 0-1,-1-1 1,0 21 0,-19-39-1,19 39 1,-19-21 0,-19 1-1,19-19 16,-19 0-15,0-1 0,19 1-1,-40 19 1,21-20 0,-21-19-1,21 19 1,-20-19-1,0 20 1,-20 0 0,20-20-1,-38 19 1,-2 1 0,1 0 15,-59-1-16,20 0 1,-39 1 0,39-1-1,-20 1 1,-57-20 0,56 19-1,-37-19 1,38 0-1,0 0 1,40 0 0,-1 0-1,1 20 1,-1-20 0,1 0 15,-2 0-16,2 20 1,-20-20 0,19 0-1,-38 0 1,-99-20 15,138 20-15,-20-20-1,-20 1 17,79-1-17,38-19 1,20 20 0,0-20 15,0 0-16,20-20 1,-1 21 0,1-21-1,-1 0 1,59 1 0,0-21-1,98-38 1</inkml:trace>
  <inkml:trace contextRef="#ctx0" brushRef="#br0" timeOffset="37249.68">11123 12358 0,'0'-20'94,"0"1"-47,-19-1 0,-1 0-31,0 20-16,1 0 0,-59-19 15,19 58 16,0 0-15,40-19 0,-39 38-1,38-19 1,1-19 15,19-1-31,-20 60 16,0-2-1,40 21 1,0-39 0,-1-1-1,20-18 1,-20-40-16,20 19 16,40 0 15,-40-19-16,39 0 1,-39-19 0,38 0-1,-18-21 1,20-38 15,-79 20-15,0 19-1,-59-40 1,20 41 0,-20-1-1,21-1 1,18 40 0,-19 40-1</inkml:trace>
  <inkml:trace contextRef="#ctx0" brushRef="#br0" timeOffset="39150.4">11474 12865 0,'-19'0'0,"38"0"16,-19 20 15,19-20-16,1 0 1,0 20 0,38-20-1,-38 0-15,38 0 16,40-20 0,-20 20-1,40 0 1,-41 0-1,21 0 1,-20-20 0,20 20-1,-1-19 1,-38 19 15,19 0-15,20 0-1,-40 0 1,20 0 0,1 0-1,-21 0 1,59 19 15,-98-19-15,1 0-1</inkml:trace>
  <inkml:trace contextRef="#ctx0" brushRef="#br0" timeOffset="43168.88">12431 11401 0,'0'-20'31,"0"1"-15,-20 0-1,20-1 1,-20-19 0,1 0-1,-19 19 1,18 1-1,-39 19 1,20 19 0,-39 1-1,0 19 1,0 0 15,19 0-15,20 39-1,19-19 1,1 38 0,19 1-1,0-1 1,19-38 0,1-39-16,19 18 15,20 21 1,-1 0-1,21-39 1,18 18 0,21-18-1,-41-20 17,2 0-17,-21-39 1,20-20-1,-19 1 1,-21-20 0,-18-1-1,-40-37 1,-38-60 15,19 137-15,-20 19-1,-38 40 1</inkml:trace>
  <inkml:trace contextRef="#ctx0" brushRef="#br0" timeOffset="47524.75">16218 14798 0,'20'0'31,"-1"0"0,1 0-15,-1 0 0,1 0-1,-1 0 1,157-19-1,-19 19 1,-1-20 0,-40 20 15,21 0 0,-118 0-15,-19 20-1</inkml:trace>
  <inkml:trace contextRef="#ctx0" brushRef="#br0" timeOffset="48209.02">18229 14876 0,'19'0'47,"1"0"-31,-1 0-16,1 0 16,19 0-1,20 20 1,38-20-1,-77 0-15,77 19 16,98 1 0,-77-1-1,-40 1 1,39 0 15,-98-1-15,-38-19 15,-1 0-15</inkml:trace>
  <inkml:trace contextRef="#ctx0" brushRef="#br0" timeOffset="49752.85">13739 11401 0,'19'0'16,"-19"-20"-1,0 1 1,0 0 0,0-1-1,0 1 1,-19-1-1,19 0-15,-19 1 16,-1-1 0,-19-18-1,-1 18 1,21 1 0,-39 38-1,-21 1 1,1 18-1,20 1 1,-21 40 15,41-2-15,19 80 15,38-40-15,19-39-1,2 0 1,38 0 0,-20-19-1,60 0 1,-21-59 0,40 0-1,-1-59 1,-57 20-1,-21-39 17,-58-1-17,-19 1 1,-40-39 0,0 78-1,-77 20-15</inkml:trace>
  <inkml:trace contextRef="#ctx0" brushRef="#br0" timeOffset="50503.38">14012 12221 0,'-19'-19'16,"-1"19"15,0 19-15,20 0-1,0 20 1,-19 60 0,19 37-1,0 0 1,0 60 0,0-1-1,19-58 1,-19-21-1,0 2 1,-19-60 15,-1 1-15,20-39 0,0-40-1,20-19-15</inkml:trace>
  <inkml:trace contextRef="#ctx0" brushRef="#br0" timeOffset="52371.3">13270 11908 0,'20'0'63,"-40"0"15,20-19-78,-20 19 16,1 0-16,-39-19 15,19 19-15,-20 0 16,-38-20 0,-60 1-1,21-1 1,-59-19-1,-1 0 17,-38 0-17,0 20 1,-40-40 0,59 20-1,157 39-15,-117-39 16,-21-20-1,79 40 1,19-21 0,1 1-1,38 1 1,40 38 0</inkml:trace>
  <inkml:trace contextRef="#ctx0" brushRef="#br0" timeOffset="54937.25">12119 13412 0,'-20'0'31,"20"-19"1,-20 19-32,1 0 15,-1-20 1,-19 20-1,1-39 17,-99-1-17,19 2 1,41-1 0,37 19-1,21 20 1,-1-19-1,1 19 1,-1-20 0,0 0-1,-57-18 1,57 18-16,-39-38 16,21 38 15,-1 0-16</inkml:trace>
  <inkml:trace contextRef="#ctx0" brushRef="#br0" timeOffset="56295.4">11161 13470 0,'0'20'47,"20"-20"-31,-20-20-16,20 20 15,-20-19 1,19 0-16,40-40 31,38 20-15,40-39 0,-39 39-1,19-20 1,-58 20-1,-1-19 1,1 38 0,-40 1-16,21-1 15,37-39 17,-57 40-17,19 0 1,0 19 15,-19-20-15,-1 20-1,-19-20 1,19 20 0,-38 0-1,19 20 16,-19 19-15</inkml:trace>
  <inkml:trace contextRef="#ctx0" brushRef="#br0" timeOffset="57538.61">20982 14818 0,'19'0'16,"-19"-20"-16,0 40 15,19-20 1,20 19 0,60 0-1,-2-19 1,39 0-1,40 0 17,-20 0-17,-38 0 1,-1 20 0,-39-20-1,-20 20 1,-38-20-1,19 0 1</inkml:trace>
  <inkml:trace contextRef="#ctx0" brushRef="#br0" timeOffset="58055.3">23071 15052 0,'0'0'0,"19"0"31,0 0-15,1 0 0,39 0-1,57-20 1,40 20 0,1-19-1,-118 19-15,79 0 16,-2 0-1,-57 0 1</inkml:trace>
  <inkml:trace contextRef="#ctx0" brushRef="#br0" timeOffset="59939.11">12079 14856 0,'0'0'0,"-19"0"47,-1 0 0,20-19-32,-20 19 1,1-19 0,-19-1-1,18 1-15,-39-1 16,-19 0 0,-20 20-1,21-19 1,-21 19-1,20 0 1,-1 19 0,21 21-1,0-21 1,-21 20 0,2 0-1,18-19 16,-19 19-15,19 20 0,-19-1-1,39-19 1,0 0 0,20 19-1,-1 1 1,0-20-1,20 39 1,-19-19 0,38 0-1,1-1 1,0-19 0,-1 20-1,39-20 1,1-1 15,39 2-15,19-21-1,78 1 1,-78-20 0,98-20-1,-39 1 1,-118-1-16,117 0 15,60-38 1,-99-1 0,1 1-1,-39-20 1,-39-20 0,-40 20 15,-58-39-16,0 19 1,-39-19 0,-39 19-1</inkml:trace>
  <inkml:trace contextRef="#ctx0" brushRef="#br0" timeOffset="60973.47">13349 14876 0,'0'0'0,"0"-20"15,-20 20 1,0 0 0,-19 0-1,0 0 1,1 0 0,-21 0-1,-20 20 1,2 19-1,-40 40 1,58-2 0,0 40-1,20-19 1,0 19 0,20-38-1,-1 18 16,20-58-15,0 20 0,20-21-1,19 21 1,-1 0 0,21-1-1,0-19 1,38-19-1,1-1 1,-79-19-16,60 0 16,37-19-1,-17-40 1,17-38 0,-37-20-1,-21-59 16,-58 20-15,-39 19 0,-19 59-1,-41 0 1,-37 20-16</inkml:trace>
  <inkml:trace contextRef="#ctx0" brushRef="#br0" timeOffset="62139.74">14968 14974 0,'20'-20'0,"-40"40"0,40-59 15,-40 39 1,20-20 0,-19 1-1,0-21 1,-20 21 0,-1 0-1,-18-1 1,39 1-16,-40 19 15,-20 0 1,22 19 0,-61 39-1,79-18 1,-19 18 0,18 40-1,1 0 16,20-1-15,19-77-16,-19 58 16,19 0-1,-20 0 1,20-20 0,20 21-1,18-2 1,1 2-1,1-40 1,18 0 0,0 19-1,21-19 1,-2-19 0,2-20 15,57 0-16,-19-20 1,40-19 0,-59-19-1,38-20 1,-97 19 0,-19-38-1,-40 18 1,-19-18-1,-20 38 1,-18-38 0,18 18-1,1 40 1,-40-38 31,39 77-47</inkml:trace>
</inkml:ink>
</file>

<file path=ppt/ink/ink1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10T11:29:43.155"/>
    </inkml:context>
    <inkml:brush xml:id="br0">
      <inkml:brushProperty name="width" value="0.05292" units="cm"/>
      <inkml:brushProperty name="height" value="0.05292" units="cm"/>
      <inkml:brushProperty name="color" value="#FF0000"/>
    </inkml:brush>
  </inkml:definitions>
  <inkml:trace contextRef="#ctx0" brushRef="#br0">4715 6499 0,'0'0'0,"0"-19"47,0-1-15,20 20 14,-20 20 17,0-1-47,19-19-16,-19 20 15,20 19 1,19 19-1,-39-38-15,58 19 16,-18-19 0,18-1-1,-38-19 1,-1-19 46,0 19-46,1-20-16,59-19 16,-41 19-16,138-57 15,-20 18 17,1 0-17,-21 39 1,-77 1-1,-21 0 1,-18 19 0,0-20-1,-20 40-15</inkml:trace>
  <inkml:trace contextRef="#ctx0" brushRef="#br0" timeOffset="967.48">10103 6363 0,'0'-20'16,"0"1"15,-19 19-31,38 19 47,-19 1-32,20-1 1,0 40 0,19-20-1,-1 20 1,-18-40 0,0-19-16,-1 19 15,20-19 1,-19 0-1,38-19 1,20-20 0,39 0-1,0 0 17,78-20-17,-38 20 1,-79 39-1,-98 20 1</inkml:trace>
  <inkml:trace contextRef="#ctx0" brushRef="#br0" timeOffset="2685.06">733 9057 0,'0'-20'31,"19"20"79,1 20-110,19-20 15,19 19-15,118 1 16,-58-20 0,76 0-1,-37 0 17,57 0-17,21 0 1,-60-20-1,60 20 1,-1-19 0,0-1-1,-38 20 1,-157 0-16,351-20 31,-292 20-15,-1 0-1,79-19 17,-137 0-17,-19 19 17,-1 0-17</inkml:trace>
  <inkml:trace contextRef="#ctx0" brushRef="#br0" timeOffset="4134.58">830 10462 0,'0'0'0,"19"0"110,1 0-95,0 0-15,-1 0 0,40 20 16,-20-20-16,-20 0 16,79 0 15,78 20-15,-137-20-16,254 0 31,-98-20-16,-19 20 1,0 0 0,-40 0-1,40 0 17,19-20-17,-19 20 1,-40 0-1,40 0 1,-40 0 0,1 0-1,-59-19 1,0 19 0,-39 0-1,20 0 1,-39 0-1,-1 0 32,-19-20-31</inkml:trace>
  <inkml:trace contextRef="#ctx0" brushRef="#br0" timeOffset="11303.06">3739 5289 0,'-19'0'31,"-1"0"-16,20-20-15,-19 20 16,38 0 15,1 0 1,-20-19-1,0-1-16,-20 20-15,20-39 16,-19-58 0,-21-20-1,21 19 1,-20 39 0,39 20-1,-19 39-15,38 0 47,-19 20-31,19-1-1,1 40 1,-1-40-16,21 79 16,18 0-1,0-20 1,-18-20-1,-21-38 1,1 19 0,0-39-1,-40-20 32,0-39-31,20-18-1,-39-21 1,19 1 15,-18 18-15,-1-38 0,0 39-1,-20-20 1,20 40-1,20 19 1,19 20 0,-20-21-1,0 21 1,20-1 0,-19 20-1,19-19 48,-20 19-63,40 0 93,-1 0-46,-19-20-47,20 20 0,0 0 16,-1 0-16,98-20 16,98 2-1,38-41 1,-38 39-1,0-19 1,-39 0 15,19 0-15,-58 20 0,-117 19-16,77-40 15,-38 40 1,-20-19-1,-20 19 1,20-20 0,0 20-1,0 0 1,0-20 0,0 20-1,20 0-15</inkml:trace>
  <inkml:trace contextRef="#ctx0" brushRef="#br0" timeOffset="13069.96">4168 5054 0,'-19'0'15,"-1"20"17,40-20 77,-1 0-109,1 0 16,39-20-16,19 20 15,-39-19 1,-20 19-1</inkml:trace>
  <inkml:trace contextRef="#ctx0" brushRef="#br0" timeOffset="13420.31">4500 4820 0,'0'-19'0,"20"19"94,-20 19-78,0 0-16,19 1 15,21 98 1,-1-1 0,-20-58-1,0-40 1</inkml:trace>
  <inkml:trace contextRef="#ctx0" brushRef="#br0" timeOffset="13870.59">4539 4781 0,'0'-19'16,"0"38"0,-19-19-1,-1 0 1,1 0 0,19 20-1,-19 18 1,-1 41-1,1-20 1,-1-1 0,20-19-1,20-39 63,-20-20-78,19 20 16,1 0-16,-1-19 16,0 19-1,79-39-15</inkml:trace>
  <inkml:trace contextRef="#ctx0" brushRef="#br0" timeOffset="14337.2">4500 4508 0,'0'-20'0,"0"1"47,20 19-31,-1 0 0,21 0-1,37 19 1,-37 20-1,-21 0 1,-19 40 0,-19-21-1,-1-19 1,20-19 0,20-40-1,-1 1 1,20-1-1,39 0 1</inkml:trace>
  <inkml:trace contextRef="#ctx0" brushRef="#br0" timeOffset="14637">4969 4801 0,'-19'0'16,"38"0"-16,1 0 47,-1 0-47,20 0 15,20 0 1,18-20 15,2 1-15,-1-20-16</inkml:trace>
  <inkml:trace contextRef="#ctx0" brushRef="#br0" timeOffset="14920.99">5106 4625 0,'-20'0'46,"40"0"-14,-20 20-32,0-1 15,39 40 1,-1 38 0,-18-78-16,19 60 15,1 18-15</inkml:trace>
  <inkml:trace contextRef="#ctx0" brushRef="#br0" timeOffset="15554.25">5418 4527 0,'-20'-19'15,"1"19"16,19-20-31,19 20 16,21-19 0,18 0-1,0 19 1,1 38 0,-39 21-1,-40 19 1,1-78-16,-1 39 31,20-20-15,0 1-1,0-40 1,39-18 0,1-1-1,-21 39 1,0 0-1,-19 19 1,20 20 0,-1 20-1,-38 38 17,-39-58-17,-99 0 1</inkml:trace>
  <inkml:trace contextRef="#ctx0" brushRef="#br0" timeOffset="16070.94">5613 4176 0,'20'0'62,"-20"19"-62,20-19 16,-1 0-16,0 20 16,20 0-1,-19 19 1,-20-1-1,-20 21 1,-19-39 0,20-1-1,38-19 17,1 0-17,-20-19-15,58 19 16,1-20-1</inkml:trace>
  <inkml:trace contextRef="#ctx0" brushRef="#br0" timeOffset="16354.3">5984 4566 0,'0'0'0,"20"0"62,-1-19-62,0 19 16,21 0-16,19-20 15,-40 20 1,39 0 0,40-39-16</inkml:trace>
  <inkml:trace contextRef="#ctx0" brushRef="#br0" timeOffset="16605.09">6101 4312 0,'0'0'0,"-19"0"16,19 20 15,0 0-15,19 38-16,21 1 15,-1 58 17,38-20-32</inkml:trace>
  <inkml:trace contextRef="#ctx0" brushRef="#br0" timeOffset="17072.09">6726 4235 0,'0'0'0,"-19"0"15,-1 0 1,20-20-16,-59 40 15,20-20 17,-38 59-17,18-1 1,39-39-16,-38 40 16,19 38-1,59-18 1,57-21-1,40-19 1,59-39 0,-78-39-1,-59-19 1,-59-21 0,-58-18-1,-19 38 1,-59-18 15</inkml:trace>
  <inkml:trace contextRef="#ctx0" brushRef="#br0" timeOffset="17521.55">6726 3942 0,'0'0'0,"0"-19"16,-19-1-16,38 0 15,0 20 32,1 0-31,-20 20-1,39 57 1,-19-37-16,-1 77 16,-38-59-1,19-38 1,39-20 15,19-20-15,20-38-1,-58 58 1</inkml:trace>
  <inkml:trace contextRef="#ctx0" brushRef="#br0" timeOffset="18038.22">5418 4000 0,'0'0'0,"0"-20"15,-20 20 1,40 0 15,0 0-15,38-19 0,-39 19-16,99-19 15,38-40 1,78-38-1,0 19 1,40 19 0,-137 39-1,-60 20 1,-57 0 0,19-19-1</inkml:trace>
  <inkml:trace contextRef="#ctx0" brushRef="#br0" timeOffset="18554.9">7234 4294 0,'19'0'62,"0"0"-46,21-20-16,-21 20 15,59-20-15,156-58 32,-175 78-17,-19-20 1</inkml:trace>
  <inkml:trace contextRef="#ctx0" brushRef="#br0" timeOffset="18788.75">7272 4450 0,'20'0'16,"0"0"15,-1 0-31,59-40 16,0 21 0,-58 19-16,136-20 15</inkml:trace>
  <inkml:trace contextRef="#ctx0" brushRef="#br0" timeOffset="20016.37">8014 4332 0,'0'-20'47,"0"2"-47,0-2 15,0 0-15,-19-19 16,-1-58 0,1 18-1,-1 20 1,1 40 15,19 38-15,39 40-1,-20 0 1,79 78 15,-78-98-15,-1-19-1,0-20 1,-38-20 31,-20-59-31,20 2-1,-40-41 1,20 41 15,0-41-15,20 21-1,-1 18 1,-19 41 0,19-2-1,20 21 1,-19-1-1,38 20 110,1 0-93,-1 0-32,-19-19 15,117 19 1,196-78 15,-274 78-31,117-39 16,-38 19-1,-99 20 1,-38 0 15,-1 0 1</inkml:trace>
  <inkml:trace contextRef="#ctx0" brushRef="#br0" timeOffset="21139.21">8658 3668 0,'-19'-19'0,"19"38"15,-19-19 1,0 0-16,-21 20 16,1 19-1,-20 58 16,1 2-15,19 37 0,0-58-1,-19 20 1,-1-39-16</inkml:trace>
  <inkml:trace contextRef="#ctx0" brushRef="#br0" timeOffset="21456.6">8229 3824 0,'0'20'47,"0"0"-32,20-1 1,-20 1 0,20 0-16,18 37 15,1 22 1,20-20 0,-20-1-1,0-19 1,-20 0-1</inkml:trace>
  <inkml:trace contextRef="#ctx0" brushRef="#br0" timeOffset="22639.49">8990 3961 0,'0'0'0,"-19"0"47,38 0 0,1 0-32,19-19 1,59-20 0,19 0-1,-20 19 1,-57 40-16</inkml:trace>
  <inkml:trace contextRef="#ctx0" brushRef="#br0" timeOffset="22856.6">9049 4118 0,'20'0'31,"-1"0"-16,-19-20 1,59 20 0,116-39-16</inkml:trace>
  <inkml:trace contextRef="#ctx0" brushRef="#br0" timeOffset="23390.71">9713 3512 0,'-20'0'15,"1"0"1,0 20 0,-1-1-1,-19 21 1,39-21-16,-20 20 16,40 20-1,0-20 1,19 0-1,19-1 1,1-18 0,-59 0-16,58-1 15,-19 1 1,0 0 0,-19 18 15,-20-19-16,0 21 1,-20-1 0,-39 0-1,1-19 1,-98-40 0</inkml:trace>
  <inkml:trace contextRef="#ctx0" brushRef="#br0" timeOffset="23740.8">9596 3551 0,'0'-19'47,"20"19"-47,-1 0 16,1 0-16,77-39 15,39 19 1,-37 0-1,-22 20 1,-57 0 0,-59 20-1</inkml:trace>
  <inkml:trace contextRef="#ctx0" brushRef="#br0" timeOffset="29475.27">3564 10677 0,'0'-19'16,"-20"19"-16,20 19 62,-20-19-46,20 20-16,0-1 15,0 79 1,-19 38 0,19-19-1,0 21 1,19 18 0,-19-20-1,0-39 1,0-77-16,20 39 15,-20 0 1</inkml:trace>
  <inkml:trace contextRef="#ctx0" brushRef="#br0" timeOffset="31459.74">3524 10599 0,'0'20'31,"20"-20"-16,-20 19-15,0 1 16,0-1 0,20-19-1,18 0 1,60-19 0,39 19-1,38-20 1,40 1-1,-19-1 1,-1 0 0,-157 20-16,177 0 15,78 0 17,-78 0-17,59 0 1,-60-19-1,20-1 1,21 1 0,-80 19-1,-38 0 1,38-19 0,-77-1-1,19 20 1,0 0-1,-39 0 1,40 0 0,-41 0-1,21 0 17,-40-20-17,-38 20 1,-40 0 31,20 20-32,0 0 1,-19 18 0,19 41-1,0 57 1,0-18-1,0 18 1,0 1 0,0-1-1,0-116 1,19 58 0,-38 117 15,19-97-16,-19-39 1,-1-1 0,20-39-1,0 21 1,-19-40 62,-1-20-62,0 20-1,1 0 1,-1 0 0,-19 0-1,-39 0 1,-39 0-1,19 0 1,-58 20 0,137-20-16,-98 0 15,-98 0 1,39 0 0,137 0-16,-156 0 15,0 0 1,58-20-1,20 20 1,-59 0 0,0 0-1,40-20 17,-59 1-17,58-1 1,-39 20-1,40 0 1,38 0 0,1-19-1,38 19 1,0 0 0,1 0-1,19 0 1,19 0-1,-19 0 1,0 0 0,20 0-1,-40 0 17,39 0-17,-38 19 1,19-19-1,0 20 1,-20-20 0,39 0-1,-38 0 1,19 19 0,20-19-1,-21 20 1,21-20-1,-39 0 1</inkml:trace>
  <inkml:trace contextRef="#ctx0" brushRef="#br0" timeOffset="66905.28">3251 13235 0,'0'19'0,"19"1"172,-19 0-156,20-20 0,-20 18-16,19 21 15,1 1 1,0-40-16,-1 39 15,1-19 1,0-1 15,-20-38 110,19-1-125,-19 0-1,19 20-15,20-59 16,20 2-1,19-22 1,-19 40 0,19 19-1,-59 1 1,0 19 0,1-19-1,-20 38 16,-20-19 1,20-19 30,-19 19-62</inkml:trace>
  <inkml:trace contextRef="#ctx0" brushRef="#br0" timeOffset="68116.09">4052 14582 0,'0'0'0,"-20"0"47,20-20-31,20 20 46,-1 0-46,1 0-16,-1 0 16,0 0-16,40-20 15,39 1 1,-20 19-1,-59 0 1,21-19 15,-21 38-15</inkml:trace>
  <inkml:trace contextRef="#ctx0" brushRef="#br0" timeOffset="69102.83">4969 14582 0,'-19'0'15,"-1"0"16,20 19 63,20-19 0,-1 0-78,1 0-1,18 0-15,99 0 16,78-19-1,-98 38 1,0-19 0,-58 0-1,-40 0 1,-38 0 15,19-19-31,-19 19 16,-1 0-1,0 19 17</inkml:trace>
  <inkml:trace contextRef="#ctx0" brushRef="#br0" timeOffset="70070.78">8698 14601 0,'19'0'46,"-19"-19"-30,20 19 0,0 0-1,19-20 1,78 0 0,19 20-1,40-19 1,39 19-1,-59 0 1,-39 19 0,-78-19-16,39 0 15,-20 0 1,-77 0 15,-1-19-15,-18 0-1</inkml:trace>
  <inkml:trace contextRef="#ctx0" brushRef="#br0" timeOffset="71838.23">10728 13391 0,'0'-20'16,"0"0"-1,0 1 1,-20 19 0,20 19 15,0 1-15,0 39-1,0 19 1,0 59-1,20-20 1,-20-98-16,0 98 16,0 39-1,0 0 1,0-38 0,0-40-1,0 0 1,19-39 15,-19-39-31</inkml:trace>
  <inkml:trace contextRef="#ctx0" brushRef="#br0" timeOffset="73721.86">10708 13195 0,'20'0'16,"-20"20"15,0 0-15,19-20 15,1 0-15,0 0-16,96 19 15,60-19 1,-20 0 0,59 0-1,-19 0 1,-157 0-1,156 0 1,98 0 0,-98 0-1,-19 0 1,39 0 0,-40 0-1,-58-19 1,-20 19-1,-38 0 1,39 0 0,-40 0-1,99-20 17,-79 20-17,-20-20 1,60 20 15,-1 0-15,-19-19-1,19-1 1,-1 20 0,-57 0-1,-39 0 1,0 0-1,-20 20 17,0-1-1,0 1-31,0 39 16,0-1-1,-20 60 1,20-21 15,0-78-31,0 98 16,0 20-1,-20-19 1,20-2 0,0 2-1,0-21 1,20 1-1,-40-20 1,20-19 0,-19-21-1,19 2 1,0-21 0,-20-19-1,20 20 1,0-1 15,-20-19-15,20 20-1,0 0 1,-19-20 0,-1 0-1,1 19 1,-59-19-1,0 19 1,-39-19 0,-20 0-1,-58 0 1,19 0 0,137 0-16,-137-19 15,0 19 1,-57-19 15,-2-1-15,79 20-1,-59-20 1,59 1 0,20-1-1,-1 1 1,19-1-1,-18 20 1,39 0 0,-1-20-1,-39 20 17,78 0-17,21-19 1,-1 19 15,-1 0-15,-38 19-1,20-19 1,-1 0 0,0-19-1,21 38 1,-21-19-1,0 20 1,40-20-16</inkml:trace>
  <inkml:trace contextRef="#ctx0" brushRef="#br0" timeOffset="77289.65">20294 8432 0,'-20'-39'16,"1"39"-1,19-20 1,-20 20 0,20 20 31,0 0-47,0 38 15,-19 79 1,0-59-1,-1-20 1,40-38 0,-1-20 15,-19-20-15,19 20-16,1-39 15,19 20 16,-20-1-15,40 20 0,-1 0-1,-18 20 1,-1 19 0,-20-20-16,21 40 15,18-1 1,-39-18-1,-19 18 1,-39 0 0,1-38-1,-41 19 1,-18-19 0,77 0-16,-155-20 15</inkml:trace>
  <inkml:trace contextRef="#ctx0" brushRef="#br0" timeOffset="77655.64">20157 8373 0,'0'0'16,"20"0"15,0 0-16,-1 0 1,59-19 0,58-1-1,2 20 1,-21 20 0,-1-1-1</inkml:trace>
  <inkml:trace contextRef="#ctx0" brushRef="#br0" timeOffset="79640.39">21328 8744 0,'-19'0'47,"19"20"-31,0 0-1,0-1-15,-20 0 16,20 1 0,-19-20 15,19 19-31,-19 1 16,-1 0 15,40-20 16,-20-20-32,19 20 48,-19-20-48,0 1 1,19 19-16,-19-20 16,20 1-1,-20 0 63,-20 19-15,40 0-16,-1 0 47,-19-20-94,20 20 218,-20-20-202,-20 20 31,20 20-32,-19-20-15,19 20 16,-20-20-16,1 38 0,0-18 16,-40 39-1,0-1 1,1-19-16</inkml:trace>
  <inkml:trace contextRef="#ctx0" brushRef="#br0" timeOffset="79974.19">21095 8705 0,'19'0'15,"-19"20"17,19-20-17,-19 19-15,20 21 16,19 18 0,-19-19-1,19 0 1,-20 0-1,0-19 1,1-1 0</inkml:trace>
  <inkml:trace contextRef="#ctx0" brushRef="#br0" timeOffset="80223.03">21036 8822 0,'20'0'16,"-1"0"15,-19 20-31,20-20 15,38 0 1,78 19 0</inkml:trace>
  <inkml:trace contextRef="#ctx0" brushRef="#br0" timeOffset="81724.1">21680 8627 0,'-20'-19'31,"20"-1"16,20 1 0,0-1-47,-1 20 0,1-19 16,57-40-1,61 40 1,-61-1 0,2 59-1,-60 0 1,0-39-16,-19 59 16,0 38-1,-19-38 1,-20 0-1,-39 38 1,-39-19 0,58-39-1,-19 20 32,98-79-16,-1 20-15,20-20 0,0 20-1,1-19 1,18 19 0,-39 0-16,40 0 15,38 19 1,-38-19-1,-20 20 1</inkml:trace>
  <inkml:trace contextRef="#ctx0" brushRef="#br0" timeOffset="82691.48">23164 8432 0,'0'-19'15,"-19"19"1,19-20 0,-20 20-1,0 0 1,-19-20-1,-19 40 1,-40 19 0,20 0-1,19 0 1,59 20 0,0-20-1,59-1 1,39 21-1,-1-20 1,40 1 0,-40-21-1,-97 0-15,59 1 16,-1 39 31,-38-20-32,-20-20 1,-39 39 0,-19-38-1,-21 19 1,2-19 0,-22-40-1,22 1 1,-21-40-16</inkml:trace>
  <inkml:trace contextRef="#ctx0" brushRef="#br0" timeOffset="83007.28">23554 8764 0,'0'20'31,"0"-1"-15,-20 0-16,20 20 15,0 40 1,20-40 0,-20-20-16,19 0 15,1 1 1</inkml:trace>
  <inkml:trace contextRef="#ctx0" brushRef="#br0" timeOffset="83190.18">23593 8530 0,'0'0'0,"0"-20"0,0 40 46</inkml:trace>
  <inkml:trace contextRef="#ctx0" brushRef="#br0" timeOffset="83774.82">23730 8784 0,'19'0'16,"1"0"31,-1 19-32,1 0 1,-20 1-16,39 39 16,-39-1-1,0-38 1,-19 77 15,19-77-15,0-40 15,0-39-15,19-18-1,1-21 1,-20 78-16,38-38 16,2 19-1,-1 39 1,19 39-1,-19 0 1,-39 0 0,0 39-1,-20-19 1,20-21 0</inkml:trace>
  <inkml:trace contextRef="#ctx0" brushRef="#br0" timeOffset="84458.39">24531 8276 0,'-20'0'15,"20"19"17,-20-19-32,20 20 15,-39 19 1,-19 59-1,19-1 1,-20 40 0,20-39-1,19-79-15,1 59 16,19 20 0,19-40-1,20 40 1,40-20-1,18 20 1</inkml:trace>
  <inkml:trace contextRef="#ctx0" brushRef="#br0" timeOffset="85358.82">24628 8452 0,'19'-20'47,"1"20"-31,0 0 0,-1-19-1,59 19 1,0 19-1,-19 20 1,-59 59 0,-59-21-1,-39 2 1,1-40 0,77-39-1,40 0 1,0-20-1,-1 20-15,20 0 16,19 0 0,1 20-1,0 0 17,-40 18-17,-19 1 1,-38 20-1,-21-20 1,-39 0 0,-19-20-16</inkml:trace>
  <inkml:trace contextRef="#ctx0" brushRef="#br0" timeOffset="85892.48">25467 8490 0,'-20'0'16,"1"0"-1,19 20-15,-38-20 16,18 0-16,-39 39 16,-38 39-1,38-19 1,20 19-1,0 0 1,58 20 0,20-21-1,40-18 17,57-19-17,-19-80 1,-97 1-1,-60-39 1,-57 39 0,-20 59-1,39 19 1,0-1-16</inkml:trace>
  <inkml:trace contextRef="#ctx0" brushRef="#br0" timeOffset="86240.27">25780 9057 0,'-19'0'15,"19"-20"1,-20 20 0,0 0-1,40 0 17,0 0-1,-20 20-31,-20-20 47</inkml:trace>
  <inkml:trace contextRef="#ctx0" brushRef="#br0" timeOffset="86958.82">26288 8842 0,'0'-20'0,"0"1"16,-20 19-1,20-19 1,-39 19-16,-20 19 16,-38 20-1,-21 78 32,99-59-31,19-38-16,39 39 15,39-20 1,78-20 0,-19-38-1,-59 0 1,-39-40 0,-78 0-1,-59 1 1,-19-1-1,58 39 1,21-19 0,38 20-1,0-20 17,0-39-17,19 19 1,0 20-1,1 20 1,19-1 0,20 20-1,19 20 1,0 38 0,-20 1-1,-38 19 1,-40-39-1,-38 19 1</inkml:trace>
  <inkml:trace contextRef="#ctx0" brushRef="#br0" timeOffset="87292.61">27224 8471 0,'0'0'0,"-19"0"16,19 19 31,0 1-32,-20 19-15,20 39 16,-19 59 0,19-20-1,-19-19 17,19-1-17,-20-38-15</inkml:trace>
  <inkml:trace contextRef="#ctx0" brushRef="#br0" timeOffset="87692.36">27088 8471 0,'0'-19'16,"-20"19"-16,1 0 31,-79 78 16,0 19-31,21-19-1,18 1 1,39-21 0,20-39-1,20 1 1,19 0 0,39-20-1,-59 0-15,60 0 16,116-20-1</inkml:trace>
  <inkml:trace contextRef="#ctx0" brushRef="#br0" timeOffset="88076.12">27459 8158 0,'0'0'0,"0"20"16,19-20-1,-19 20 1,0-1-16,39 59 16,0 59-1,0 19 17,-19 59-17,-40-98 1,-58 39-1,-98 40-15</inkml:trace>
  <inkml:trace contextRef="#ctx0" brushRef="#br0" timeOffset="89660.13">18205 10189 0,'0'-19'47,"0"-1"-31,20 1 15,-1 19-15,1-20-16,97-19 15,0 19 1,-39 40-1,-39 19 1,-19 0 0,0 0-1,-20-20 17,-20 1-17,-39 78 1,-38 38-1,38-116 1,39 0-16,-19-20 16,-19 0-1,38 0 1,20-40 0,20 1-1,38-38 1,21 18-1,37 0 1,-37 39 0,-21 20 15,-58 59 0,-19 0-15,0 19-1,-21-39 1,21 39 0,38-39-1,40 20 1,19-20 0,176-78-1</inkml:trace>
  <inkml:trace contextRef="#ctx0" brushRef="#br0" timeOffset="90026.9">19435 10111 0,'20'0'0,"-40"0"0,20 20 16,-20-1 15,20 1-31,-39 18 16,-19 60 15,-1-20-15,-77 117-16</inkml:trace>
  <inkml:trace contextRef="#ctx0" brushRef="#br0" timeOffset="90343.7">19220 10111 0,'20'0'0,"-40"0"0,20 20 16,0-1 0,0 1-1,0-1 1,20 0 0,38 60-1,1-20 1,19 18-1,-19-18 1,38-20 0</inkml:trace>
  <inkml:trace contextRef="#ctx0" brushRef="#br0" timeOffset="91593.92">19845 9760 0,'0'0'0,"-19"0"31,19 19-15,0 1 15,0-1-15,0 1-16,0 58 16,0 19-1,0-78-15,19 80 16,1 17-1,-1-37 1,0-21 15,-19-19-15,0-58 15,0-1-15,0-18-1,20-2 1,19 1 0,0 0-1,20 19 1,19-18 0,0 38-1,-39 19 1,-20-19-16,1 39 15,-20 39 1,19-38 15,-19 37-15,-39 21 15,-19-40-15,-40-18-1,1-60 1,-21-39-16</inkml:trace>
  <inkml:trace contextRef="#ctx0" brushRef="#br0" timeOffset="92077.62">20762 10384 0,'0'-19'16,"0"38"-16,20-19 16,-1 20 15,1-20-15,39 19-1,-39 1-15,57-20 16,60 19-1,0-38-15</inkml:trace>
  <inkml:trace contextRef="#ctx0" brushRef="#br0" timeOffset="92327.75">20801 10658 0,'20'0'0,"0"0"15,-1 0 1,1 0 0,38 0-1,1-20 1,19 20-1,19-19-15</inkml:trace>
  <inkml:trace contextRef="#ctx0" brushRef="#br0" timeOffset="92861.43">22227 9916 0,'-20'0'0,"20"19"31,-20-19-31,1 20 16,-1 0 0,-38 37-1,58-37-15,-78 59 16,-19 37-1,-2 2 1,-37 19 0,-40 38-1</inkml:trace>
  <inkml:trace contextRef="#ctx0" brushRef="#br0" timeOffset="93227.19">21641 9935 0,'0'0'0,"0"20"63,19 0-63,1-1 15,-20 0-15,59 59 16,77 39 0,-38-19-1,39 39 1,-60-40-1,-57 40 1,-20-20 0</inkml:trace>
  <inkml:trace contextRef="#ctx0" brushRef="#br0" timeOffset="94027.69">17600 9408 0,'0'0'0,"0"-20"15,-19 20 17,19 20-32,0 19 15,0 59 1,0-79-16,0 137 16,19 0-1,20 79 1,-20-79-1,1 59 17,-20-78-17,0-98-15,-20 78 16,20-39 0,-19 0-16</inkml:trace>
  <inkml:trace contextRef="#ctx0" brushRef="#br0" timeOffset="96295.63">17561 9330 0,'0'19'31,"20"-19"-15,-1 0-16,20 20 15,59-1 1,58 1-1,39-20 1,-136 0 0,175 0-1,97 0 1,177 39 15,156 20 0,-430-20-15,40-20 0,-60 1-1,60 19 1,-59-19 0,-1 18-1,-58-18 1,20-1-1,-39-19 17,39 0-17,-40 0 1,40-19 0,-40 19-1,-19 0 1,-38 0-1,38 0 1,-19 0 0,58-20-1,-39 20 1,-39 0 0,0 0-1,-19-19 1,-20 19-1,-20 0 17,-19 19-1,0 1-15,-19 39-1,19 19 1,0 0-1,0 38 1,-20-17 0,20 37-1,0-116-15,-19 116 16,-21 20 0,1 20-1,-19 117 32,39-195-47,19-1 31,19-58-15,-19 0 0,0-19-1,-19 0 1,19-1-1,-40-19 1,21 0 0,-59 0-1,19 0 1,-39 20 0,20-20-1,-78 19 1,0 0-1,-78 1 17,19-1-17,-39 1 1,-195 0 15,254-20-15,-59 19-1,59-19 1,136 0-16,-97 0 16,19 0-1,-19 0 1,40 0 0,-22 0-1,2 0 1,19 0-1,0 0 1,-20-19 15,20-1-15,-20 0 0,39 1-1,21 19 1,-22-20-1,22 40 1,-2-20 0,2 0-1,-2 0 1,40 0 0,-19 0-1,-1 0 1,0 0-1,-18 0 17,38 0-17,-39 0 1,39-20 0,-40 20-1,2 0 1,18 0-1,-20 0 1,41-19 0,-21 19-1,20 0 1,-19-19 0,38-1-1,-19 1 1,39-1-1,20-19 17,-20 19-17,19-19 1,1-19 0,-20-21-1,19-57-15</inkml:trace>
</inkml:ink>
</file>

<file path=ppt/ink/ink1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10T11:32:24.571"/>
    </inkml:context>
    <inkml:brush xml:id="br0">
      <inkml:brushProperty name="width" value="0.05292" units="cm"/>
      <inkml:brushProperty name="height" value="0.05292" units="cm"/>
      <inkml:brushProperty name="color" value="#FF0000"/>
    </inkml:brush>
  </inkml:definitions>
  <inkml:trace contextRef="#ctx0" brushRef="#br0">15197 16143 0</inkml:trace>
</inkml:ink>
</file>

<file path=ppt/ink/ink1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10T11:38:54.28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2468 5156 0,'20'-20'31,"-20"40"63,0-1-78,0 1-16,0 0 0,0 39 15,0 38 1,-20-19-1,20 39 1,0-97-16,-19 77 16,-1 59-1,0-19 1,1 156 31,19-176-32,-19 0 1,19 20 0,0-20-1,0 39 1,0 20 0,0-1-1,0-19 1,19-38-1,-19-79-15,0 59 16,0 38 0,19 40-1</inkml:trace>
  <inkml:trace contextRef="#ctx0" brushRef="#br0" timeOffset="950.12">2488 7987 0,'0'0'0,"-20"0"16,1 0 0,-1 0-1,0 20 1,-18-1-1,-1 20 1,19 19 0,1 1-1,38-20 1,-19-20-16,117 40 47,-58-79-32,0-19 1,-59 1 0,-20-21-1,-19 20 1,19 39 0,-19 19-1,19 1 1</inkml:trace>
  <inkml:trace contextRef="#ctx0" brushRef="#br0" timeOffset="1700.21">2371 8104 0,'0'19'31,"19"-19"-31,-19 20 16,39 0-1,0-1 1,40 1-1,38-1 1,39 0 0,-117-19-16,176 0 15,78 0 17,38 20-17,-77-1 1,78 21-1,-78-1 1,58-19 0,-19-1-1,78 19 17,-234 2-17,-79-21 1,-39 1-16</inkml:trace>
  <inkml:trace contextRef="#ctx0" brushRef="#br0" timeOffset="4624.82">2409 8084 0,'20'-19'125,"-20"0"-125,20 19 0,-20-20 0,78-58 16,-58 58-16,38-58 31,40-20-15,-21 21-1,2-2 1,-1 2-1,0 18 1,0-39 0,-19 20-1,19-19 1,-20-1 0,1 20-1,0 0 1,-1 19-1,-19 1 1,-19 18 0,-1 21 15,1-1-15,-20 1-1,19-1 1,-38 20 15,19 20-15</inkml:trace>
  <inkml:trace contextRef="#ctx0" brushRef="#br0" timeOffset="5851.78">3288 6757 0,'-20'0'15,"40"0"-15,-40-20 0,40 20 32,-20 20-32,0-40 62,20 20-62,-1 0 16,40-19-1,19-20 1,20 0 0,-21 19-1,-57 1 17,0 19-17,-1 0 1,1 0-1,0 0 1,-20-20 0,19 20-1,-38 0 48,-1 20-32,20-1 0,-20 1-31,1 97 47,-1-39-31,20-39-16,-20 39 15,1 19 1,19-38-16</inkml:trace>
  <inkml:trace contextRef="#ctx0" brushRef="#br0" timeOffset="7951.87">2527 8240 0,'20'0'0,"-20"-19"0,19 19 31,-19-19-15,39 19 0,-20 0-1,21-20 1,19 20-1,38-19 1,20-21 0,20 1-1,-1 1 17,1-21-17,-20 20 1,0-1-1,-19 21 1,-20 0 0,-40-1-16,21 1 15,0-20 1,19 19 0,-59 20-1,21-20 1,-1 1-1,0 19 1,19-19 0,-19-1 15,-19 20-31,0 0 16,-1-19-1,0 19 1,1-20-1,19 20 1,-19 0 0,-20-20-1,19 20 17,1-19-17,19 19 1,-1-20-1,2 1 1,-1-1 0,0 20 15,-39-19-15,39 19 15,-20-19-16,40-1 1,-20 20 0,-19-20-1,-1 20 1,20-19 0,0-1-1,0 0 1,1 1-1</inkml:trace>
  <inkml:trace contextRef="#ctx0" brushRef="#br0" timeOffset="9169.11">4713 7304 0,'20'0'46,"-20"-20"33,20 20-79,-1 0 15,1 0-15,38 0 16,20 0-1,-19 20 1,-1-1 0,-19 1-1,-19-20 1,-40 0 109,1 19-109,-1-19-1,20 19-15,-20 1 16,1-1-1,0 40 1,-20 0 0,19-20-1,1-20-15,-1 20 16,20-19 0,-20 19-1</inkml:trace>
  <inkml:trace contextRef="#ctx0" brushRef="#br0" timeOffset="11203.84">4147 8026 0,'20'-19'16,"-20"-1"15,19 20-15,-19-20 0,20 20 15,-1-19 0,1 19-31,38-40 31,21 2-15,-60 38 0,-19-20-1,20 40 1,-1-20-1,1 38 1,18 21 0,-38-19-1,-19-1 1,0-20 0,-40 20-1,20 0 1,19 0-1,1-39-15,-1 20 16,1-20 15,19 19-15,-19-58 15,19 0-15,19 0-1,0 0 1,1 0 0,19 0-1,-19 0 1,19 19 0,-20 0-1,1 20 16,-1 0 1,-19 20-17,19 0 1,-19-1 0,0 40-1,-19-20 1,19 0-1,-19 0 1,19 20 0,0-40-1,19 0 1,0-19 0,21 0-1,-21 0 1,1-38-1</inkml:trace>
  <inkml:trace contextRef="#ctx0" brushRef="#br0" timeOffset="11895.41">4284 7831 0,'19'-20'125,"1"20"-125,-1 0 0,1 0 16,58-19-1,-20-1 1,-38 20 0,0-20-1,-40 20 17</inkml:trace>
  <inkml:trace contextRef="#ctx0" brushRef="#br0" timeOffset="13070.67">2683 6796 0,'0'20'79,"0"-1"-64,0 0-15,0 1 16,0-1-16,0 79 15,0-40 1,20 21 15,-20-59-15,20-1 15,-20-38-15,0-1-1,0-19 1,19-1 0,19 2-1,2 18 1,-1 1 0,19 19-1,-19 0 1,-19 19-1,-1 1 1,1 18 15,-20 2-15,-20-1 0,-19 0-1,-19 0 1,-60-20-1</inkml:trace>
  <inkml:trace contextRef="#ctx0" brushRef="#br0" timeOffset="14122.02">2566 6679 0,'0'-19'0,"19"19"31,1 0 0,-1 0-31,1-20 16,19 20 0,39-20-1,20-19 1,-20 19 0,-59 20 15,1 0 31,-20-19-46,19 19 0,-38 0 46,-1 0-31,1 0-31</inkml:trace>
  <inkml:trace contextRef="#ctx0" brushRef="#br0" timeOffset="15704.03">3054 6542 0,'0'-20'0,"-19"20"188,-1 0-110,0 0-62,1 0 15,19-19-15,-20 19-16,1 0 0,-39-19 15,38 19 1</inkml:trace>
  <inkml:trace contextRef="#ctx0" brushRef="#br0" timeOffset="18288.41">2859 5859 0,'20'0'157,"-1"0"-142,0 0-15,1 0 16,-1 0 0,79 19-1,78-38 1,-118-1-1,-38 20 1,-1 0 0,60-38-1,-21-2 1,-39 40-16,21-19 16,-1-1-1,-20 1 1,1-1 15,-1 0-15,0 1-1,-19 0 1</inkml:trace>
  <inkml:trace contextRef="#ctx0" brushRef="#br0" timeOffset="18839.07">3191 5878 0,'0'20'16,"-20"-20"-1,20 20 1,-39 57 15,0-18-15,0 0-1,-20 38 1</inkml:trace>
  <inkml:trace contextRef="#ctx0" brushRef="#br0" timeOffset="19106.9">3288 5918 0,'0'19'47,"-20"-19"-47,20 20 0,0-1 15,-19 20 1,-20 59 0</inkml:trace>
  <inkml:trace contextRef="#ctx0" brushRef="#br0" timeOffset="19371.73">3503 5839 0,'0'20'15,"0"-1"1,0 1-16,-20 0 16,20 77-1</inkml:trace>
  <inkml:trace contextRef="#ctx0" brushRef="#br0" timeOffset="19588.59">3679 5781 0,'0'20'31,"0"-1"-15,0 0-16,0 1 15,19 97 1</inkml:trace>
  <inkml:trace contextRef="#ctx0" brushRef="#br0" timeOffset="20139.25">2976 5859 0,'0'-20'15,"-20"20"-15,20-19 16,0 0-1,-19-1 1,-1-39 0,20 0-1,0 21 1</inkml:trace>
  <inkml:trace contextRef="#ctx0" brushRef="#br0" timeOffset="20805.87">3776 5605 0,'0'-19'16,"-19"19"15,19-20-31,-19 20 16,-1-20-1,0 20 1,1-19 0,-21-1-1,21 1 1,-39-20 15,38 39-31</inkml:trace>
  <inkml:trace contextRef="#ctx0" brushRef="#br0" timeOffset="24801.42">3815 6991 0,'0'20'0</inkml:trace>
  <inkml:trace contextRef="#ctx0" brushRef="#br0" timeOffset="25156.86">3738 6640 0,'0'0'16,"0"20"15,0-1 0,0 0-31,0 1 16,0-1 0,0 1-1,19 19 1,0 39 0</inkml:trace>
  <inkml:trace contextRef="#ctx0" brushRef="#br0" timeOffset="25324.47">3815 6972 0,'0'19'16,"0"1"-1</inkml:trace>
  <inkml:trace contextRef="#ctx0" brushRef="#br0" timeOffset="25530.35">3835 7108 0,'0'0'0,"0"20"47,0 0-16,0-1-15,0 20-16</inkml:trace>
  <inkml:trace contextRef="#ctx0" brushRef="#br0" timeOffset="25708.25">3874 7304 0,'0'0'0,"0"19"63,20 1-32,-20 18-31</inkml:trace>
  <inkml:trace contextRef="#ctx0" brushRef="#br0" timeOffset="26940.49">3933 7499 0,'0'-20'31,"0"1"16,-20 19 31,20 19-62,20-19-1,-20 20 1,0 0 0,19 18-1,-19 1 1,39 20 15,-39-39-15,0-1-1,0 1 1,19-20 0,-19 19 15</inkml:trace>
  <inkml:trace contextRef="#ctx0" brushRef="#br0" timeOffset="28040.78">3952 7538 0,'-19'0'157,"-1"19"-111,1-19-14,-1 20 15,0-20-1,20 19-14,-19-19-1,19 20 0,19-1-15,-19 1 31,0 0-16,0-1 0,0 1-15,20-1-1,-20 0 1,20 1 0,-1-20-1</inkml:trace>
  <inkml:trace contextRef="#ctx0" brushRef="#br1" timeOffset="38681.95">2468 8221 0,'-19'0'0,"-1"0"16,0 0 15,40 0-15,0 0 31,-1 0-32,1 0 1,0-19-16,19 19 31,-1-20-15,1 1 0,-19 19 15,0 19-31</inkml:trace>
  <inkml:trace contextRef="#ctx0" brushRef="#br1" timeOffset="38994.82">2644 8182 0,'20'-19'15,"-1"19"-15,1 0 31,0 0 1,136-59-17</inkml:trace>
  <inkml:trace contextRef="#ctx0" brushRef="#br1" timeOffset="39266.06">3015 8065 0,'20'-19'16,"-1"19"-16</inkml:trace>
  <inkml:trace contextRef="#ctx0" brushRef="#br1" timeOffset="39511.8">3230 7987 0,'19'-20'15,"0"20"17,1 0-17,0-19 1</inkml:trace>
  <inkml:trace contextRef="#ctx0" brushRef="#br1" timeOffset="39712.45">3386 7928 0,'39'0'16,"-20"0"30,1 0-46,-20-20 0,19 20 16,21 0-16</inkml:trace>
  <inkml:trace contextRef="#ctx0" brushRef="#br1" timeOffset="39890.78">3601 7889 0,'19'0'31,"20"0"-15</inkml:trace>
  <inkml:trace contextRef="#ctx0" brushRef="#br1" timeOffset="40073.07">3795 7831 0,'20'0'63,"0"-20"-48</inkml:trace>
  <inkml:trace contextRef="#ctx0" brushRef="#br1" timeOffset="40104.05">3874 7811 0,'0'0'16</inkml:trace>
  <inkml:trace contextRef="#ctx0" brushRef="#br1" timeOffset="40684.31">3738 7752 0,'0'-19'16,"-20"19"0,0 0 15,1 0 78</inkml:trace>
  <inkml:trace contextRef="#ctx0" brushRef="#br1" timeOffset="41047.25">3718 7850 0,'20'-19'16,"-1"19"31,0 0-16,0 0-15,1 0-1,59-59-15</inkml:trace>
  <inkml:trace contextRef="#ctx0" brushRef="#br1" timeOffset="41213.84">3894 7772 0,'19'-20'46</inkml:trace>
  <inkml:trace contextRef="#ctx0" brushRef="#br1" timeOffset="42094.89">3854 7733 0,'-19'0'15,"19"-19"110,19 19-93,1 0 15,0 19-47,-1-19 31,1 0-16,-1 0-15,0 0 16,1 0 0,-1 0 15,1 0 0,0 0 0,-20 19-31,0 1 172,-20-20-140,20 20-32,-20-1 0,-19 40 15,1-21 1,18-18-1</inkml:trace>
  <inkml:trace contextRef="#ctx0" brushRef="#br1" timeOffset="44613.33">2585 7948 0,'20'0'62,"-1"19"-46,1 1 0,0 0-1,-1-1 1,1 1-1,19-1 1,-20-19-16,0 39 16,1-20-1,-20 21 1,0-21 0,0 20-1,0-20 1,0 1-1,-20-1 17,1-19-17</inkml:trace>
  <inkml:trace contextRef="#ctx0" brushRef="#br1" timeOffset="45596.71">2917 7733 0,'-19'0'0,"0"19"47,-1-19-31,20 20 0,-20-20-16,20 20 15,-19-1-15,-21 1 16,2 19-1,38-1 17,0-18-17,19 19 1,0-19 0,21 0-1,19-40 1,18 0-1,-38-19 1,1 39 0,-40-20-16,19 1 31,-19 0-15,-19-20-1,19 0 1,-20 19-1,0 20 17,1 0-17,-20 20 1,-19-1 0,18 1-1,1-1 1,19-19-1,20 20 1,20-20 0,0 0-1,-1 0 1,21 19 0,18-38-1,0-1 1,1 1 15,-20-20-31</inkml:trace>
  <inkml:trace contextRef="#ctx0" brushRef="#br1" timeOffset="51565.03">2723 8240 0,'19'0'79,"-19"20"-1,19-20-78,0 0 78,1 0-31,0-20-32,-1 20 17,1 0-17,19-19 16,-20 19-31,1-19 16,-1 19 0,20-20-1,-19 20 1,0-19 15,-1 19-15,1-20 15,-1 20-15,0 0 15,1-20-15,19 20-16,-19-19 31,-1 19-16,1-20 17,-1 20-17,20-19-15,-19 19 16,39-39 0,-40 20-1,1 19 16,18-20-15,1 0 0,-19 1-1,0 19-15,38-20 16,-19 0 0,-20 20-1,1-19 1,0 19-1,-1 0 1,21 0 0,-21-19-1,0 19 48,0-20-63</inkml:trace>
  <inkml:trace contextRef="#ctx0" brushRef="#br1" timeOffset="61718.15">3210 8670 0,'20'0'78,"-20"20"-31,0-1-31,0 1-1,0-1-15,0 0 16,0 1 0,19 19-1,-19 0 1,0 1 0,0-2-1,0-18 1,0-1-1,0 1 1,0-40 78,19 20-79,-19-19-15,0-1 16,0 1 0,20-20-1,-20 0 1,39 19 0,-19 1-1,0-1 1,-1 20-1,20 0 1,-20 20 0,20-1-1,-19 1 17,0-1-17,-20 1 1,0 0-1,0-1 1,-20-19 0,0 0 15,20 19-31,-19-19 16,-39 39-1,-1-19 1,39-20-16,-19 20 15,-19-20-15</inkml:trace>
  <inkml:trace contextRef="#ctx0" brushRef="#br1" timeOffset="62384.9">3659 8514 0,'-20'0'31,"40"20"-16,-20-1 1,0 39 0,20 1-1,-20 19 17,19 0-17,-19 1 1,20-2-1,-20-37 1,0-1 0,0-20-1,0 1 1</inkml:trace>
  <inkml:trace contextRef="#ctx0" brushRef="#br1" timeOffset="63102.31">3035 8670 0,'19'0'16,"-19"20"31,0-1-32,0 1 1,0-1-16,0 59 16,20-19 15,-20-39-31,0 38 16,19 20-1,-19-19 1,0-21-1,0 2 1,0-21-16</inkml:trace>
  <inkml:trace contextRef="#ctx0" brushRef="#br1" timeOffset="64085.75">3952 8573 0,'19'19'16,"1"-19"78,-20-19-79,19 19 1,-19-20 0,-19 20-1,19-19 1,-20 19 15,20-20-15,-19 20-1,19 20 1,-19-20 15,-1 19-15,1 39-1,-21 79 1,60-78 15,0-40-31,38 1 16,79 39 15,-98-59-15,19-20-1,-19-19-15</inkml:trace>
  <inkml:trace contextRef="#ctx0" brushRef="#br1" timeOffset="64719.21">4342 8631 0,'0'0'0,"0"19"0,-19-19 16,-1 0 15,1 0-15,0 0-1,-1 0 17,20 20-32,-39 0 31,0 19-15,19 19-1,59-38 1,0-1-1,20 1 1,-40-20-16,40-20 16,-39 20-16,-1-19 15,1-1 1,-20-19 0,-39 0-1,19 20 1,-19 38-1,-19 20 1</inkml:trace>
  <inkml:trace contextRef="#ctx0" brushRef="#br1" timeOffset="65251.93">4538 8534 0,'0'0'0,"-20"0"15,20 19-15,-20 1 16,1-1 15,19 20-15,19-39 0,1 19-1,19 1 1,20-20-1,-1 0 1,-19 0 0,-19 20-1,-20-1 1,0 1 0,-20-1-1,20 0 1,-19 1-1,-1-20-15,1 0 16,-59 20 15,-1-40-31</inkml:trace>
  <inkml:trace contextRef="#ctx0" brushRef="#br1" timeOffset="66086.15">4987 8202 0,'-19'0'16,"19"-20"-1,-20 40 1,0-20 0,1 19-1,-21 0 1,40 1-16,-58 19 15,0 20 1,38 18 0,20-37-1,20-1 1,-1 0 0,59-19-1,-19-1 1,38-19-1,1-19 17,-40-1-17,1-19 1,0-117 15,-79 97-15,-97-38 15,58 77-15,0 20-1,2 20 1,17 18 0,-19 1-1,20 20 1,39 0-1,20-40 1,19 0 15,20 1-15,38-40 0,-18-18-1,57-40 1,-58 38-1,-19-18-15</inkml:trace>
  <inkml:trace contextRef="#ctx0" brushRef="#br1" timeOffset="77939.98">6392 2657 0,'0'-19'16,"-19"19"15,19 19 47,-19 1-62,19-1-16,-40 79 16,40-79-1,0 1 17,-19 58-32,19-39 0,-20 137 31,0-1-16,20-58 1,-19 1 0,-1-60-1,20 1 1,0-20 0,0 19-1,-19-38 16,19-1 1,0 1-1,0 0-15,0-1 15,39 1 31,79-1-46,350 1 15,-390-20-31,117 0 16,-77 0-1,-2 0 1,21 0 0,-39 0-1,38-20 1,-77 20 0,19 0 15,-39-19-31</inkml:trace>
  <inkml:trace contextRef="#ctx0" brushRef="#br1" timeOffset="78426.02">6900 3341 0,'0'0'0,"19"0"0,-19 19 16</inkml:trace>
  <inkml:trace contextRef="#ctx0" brushRef="#br1" timeOffset="78606.2">7075 3360 0,'59'-19'0,"-39"19"31,-20-20-31</inkml:trace>
  <inkml:trace contextRef="#ctx0" brushRef="#br1" timeOffset="78787.35">7232 3282 0,'19'-40'0,"-38"21"47</inkml:trace>
  <inkml:trace contextRef="#ctx0" brushRef="#br1" timeOffset="78989.69">7017 3067 0,'-19'-20'15,"-1"20"1,0 0 0,1 0-16</inkml:trace>
  <inkml:trace contextRef="#ctx0" brushRef="#br1" timeOffset="79174.32">6783 3086 0,'0'0'0,"-20"0"16,20-19-1,-20 38 1</inkml:trace>
  <inkml:trace contextRef="#ctx0" brushRef="#br1" timeOffset="79398.57">7505 3126 0,'0'0'0,"-20"0"32</inkml:trace>
  <inkml:trace contextRef="#ctx0" brushRef="#br1" timeOffset="79563.42">7681 3106 0,'78'-39'0</inkml:trace>
  <inkml:trace contextRef="#ctx0" brushRef="#br1" timeOffset="79714.25">7935 2970 0</inkml:trace>
  <inkml:trace contextRef="#ctx0" brushRef="#br1" timeOffset="79937.19">7837 3282 0,'-20'19'31,"20"1"-15</inkml:trace>
  <inkml:trace contextRef="#ctx0" brushRef="#br1" timeOffset="80130.92">8267 3282 0,'0'0'0,"0"-20"16,-20 20 31</inkml:trace>
  <inkml:trace contextRef="#ctx0" brushRef="#br1" timeOffset="80388.57">7446 2930 0,'0'0'0,"20"0"0</inkml:trace>
  <inkml:trace contextRef="#ctx0" brushRef="#br1" timeOffset="80559.09">7525 2872 0,'19'0'0,"-19"-19"15,0-1 1,39 0-16</inkml:trace>
  <inkml:trace contextRef="#ctx0" brushRef="#br1" timeOffset="80703.45">7915 2813 0,'0'-19'15,"-19"19"-15</inkml:trace>
  <inkml:trace contextRef="#ctx0" brushRef="#br1" timeOffset="87752.88">6783 3204 0</inkml:trace>
  <inkml:trace contextRef="#ctx0" brushRef="#br1" timeOffset="88769.83">6724 3360 0,'0'20'78,"-19"-1"-62</inkml:trace>
  <inkml:trace contextRef="#ctx0" brushRef="#br1" timeOffset="88951.22">6743 3516 0,'-19'0'46,"19"20"-46</inkml:trace>
  <inkml:trace contextRef="#ctx0" brushRef="#br1" timeOffset="89251.18">6763 3887 0,'-20'20'15</inkml:trace>
  <inkml:trace contextRef="#ctx0" brushRef="#br1" timeOffset="89621.26">6998 3282 0,'0'-20'15,"0"40"1,-20 19 15</inkml:trace>
  <inkml:trace contextRef="#ctx0" brushRef="#br1" timeOffset="89794.61">7017 3614 0,'0'19'31</inkml:trace>
  <inkml:trace contextRef="#ctx0" brushRef="#br1" timeOffset="89967.42">7017 3829 0,'0'19'47</inkml:trace>
  <inkml:trace contextRef="#ctx0" brushRef="#br1" timeOffset="90243.28">7173 3341 0,'0'19'15,"-19"-19"-15,19 20 16,0-1 0,0 20-16</inkml:trace>
  <inkml:trace contextRef="#ctx0" brushRef="#br1" timeOffset="90401.82">7213 3770 0,'-20'0'32,"20"19"-32</inkml:trace>
  <inkml:trace contextRef="#ctx0" brushRef="#br1" timeOffset="90571.3">7270 3887 0,'-19'0'31</inkml:trace>
  <inkml:trace contextRef="#ctx0" brushRef="#br1" timeOffset="90829.23">7427 3321 0,'-19'0'15,"19"20"1,-20 19-1</inkml:trace>
  <inkml:trace contextRef="#ctx0" brushRef="#br1" timeOffset="91007.77">7408 3770 0</inkml:trace>
  <inkml:trace contextRef="#ctx0" brushRef="#br1" timeOffset="92211.22">6646 2482 0,'20'0'31,"-1"0"-15,-19 19-16,58-19 15,21 39 1,-1-20-1,39 20 1,-20-19 15,40-20-15,-39 20 0,19-20-1,0 0 1,-39 0-1,59 0 1,-39 0 0,-1-20-1,-38 20 1,-1 0 0,-19 0-1,20 0 1,-20-20-1,19 20 1,-58-19 0</inkml:trace>
  <inkml:trace contextRef="#ctx0" brushRef="#br1" timeOffset="95011.11">6549 3868 0,'0'0'0,"0"19"109,0 1-77,19-20-1,0 0 0,-19-20 0,-19 20 16,19 20-31,-19-20-16</inkml:trace>
  <inkml:trace contextRef="#ctx0" brushRef="#br1" timeOffset="95333.11">6724 3887 0,'-19'20'16,"-1"-20"-1,20 19 1</inkml:trace>
  <inkml:trace contextRef="#ctx0" brushRef="#br1" timeOffset="95521.25">6743 3907 0,'-19'-20'16,"0"20"31,-1 20-31</inkml:trace>
  <inkml:trace contextRef="#ctx0" brushRef="#br1" timeOffset="95977.2">6978 3887 0,'-20'0'31,"20"-19"0</inkml:trace>
  <inkml:trace contextRef="#ctx0" brushRef="#br1" timeOffset="96247.09">7154 3868 0,'-20'0'16,"20"19"15</inkml:trace>
  <inkml:trace contextRef="#ctx0" brushRef="#br1" timeOffset="96424.52">7232 3868 0,'-19'0'47,"19"19"0</inkml:trace>
  <inkml:trace contextRef="#ctx0" brushRef="#br1" timeOffset="96671.27">7408 3848 0,'0'20'31,"0"-1"16</inkml:trace>
  <inkml:trace contextRef="#ctx0" brushRef="#br1" timeOffset="96830.33">7446 3868 0,'0'0'0</inkml:trace>
  <inkml:trace contextRef="#ctx0" brushRef="#br1" timeOffset="97089.22">7740 3829 0,'-20'0'16,"0"19"15,20 1 0,0-1-31</inkml:trace>
  <inkml:trace contextRef="#ctx0" brushRef="#br1" timeOffset="97312.61">7837 3887 0,'0'0'0,"0"-19"0,0 19 16,-20 0 47,20 19-63,20-19 31,-20 20-31</inkml:trace>
  <inkml:trace contextRef="#ctx0" brushRef="#br1" timeOffset="97429.63">7876 3887 0,'0'-19'31,"0"38"-31,0-19 31,0 20-15</inkml:trace>
  <inkml:trace contextRef="#ctx0" brushRef="#br1" timeOffset="97678.09">8228 3848 0,'0'0'0,"-20"0"16,0 0 15,20 20 1</inkml:trace>
  <inkml:trace contextRef="#ctx0" brushRef="#br1" timeOffset="97819.26">8286 3868 0,'0'0'16,"-19"0"46,38 19-62</inkml:trace>
  <inkml:trace contextRef="#ctx0" brushRef="#br1" timeOffset="97944.35">8384 3868 0,'-20'0'0</inkml:trace>
  <inkml:trace contextRef="#ctx0" brushRef="#br1" timeOffset="99548.2">6431 3692 0,'0'0'0,"20"20"78,-20-1-62,0 0-16,0 20 15,19 59 1,-19-40-1,0-18 1,20-1 0,-20-19-1,0-1 1,0 0 15,-20-19-31</inkml:trace>
  <inkml:trace contextRef="#ctx0" brushRef="#br1" timeOffset="101928.17">6490 3731 0,'20'0'109,"-1"0"-93,1 0-16,-1 0 0,98 0 15,40 0 1,-21-19 0,40-1-1,-157 20-15,59 0 16,0 0 15,-19-20-15,-20 20-1,39-19 1,19-1 0,1 20-1,0 0 1,0-19-1,-40 19 1,20 0 0,-19 0-1,19-20 1,-39 20 0,0 0-1,0 20 1,0-20 15,0-20-15,40 20-1,-22-20 1,2 20 0,-39 0-1,0 0 1,-1 0 15,-19 20 141,0 0-156,0-1-16,0 1 0,0 58 15,0-39 1,0-20-1,0 1 1,0 58 15,0-39-15,-19 39 15,19-58-15,0 0 15,0-1-15,0 0 31,0 0-1,0 1-30,-20-20 31,20 20-47,-39-20 16,19 0-16,-38 0 15,-20 0 16,-1 0-15,2 0 0,-2 0-1,21 0 1,-40 19 0,20 1-1,39-20 1,-20 0-1,20 0 1,-39 20 0,39-20-1,0 19 1,19-19-16,1 0 16,-20 0-1,0 0 16,-58 0 1,58 0-17,19 0 1,0 0 0,-19 0-1,0 0 1,1 0-1,-2 0 1,21 0 0,-21 0-1,1 0 1,1 0 0,-1 0-1,-1 0 1,1-19 15,20 19-15,-20 0-1,0 0 1,-20 19 0,39-38-1,1 19 1,0 0-1,-1 0 1,-19 0 0,20 0-1,-1 0 17,0 0-17,1 0 16,0 0-15,-1 19 0,1-38-1,-1 19 32,0 19-31</inkml:trace>
  <inkml:trace contextRef="#ctx0" brushRef="#br1" timeOffset="106114.73">4069 2013 0,'-19'0'0,"38"0"0,-38-19 16,-21-1-1,21 1 1,-1-21 0,20 60 30,0 0-30,20 19 0,-20 19-1,19-39-15,1 79 16,39 136 31,-39-155-32,-20-41 1,0-18 0</inkml:trace>
  <inkml:trace contextRef="#ctx0" brushRef="#br1" timeOffset="106548.53">3971 1856 0,'0'0'0,"20"0"15,-1 0 32,1-19-47,0 19 16,39 0-1,57-19 1,1 38 0,-19 20-1,-59 20 1,-20 38-1,-19-18 1,-19-21 0,-20 0-1,-39-18 1,0-40 0,-97-20-1</inkml:trace>
  <inkml:trace contextRef="#ctx0" brushRef="#br1" timeOffset="107131.18">4909 1837 0,'-20'0'31,"20"19"-15,20-19 46,-1-19-15,-19 0-47,0-1 16,0 1-1,-39 19 1,-20 19 0,1 20-1,-20 20 1,39 19 0,39 0-1,19-19 16,60-1-15,37-39 0,2 1-1,38-20-15</inkml:trace>
  <inkml:trace contextRef="#ctx0" brushRef="#br1" timeOffset="107798.12">5338 1720 0,'0'0'0,"-19"0"15,19 20 17,0-1-17,0 40 1,19 38 0,0-18-1,-19-60-15,0 39 16,0-18-1,0-1 1,0-59 15,0-19-15,0-39 0,0 0 15,20-1-16,19-18 1,0 38 0,39 1-1,1-1 1,-40 59 0,19 40-1,-19 37 1,-19 2-1,19 18 1,-20-18 0,1-2-1,-20 2 1,0-21 15</inkml:trace>
  <inkml:trace contextRef="#ctx0" brushRef="#br1" timeOffset="108065.3">5416 1935 0,'20'0'47,"-20"20"-31,19-20-16,59-20 16,20 0 15,39-19-31</inkml:trace>
  <inkml:trace contextRef="#ctx0" brushRef="#br1" timeOffset="123303.03">8657 5019 0,'0'0'0,"0"20"78,0 0-62,0-1-1,-20 1-15,20-1 16,0 59-16,-19 39 15,0-19 1,19-59 0,0 98-1,-20-20 1,0-39 0,1-20-1,19-19 1</inkml:trace>
  <inkml:trace contextRef="#ctx0" brushRef="#br1" timeOffset="123903.55">8715 4980 0,'0'0'0,"-19"0"31,38 0-15,-19-20-1,20 20 1,0 0 15,-1-19-31,39 19 16,-18 0-16,76 0 15,2 39 17,-40 20-17,-19 0 1,-59 77 15,-40-77-15,-76 19-1,17 0 1,-37-20 0,19-38-1,19-20 1,20-39-16</inkml:trace>
  <inkml:trace contextRef="#ctx0" brushRef="#br1" timeOffset="124553.69">8969 5859 0,'0'-20'63,"19"20"-63,-19-38 16,20-60-1,19 20 1,-19 58-16,39-19 15,-21 19 1,1 40 0,-19 19-1,0 0 1,-40 20 0,-39 39-1,40-60 1,19-18-16,-19-1 15,38 1 17,-19 0-17,19-20 1,20 19 0,-19 1-1,78-59 1</inkml:trace>
  <inkml:trace contextRef="#ctx0" brushRef="#br1" timeOffset="125070.34">9535 5663 0,'20'0'16,"-20"-19"-1,-20 19 32,0 0-31,-37 0-1,-61 59 1,60 19 0,19 19-1,39-57 1,19-1-1,40-39 17,78-20-17,-21-19 1,-96 19-16,-20-38 16,-20 19-1,-19 0 1,-19 39-16</inkml:trace>
  <inkml:trace contextRef="#ctx0" brushRef="#br1" timeOffset="125604.32">9809 5644 0,'0'0'0,"0"-19"0,-20 19 47,20 19-47,0 0 16,0 1-1,-19 39 1,-1 58-1,20 19 1,-20-18 0,1 18-1,-1-19 1,1 1 0,19-60-1,-19-19 1,-1-39 15,20-20-15,-19 20-1,-21-19 1,1-20 0,-19 0-1,19 0 1,19-40-1,20 22 1,78-61-16</inkml:trace>
  <inkml:trace contextRef="#ctx0" brushRef="#br1" timeOffset="125936.93">9848 5312 0,'-19'0'31,"19"19"-15,0 1-1,-20 19 1</inkml:trace>
  <inkml:trace contextRef="#ctx0" brushRef="#br1" timeOffset="126087.89">9829 5371 0,'38'-20'63,"-38"0"-47,-38 60-16,57-80 31,-19 60-16,19 0 1</inkml:trace>
  <inkml:trace contextRef="#ctx0" brushRef="#br1" timeOffset="149629.37">10570 5019 0,'0'0'0,"-20"0"47,20 20-31,0 0-16,0 19 15,-19 58 1,0-18-1,19 18 1,0-19 15,0 19-15,0-38 0,-20 19-1,20-19 1,-19 0-1,19-40 1,-20-19 0,40 0-1,-20-19 1,0-1 0,0-19-1,19 0 1,-19 19-16,20-19 15,-1 0 17,20 0-17,0 19 1,0 20-16,-19 0 16,0 0-1,18 20 1,1 19-1,0-19 1,-19-1 0,0 20-1,-20 0 1,0 20 0,-20-1-1,0-19 1,-39 1-1,2-21 1,-61 20 15,-19-78-15</inkml:trace>
  <inkml:trace contextRef="#ctx0" brushRef="#br1" timeOffset="150527.51">10433 4785 0,'-19'0'15,"38"19"48,1-19-63,0 0 15,-1 0-15,39 20 16,-38-20-16,58 0 16,0 0-1,-39 0 1,0-20-1,-19 20 17,0-19-17,-40 19 48,20-19-48,-20 19 1,1 0 0,-1 0-1,-19 0 1,-19 0-16</inkml:trace>
  <inkml:trace contextRef="#ctx0" brushRef="#br1" timeOffset="152244.67">9906 6327 0,'20'0'15,"-1"-19"95,1 19-110,0-19 0,-1 19 15,20-20-15,-20 0 0,40 20 32,-39 20-1,-1 0 16,-19-1-32,0 0-15,-19 99 16,-20-41 15,19-77 1,20 20-17,-59-1 1,40 1-1,-40-20 17,59-59-17,0 21 1,20-1 0,19 19-1,0 0 1,-20 1-1,21 19 1,-21 0 15,-19 19 1,20-19-17,-20 20-15,0 0 16,0-1-1,-20 1 17,20 18-17,-19-18 1,19-1 0,-20 1-1,40 0 1,-1-20-1,1 0 1,-1 0 0,-19-20-16,58-19 15</inkml:trace>
  <inkml:trace contextRef="#ctx0" brushRef="#br1" timeOffset="153195.34">9887 6133 0,'19'0'63,"1"0"-32,-1-20 16,21 20-16,-21 0 0,20-20-15,0 20 15,-19 0 1,19-19-1,0 19-16,-1 0 17,-18-20-32,59 20 15,-60-20 1,-19 1 46,19 19-62,-19-20 0,0 1 32,-19 19-1,19-19-15,-19 19-16,-21-20 15,-19 40 1,21-1-16</inkml:trace>
  <inkml:trace contextRef="#ctx0" brushRef="#br1" timeOffset="154328.87">11117 5586 0,'0'0'0,"-20"0"15,40 0 1,-1 0 31,-19 19-32,20-19-15,-1 0 16,1 0 0,58-19-1,-19 19 1,18 0 0,99-40-1,-137 40 1,-39 20-1</inkml:trace>
  <inkml:trace contextRef="#ctx0" brushRef="#br1" timeOffset="154767.66">11136 5820 0,'0'0'0,"0"19"15,20-19 32,19 20 0,39-20-31,20-20-1,19-18 1,-20 18 15</inkml:trace>
  <inkml:trace contextRef="#ctx0" brushRef="#br1" timeOffset="155679.4">12054 5156 0,'0'19'31,"0"1"0,0 0-31,0-1 16,0 21 15,0-21-15,0 19-1,-20 138 32,1 78-47</inkml:trace>
  <inkml:trace contextRef="#ctx0" brushRef="#br1" timeOffset="156430.56">12347 5215 0,'0'-20'15,"0"40"17,0-1 15,0 1-47,0 0 15,0-1 1,0 19 15,-20 99-15,0 20-1,20-119 1,-19-38 0,38-19-1,-19 0 16,0-1-31,20 1 16,0-1 0,19-19-1,38-39 1,-37 78 0,38 58-1,-39 1 1,-20-20 15,-19 0-15,-38 39-1,-21-39 1,-20 20 0,2-59-1,57 0-15,-116-59 16</inkml:trace>
  <inkml:trace contextRef="#ctx0" brushRef="#br1" timeOffset="156846.23">12854 5098 0,'0'19'31,"0"0"-15,0 1 0,0 19-16,0 59 15,0-1 1,0 40 0,0-20-1,-20 20 1,1-40 15,-1-38-31</inkml:trace>
  <inkml:trace contextRef="#ctx0" brushRef="#br1" timeOffset="157496.23">13362 5195 0,'0'20'47,"0"-1"-31,19-19-16,1 0 47,-20-19-47,19-1 15,-19-19 1,0 0 0,-19 39-16,-1-19 15,20 38 16,-59 0-15,1 40 0,-59 58-1,78-39 1,0 20 0,59 0-1,38-1 1,20 1-1,59-40 1,38-77 0,99-59-1</inkml:trace>
  <inkml:trace contextRef="#ctx0" brushRef="#br1" timeOffset="158029.79">13830 5449 0,'0'0'0,"0"-19"31,-19-1 1,0 20-17,-1 20 1,0-20-16,1 19 15,-21 20 1,-18 19 0,58 1-1,20-1 1,38-18 0,59-21-1,1-38 1,-41-40-1,-57 20 1,-78 0 0,-21 0-1,-18 19 1,38 1 0</inkml:trace>
  <inkml:trace contextRef="#ctx0" brushRef="#br1" timeOffset="158480.64">14260 5390 0,'-20'-19'15,"0"19"17,20 19-17,-19-19-15,-1 20 16,20 0 0,20-1-1,-1 20 1,21 0 15,-1 0-15,0 0-1,-20-19 1,-19 18 0,-38 2-1,-21-21 1,-20-19-1,2-19 1,18-59 0</inkml:trace>
  <inkml:trace contextRef="#ctx0" brushRef="#br1" timeOffset="159130.34">14846 5274 0,'-20'-20'15,"1"0"16,-1 20-15,0 0-16,-19 20 16,-19 19-1,38-39-15,-58 78 16,58-39 0,1 19-1,19 1 16,0-40-31,39 40 16,20-20 0,38-20-1,40-19 1,-20-38 0,-58-1-1,-40-20 1,-19-58-1,-19 38 1,-40 2 0,0 57-1,-57 40 1,17 0 0,22 37-1,38-17 16,39 38-15,19-20 0,40-19-1,155-39-15</inkml:trace>
  <inkml:trace contextRef="#ctx0" brushRef="#br1" timeOffset="164165.37">4089 8046 0,'-20'-20'0,"20"1"172,-19-1-141,19 40 94,0-1-125,0 1 0,0 38 16,19-39-16,1 157 31,0-156-15,-20-1 0,0 1 15,19 19-16,-19-20 1,0 0 0,0-38 15,-19-59-15,-21 19-1,21-77 16,19 58-15,-20 39 0,20 20-1,-20 19 32,20 19-31,0 1-1,0-1 1,20 20 0,0 39-1,-20-20 1,0-38-16,19 39 16,1-20-1</inkml:trace>
  <inkml:trace contextRef="#ctx0" brushRef="#br1" timeOffset="165165.14">4713 7752 0,'0'-19'16,"0"38"-1,0 1 32,0 0-15,0-1-32,20 40 31,0-1-16,-1 1 1,1 19 0,-1 20-1,-19-59 1,19-1 0,-19-57 15,0 0-16,-19-1-15,19-19 16,0-58 0,-19-1-1,-1 39 1,20 40 0,0-20-1,0 19 1,-19 1-1,19 38 17,0 1-17,0 38 1,0-39 0,19 1-16,-19 19 0</inkml:trace>
  <inkml:trace contextRef="#ctx0" brushRef="#br1" timeOffset="166516.29">2409 7108 0,'0'-19'0,"0"-1"32,0 40 61,20-1-77,-20 1 0,39 39-1,-39-40-15,40 39 16,18 21-1,-19-2 1,-20-18 0,-19-39-1,0 0 1,0-40 31,0 0-32,0-39 1,-39 1 0,20-40-1,-20 40 1,20 19 0,-1 20-1,20 38 16,0 1-15,20-1 0,-20 0-16,39 60 15,-20-2 1</inkml:trace>
  <inkml:trace contextRef="#ctx0" brushRef="#br1" timeOffset="167349.78">3074 6718 0,'0'0'0,"-20"0"0,20-20 16,0 1-1,0 38 17,0 1-17,0-1 32,20-19-31,-20 39-16,38 20 15,2-1 1,-1 21 15,-20-40-15,1-20-1,-40-19 1,20-19 0,0-1-1,-39-19 1,39 20-16,-19-40 16,-1 1-1,-19-1 1,39 20-1,0 58 32,0 1-31,0-1 0,19 21-1,21 18 1,-1 40-1,0-21 1</inkml:trace>
  <inkml:trace contextRef="#ctx0" brushRef="#br1" timeOffset="175485.4">8520 7479 0,'0'-19'0,"0"38"16,0 1 46,0 0-46,0 18-1,-20 60 1,20-78 15,-19 38-15,0 20 15,19-97 47,0-21-62,0 2-16,19-1 0,-19-1 16,19-116-1,1 117-15,0-20 16,-1 59 15,-19-19-15,20 19 15,0 0 47,-1 0 63,0 19 46,-19 1-156,20-1 1,-1 21-17,1-1 17,-1 0-1,-19 0-31,40 176 15,-40-157 1,0-38-16</inkml:trace>
  <inkml:trace contextRef="#ctx0" brushRef="#br1" timeOffset="175968.81">8462 7733 0,'19'0'15,"-19"19"17,19-38-17,1 19 1,19-19 0,20 19-1,-1-20 1,21 20-1,-21-19-15</inkml:trace>
  <inkml:trace contextRef="#ctx0" brushRef="#br1" timeOffset="176353.16">8950 7733 0,'0'19'47,"0"1"-31,0 0-1,19-20 17,0-20-17,1 0 1,0 20-1,-1-19 1,-38 19 0</inkml:trace>
  <inkml:trace contextRef="#ctx0" brushRef="#br1" timeOffset="176702.8">9262 7343 0,'-19'0'31,"19"19"-15,0 0-16,-20 1 16,20 39-1,20 0 1,19 77 15,-39-97-15,20 0-1</inkml:trace>
  <inkml:trace contextRef="#ctx0" brushRef="#br1" timeOffset="177302.5">9262 7304 0,'0'0'0,"20"0"16,-20-20 15,20 20-31,37-39 16,22 19-1,18 1 1,-38 38 15,-59 1-31,20 39 16,-60 38 0,1-19-1,-19-19 1,19-20-1,39-59 17,20 20-17,-1-19 1,0 0 0,20 19-1,20 19 1,-39 0-1,-1 59 32,-58-38-31,-20 18 0,-58 1-1,-19-40 1</inkml:trace>
  <inkml:trace contextRef="#ctx0" brushRef="#br1" timeOffset="177835.87">9867 7557 0,'20'0'15,"-1"-19"32,20 19-31,59-39 0,0 19-1,-1 20 1,-38 0-1,-39 0-15</inkml:trace>
  <inkml:trace contextRef="#ctx0" brushRef="#br1" timeOffset="178036.28">9926 7714 0,'19'0'47,"1"-20"-31,0 20 0,-1-19-16,137-1 0</inkml:trace>
  <inkml:trace contextRef="#ctx0" brushRef="#br1" timeOffset="178553.83">10570 7128 0,'0'0'0,"-20"0"16,20 20 15,0-1 0,20 1-15,-20 38-1,19 20 1,1 59 0,0-40-1,-20-19 1,0 20-16</inkml:trace>
  <inkml:trace contextRef="#ctx0" brushRef="#br1" timeOffset="179236.17">10882 7245 0,'0'-20'16,"20"20"-1,-20-19 1,39 0-1,0-1 1,0 20 0,0 39-1,-20 39 1,1 0 0,-40 0-1,-18-19 1,-41 19-1,40-59 17,20 1-32,-20-20 15,20-20 1,19 1 0,38-39-1,21-21 1,-20 20-1,0 21 1,-39 57 15,0 0-15,0 1-16,0 19 16,0 20-1,20-39 1,38-1-1,1-19 17,-40 0-32,98-19 0</inkml:trace>
  <inkml:trace contextRef="#ctx0" brushRef="#br1" timeOffset="179536.47">11448 6835 0,'-19'19'16,"19"1"-1,-20-1 1,20 1-16,-19 58 15,19 20 1,0 0 15,0-60-31,19 60 16,1 39 0,-20-1-16</inkml:trace>
  <inkml:trace contextRef="#ctx0" brushRef="#br1" timeOffset="180053.59">11644 6816 0,'19'0'16,"-19"-20"-1,0 40-15,0-1 31,0 39-15,0 60 15,20-1-15,-20 39 0,20-59-1,-20 41 1</inkml:trace>
  <inkml:trace contextRef="#ctx0" brushRef="#br1" timeOffset="180669.5">12054 6757 0,'0'0'0,"-20"0"15,20 19 1,-19 1 0,-1 38-1,20 21 1,0-60-16,0 78 15,0 41 1,0-41 0,-20-19-1,1-39 1,19-20 0,19-38-1,-19-20 1,40-19-1,-1-21 17,19 21-17,1 19 1,19 59 15,-59 19-15,-38 78-1,0-59 1,-1 0 0,-19-18-1,-98-1 17,39-78-32</inkml:trace>
  <inkml:trace contextRef="#ctx0" brushRef="#br1" timeOffset="180986.84">12601 6679 0,'0'0'16,"19"0"-16,-38 0 15,19 19 1,0 40 0,-20 19-1,20 59 1,-19-1-1,19 20 17,-40 79-32</inkml:trace>
  <inkml:trace contextRef="#ctx0" brushRef="#br1" timeOffset="181986.86">12991 6796 0,'19'0'15,"1"0"48,-1-20-47,1 20-1,0 0 1,-20-19-16,19 19 15,-38-20 17,-21 20-17,1 0 1,20 0-16,-59 39 16,19 20-1,0 19 1,40 20-1,19 19 1,58-20 0,21-18-1,174-21 17,-116-77-17,-78-20 1,-40-40 15,-19 2-15,-19 18-1,-1 39 1,-19 40 0,0-1-1,-20 40 1,59-1-1,0-19 1,59 1 0,19-21-1,20-58 1,-59 0 0,-39-19-1,-39 19 1,-20 19-1,0 0 17,21 40-32</inkml:trace>
  <inkml:trace contextRef="#ctx0" brushRef="#br1" timeOffset="182371.06">13733 6913 0,'-20'-20'16,"40"40"-16,-60-40 15,21 20-15,-20 20 16,-19-20 0,18 39-1,40-19 1,0 19 15,59 19-15,0-19-1,19 1 1,-19-21 0,-40 20-1,-19 0 1,-39 0-1,-40 0 1,2-39 0,-60-39-1</inkml:trace>
  <inkml:trace contextRef="#ctx0" brushRef="#br1" timeOffset="182971.02">14377 6620 0,'0'-19'16,"0"38"-16,-20-38 0,1 19 15,0 0 1,-21 19-1,1 1 1,-58 19 0,18 19-1,40-38-15,-38 58 16,37 78 15,80-78-15,76 1 15,60-60-15,0-58-1,-20-40 1,-97 2 0,-59-41-1,-39 40 1,-39 0-1,-20 59 1,-39 58 0,39-20-1,21 20 1,57 1 0,79 37-1,38-18 1,79-39 15,0-40-31</inkml:trace>
  <inkml:trace contextRef="#ctx0" brushRef="#br1" timeOffset="184821.2">11566 8221 0,'-19'-19'16,"19"38"78,0 0-94,0 1 0,-20-1 15,20 40 1,0-39-16,-20 116 16,20-19-1,0-19 1,0-20 0,0-39-1,0-19 1,0-40-1,20-19 1,-20-19 0,39-21-1,58-37 17,-18 96-17,-21-19 1,-19 58 15,-39 40-15,20 19-1,-40 20 1,0-40 0,-38 20-1,0-38 1,-79-60-1</inkml:trace>
  <inkml:trace contextRef="#ctx0" brushRef="#br1" timeOffset="185988.26">12210 8338 0,'20'-19'15,"-1"19"1,-19 19 31,19-19 0,1-19-32,-1 19-15,-19-20 16,40 0-16,-40 1 31,0-1-15,-20 20-1,0 0 1,-116 79 0,58-1-1,39 19 1,39 1-1,39-40 1,39 21 0,58-21-1,20-19 1,-116-39-16,214-59 31,-216 1 0,-18-40-15,-40 60 0,-18 18-1,-1 20 1,-1 20 0,1-1-1,20 20 1,0 0-1,38 20 1,39-21 0,1-57-1,19 0 1,0-60 0,-78 40-1,-39 20 16,-39 0-15,0 38 0,19 20-16</inkml:trace>
  <inkml:trace contextRef="#ctx0" brushRef="#br1" timeOffset="186372.02">13128 8358 0,'0'-20'0,"-20"20"15,1 0 1,19 20-16,-40-20 16,-18 39-1,38-1 1,1 2 15,38-1-15,1-39-16,19 39 15,39 19 1,-20-19 0,1 20-1,-59-20 1,-20 0-1,-19-19 1,-58-20 0,-20-40-1</inkml:trace>
  <inkml:trace contextRef="#ctx0" brushRef="#br1" timeOffset="186938.66">13908 7967 0,'0'0'0,"-19"0"15,-1 0-15,-19 20 16,-19 0-1,-40 19 1,20-1 0,59-18-16,-40 58 15,-19 59 1,39 38 15,78-77 0,78-59-15,39-39 0,79-58-1,-79-21 1,-59-37 0,-117 17-1,-77 2 1,-20 38-1,-20 59 1,40 40 0,-20 37-1,78-18 1,78 39 0,78-79 15,351-116-31</inkml:trace>
  <inkml:trace contextRef="#ctx0" brushRef="#br1" timeOffset="187772.14">11175 8455 0,'20'20'62,"-20"-1"-46,0 40-1,0-39-15,20 97 16,-1 39 0,-19-78-1,19 39 1,-19-20-16</inkml:trace>
  <inkml:trace contextRef="#ctx0" brushRef="#br1" timeOffset="188288.97">12112 8221 0,'-19'0'16,"19"19"62,0 1-62,0-1-16,0 1 15,0 59 1,0 57 0,0-19-1,0-78-15,19 78 16,-19 1 0,20-1-16</inkml:trace>
  <inkml:trace contextRef="#ctx0" brushRef="#br1" timeOffset="189055.72">10218 8826 0,'0'0'0,"0"20"0,0-1 47,20-19-32,0 0 1,-1 0 0,1 0-16,77-19 15,59-1 1,-38 20 0,-21-19-1,-77 19-15</inkml:trace>
  <inkml:trace contextRef="#ctx0" brushRef="#br1" timeOffset="189305.91">10374 9002 0,'0'0'16,"0"20"-1,20-20 1,0 0 0,19-20-1,39 0 1,20 1 0,-1 19-1,21 0-15</inkml:trace>
  <inkml:trace contextRef="#ctx0" brushRef="#br1" timeOffset="190039.78">8852 7323 0,'-20'0'31,"20"20"-15,-19-20-1,19 19 1,-39 39-1,0 21 1,-39 57 0,20-38-1,38-59-15,-39 59 16,-18-1 0,57-38-16</inkml:trace>
  <inkml:trace contextRef="#ctx0" brushRef="#br1" timeOffset="190423.1">9672 7245 0,'0'0'0,"0"-20"0,0 40 16,-19-1 15,-1 21-16,-19 18 1,-40 20 0,79-39-16,-77 59 15,-40 58 1,39-58 0,-20 58-1</inkml:trace>
  <inkml:trace contextRef="#ctx0" brushRef="#br1" timeOffset="191489.58">8228 7069 0,'0'-20'62,"19"20"-46,1-19 0,-1 19-1,39-39 1,1 39 0,-39 0-16,38 20 15,-19 38 1,-39 1-1,-39 38 1,-19-18 0,-1-2-1,20-38 1,0-19 15,39-40-15,0-19-1,19 1 1,1-21 0,-1 0-1,21 1 1,-1 39 0,19-21-1,-39 21 1,-19 38 15,0 1-15,0 19-1,0 19 1,0 1 0,20-59-16,-20 59 31,20-40-16,19-19 1,58-98 0</inkml:trace>
  <inkml:trace contextRef="#ctx0" brushRef="#br1" timeOffset="191740.04">8911 7108 0,'0'20'16,"-20"0"-1,20-1 1,0 1 0,20 18-16</inkml:trace>
  <inkml:trace contextRef="#ctx0" brushRef="#br1" timeOffset="191854.97">8969 7148 0,'-19'-40'46</inkml:trace>
  <inkml:trace contextRef="#ctx0" brushRef="#br1" timeOffset="192374.09">9145 6679 0,'0'0'0,"0"19"16,0 1 15,-19-20-31,19 39 16,-20 20-1,20 38 1,-19 1 0,19-1-1,0-38 1,0-78 31,19-1-32,1-39 1,38-19 0,1 20-1,38 18 1,-58 40 0,-19 40-1,-1 38 1,-19-59-16,-19 59 15,-1 1 1,-38-21 0,-99 1-1</inkml:trace>
  <inkml:trace contextRef="#ctx0" brushRef="#br1" timeOffset="193707.69">8247 8982 0,'0'0'0,"20"-19"94,-20-1-94,19 20 0,0-19 0,60-40 16,-1 40 15,-20 58-16,-19 0 1,-19-20 0,-20 40-1,0-39-15,0 96 16,-20-17 0,-39-22-1,21-18 1,-1-20-1,0-39 1,-1-19 0,21-40-1,38 0 1,21-38 15,19-1-15,-2 20-1,2 39 1,-19 0 0,-21 39-1,-19 19 17,0 20-17,-19 1 1,19 18-1,0-19 1,0-20-16,19 21 16,-19-1-1,19 0 1,79-1 31,-59-57-32,19-39-15</inkml:trace>
  <inkml:trace contextRef="#ctx0" brushRef="#br1" timeOffset="193974.26">9067 9022 0,'0'19'16,"-20"-19"-1,20 20 1,-19 38-16</inkml:trace>
  <inkml:trace contextRef="#ctx0" brushRef="#br1" timeOffset="194107.18">9126 9022 0,'0'19'31,"-20"-19"-15,40-19-16,-59 58 0</inkml:trace>
  <inkml:trace contextRef="#ctx0" brushRef="#br1" timeOffset="194724.47">9359 8475 0,'0'19'31,"0"1"-16,0 0 1,0-1-16,0 59 16,20-19-1,0 38 1,-20-19 15,0-19-15,0-20-1,-20-39 1,20-20 15,20 20-31,-20-19 16,39-40 0,19 1-1,20-1 1,-19 20-1,-20 59 1,-20 18 0,-19 21-1,0-39 1,20 39-16,-78 97 47,19-98-32,-60 1 1,-17-40-16</inkml:trace>
  <inkml:trace contextRef="#ctx0" brushRef="#br1" timeOffset="195690.27">8228 9822 0,'19'0'47,"1"0"-31,-1 0-1,39-20 1,60 1-1,-1 0 1,78-21 0,39 1-1,-58 0 1,-1 1 0,-57 18-1,-21-19 1,20-1-1,-38 21 1,-20-1 0,-1 1-1,-19 19 1,20-19 31</inkml:trace>
  <inkml:trace contextRef="#ctx0" brushRef="#br1" timeOffset="196458.2">8774 9900 0,'0'20'31,"-19"-20"-31,19 19 47,-20-19-47,40 0 0,-20 58 15,0 21 1,0 18 0,0 59-1,0-18 1,19-100 0,-19 80-1,20-21 1,-1-58-1,-19-19-15</inkml:trace>
  <inkml:trace contextRef="#ctx0" brushRef="#br1" timeOffset="197474.83">9145 10096 0,'0'0'0,"19"0"0,1 0 31,-20-20-15,39 0-1,40-19 1,-22 39 0,22 39-1,-21 20 1,-19-1 0,-39 1-1,0 19 1,-20-20-1,-37 1 1,-2 0 0,0-21-1,21-18 17,18-20-17,20-39 1,0-39-1,20-20 1,-1 79-16,0-59 16,59-1-1,-38 41 1,17 19 0,-17-1-1,-21 40 1,-19 18-1,0 1 1,0 20 0,-19 19-1,19-39 17,19 0-17,1-19 1,0-20-16,19-20 15,58 0 1,-38-38-16</inkml:trace>
  <inkml:trace contextRef="#ctx0" brushRef="#br1" timeOffset="198142.27">10004 9549 0,'0'0'0,"-19"0"47,19 19-16,19-19-31,-19 20 16,19 19 0,20 58-1,1 1 1,-1 39 0,-20-40-1,-19 40 1,20-59-1,-20-58-15,0 77 16,0 1 0,0-20 15,0-19-15</inkml:trace>
  <inkml:trace contextRef="#ctx0" brushRef="#br1" timeOffset="207694.93">8403 4707 0,'0'0'0,"-19"0"15,19-20 1,-20 20 0,0 0 30,20 20-46,0 19 16,-39 98 0,1 19-1,-1 98 1,19-40 0,-19 80-1,19-41 1,20-58-1,-20-39 17,1 40-17,0-79 1,19-98-16,0 60 16,0-41-1,0-57-15</inkml:trace>
  <inkml:trace contextRef="#ctx0" brushRef="#br1" timeOffset="210645.52">8247 4804 0,'0'-19'32,"0"0"-1,20 19-16,-20-20 1,19 20 0,39 0-1,1-19 1,78-21 0,-20 21-1,117-40 1,-19 40-1,58 19 1,-58 0 0,-156 0-16,155 0 15,1-19 1,58-1 0,-155 20-1,77-39 1,-59 19 15,79-39-15,19 21-1,-39 18 1,-19 1 0,39 19-1,-20-20 1,-19 20-1,19-20 1,-38 20 0,-1 0-1,19 0 1,21 0 0,-60-19-1,40 19 1,-59 19-1,39-19 17,-19 0-17,97-19 1,-39-1 0,-19 20-1,-40 39 16,-77-19-15,38-20 0,2-20-1,-2 40 1,-38-20 0,-40 20-1,21-20 1,37 0-1,21 0 17,19 0-17,-78 0 1,-19 0 0,-1 0 30,-19 19-14,0 1-17,0-1 1,0 0-16,-19 20 16,-1 40-1,1 57 1,-1 1-1,0 19 17,20 0-17,0-38 1,0-21 0,0-77-16,-19 77 15,-1 1 1,1-20-1,19 0 1,0-58-16,0 58 16,0 20-1,0-40 1,0 20 0,0-39-1,0 1 1,0-21 31,0 0-16,0 0-15,0 1-1,0 0 1,-20-1-1,-18 1 1,-41 0 0,2-1-1,-41-19 1,98 19-16,-116-19 16,-40 19-1,20 1 1,-59 0 15,59-1-15,-59 21-1,40-21 1,-20 1 0,77 18-1,-116 1 16,117 1-15,0-1 0,-20-19-1,1-20 1,18 19 0,-18 0-1,19-19 1,-1 20 15,-38-1-15,39 1-1,-39-20 1,-20 0 0,20 19-1,-39 21 1,58-21-1,20-19 1,0 0 0,20 19-1,-21 1 1,-19-1 0,21 1-1,37-20 1,59 20-16,-57-20 31,-2 0-15,-18 19-1,-1 1 1,1-1 0,-1 1-1,20-40 1,-20 40-1,1-1 1,0-19 0,18 0-1,20-19 1,21 19 0,-21 0-1,0-20 1,1 20 15,-1-19-15,20-1-1,0-19 1,-39 19 0,19 1-1,1-20 1,19 20-1,-20-21 1,20 21 0,-19-1-1,19 1 1,-1-1 0,21 20-1,-1-19 1,1 19 15,-20 0-15,20 0-1,19-19 1</inkml:trace>
  <inkml:trace contextRef="#ctx0" brushRef="#br1" timeOffset="213329.93">11039 7889 0,'-20'0'47,"1"0"-31,-1 0 15,20 19-31,-20-19 16,-19 59-1,-19 39 1,-1 39 0,40-40-1,-1 20 1,20-19-1,-20-1 1,20 1 0,0-20-1,20-19 1,0 0 0,-1-1-1,1-58-15,0 59 16,-1-20 15,20 0-15,0-1-1,0 41 1,0-21 0,-19-39-16,58 40 15,20 0 1,38-1-1,1 1 1,-40 0 0,-19-1-1,59-19 1,-20-19 0,0-20-1,0 0 1,-38-20 15,77-19-15,20 1-1,38-41 1,-77 40 0,-1 0-1,-19-19 1,79-41-1,-21 2 1,99-20 0,-157 98-1,19-20 1,-38-1 0,59-37-1,-21-2 1,20 1 15,-59 0-15,-57 19-1,-1 1 1,-19-60 0,-20-96 15,-118 58 0,40 58-15,19 20-1,-58 0 1,20 19 0,-21 1-1,41 19 16,-41 0-15,1 19 0,-58 1-1,38-1 1,-19 20 0,19-19-1,20 19 1,20 19-1,-59 1 1,57-1 0,-57 1-1,20-1 1,-1 1 0,0 0-1,59 19 1,-58 19 15,38-19-15,-19 20-1,20-40 1,38 0 0,0 1-1,-18 19 1,-2 1-1,-18 18 1,38-19 0,-19 0-1,39 0 1,0 0 0,19-20-1,1 40 16,-40 20-31</inkml:trace>
  <inkml:trace contextRef="#ctx0" brushRef="#br1" timeOffset="-212982.23">17656 7889 0,'0'0'0,"-19"0"125,0 0-16,38 0-62,-19-19 125,0 38 78,0 0-250,0 1 15,-19 19 1,19 1-16,-20 76 16,20 1-1,-19 40 1,-1-20 0,0-40-1,1-38 1,19-40-1,0 1 17,0-1-17,-20-19 17,20-19-17,0-1 1,-19-19-1,19-20 1,39 21 0,0-41-1,20 40 1,19-19 0,-20 19-1,-38 39-15,19-20 16,19 20-1,21 0 1,-41 20 0,41 0-1,-21-1 1,-19 19 0,-20 21-1,-19-39 16,20 19-15,-20 0 0,-20 0-1,1 0 1,-20 39 0,0-39-1,-20 20 1,1-40-1,-20 1 1,-19-40 0,-79-19-1,-19-58 1</inkml:trace>
  <inkml:trace contextRef="#ctx0" brushRef="#br1" timeOffset="-212065.42">18945 8573 0,'0'0'0,"20"0"93,-1 0-77,1 0-16,-1 0 0,20 19 16,98-19-1,-59 0 1,-58 0 0,57 0-1,2 0 1</inkml:trace>
  <inkml:trace contextRef="#ctx0" brushRef="#br1" timeOffset="-211799.18">19042 8787 0,'0'20'16,"20"-20"15,0 0-15,58 0 0,19-20-1,79 20 1</inkml:trace>
  <inkml:trace contextRef="#ctx0" brushRef="#br1" timeOffset="-210831.56">19999 8084 0,'0'0'0,"0"-19"0,20 0 31,0-1-15,18 20 0,-38-19-16,59 19 15,19 19 1,-20 20-1,1 19 1,-39 40 0,-20-20-1,-39 39 1,-59-19 0,20-39 15,-19-21-16,57-18 1,21-40 0,19-38-1,19-1 1,21-19 0,37 0-1,2 19 1,18-18-1,-38 38 1,-20 19 0,-39 40-1,0 19 1,-39 19 0,19 20 15,1-19-16,-1 19 1,20-39 0,39 20-1,20-40 1,19-19 0,-59 0-16,60-58 15</inkml:trace>
  <inkml:trace contextRef="#ctx0" brushRef="#br1" timeOffset="-210448.67">20858 8435 0,'-19'0'16,"19"20"0,-20-20-16,0 0 15,1 39 1,19-19-1,19-20 1,1 0 0,39-39-1,-20 19 1,-20 20 0,-77 20-1</inkml:trace>
  <inkml:trace contextRef="#ctx0" brushRef="#br1" timeOffset="-209764.81">21600 7733 0,'0'19'62,"0"1"-62,0 0 16,-19-1 0,19 1-16,-20 77 15,1 40 1,-1 19 0,0-39-1,20-39 1,-19-59-1,19-19 1,19-38 0,1-40-1,0-1 1,-1 79-16,20-58 31,39-1-15,-19 59-1,38 0 1,-38 40 0,0 37-1,-59 2 1,-20 18 0,-98 40 15,2-79-16,-21-19 1,-38-19-16</inkml:trace>
  <inkml:trace contextRef="#ctx0" brushRef="#br1" timeOffset="-208997.86">20077 8885 0,'0'20'0,"20"-20"16,-1 0 0,1 0-1,0 19 1,77-19-1,40 0 1,-99 0-16,119 0 16,97 0-1,-20 0 1,0 0 0,-19 0-1,-79 0 1,-77 0-1,-19 19 1,-40-38 0</inkml:trace>
  <inkml:trace contextRef="#ctx0" brushRef="#br1" timeOffset="-208397.66">20527 9275 0,'-20'0'31,"20"19"-15,0 1-1,-20-20-15,20 79 16,-19 37 15,-1-96-31,0 117 16,1 19-1,0-19 1,-40 57 0</inkml:trace>
  <inkml:trace contextRef="#ctx0" brushRef="#br1" timeOffset="-207581.25">20878 9490 0,'0'0'0,"20"0"32,-1 0-1,0 0-31,40 0 15,58 19 1,-78 21 0,-19-40-16,38 59 15,-38 18 17,-1-18-17,-58 19 1,0 0-1,-58 0 1,-21-19 0,60-40-1,-1-19 1,0-19 0,79-98 15,78 19-16,-1 20 1,40 0 0,-78 58-1,-40 20 17,-19 20-17,20 38 1,-40 1-1,20-1 1,20 1 0,-1 0-1,40-21 1,58 2 0,39-60-1</inkml:trace>
  <inkml:trace contextRef="#ctx0" brushRef="#br1" timeOffset="-207197.99">22010 9256 0,'0'0'0,"0"0"16,0 19 46,0 0-62,0 1 16,-20 19-16,20 78 16,-19 21-1,0 18 1,-1-118 0,20 60-1,-59 136-15</inkml:trace>
  <inkml:trace contextRef="#ctx0" brushRef="#br1" timeOffset="-201412.62">22205 7030 0,'0'-19'15,"0"38"48,20-19-1,-1 0-46,1 0-1,0 0-15,18 19 16,60-19 0,-78 0-16,77 20 15,-18-20 1,-60 20 0,1-20 15,-40 0 0,20-20 0,-19 20 1,-21 0-17,-19-20 1,-38 1-1,19 19 1,-20-19 0,59 19-1,59 0 17,-1 0-1,-19 19-16,20-19-15,0 0 16,38 19 0,1 1 15,-20-20-15,-59-20 15,1 20-16,-21 0 1</inkml:trace>
  <inkml:trace contextRef="#ctx0" brushRef="#br1" timeOffset="-200528.75">23591 7069 0,'20'0'15,"77"0"16,21 20-15,-79-20-16,58 0 31,20 19-15,-38 1 0,-60 0-1,1-20 1,-40 0-1,20-20 1,-39 20 0,-39 0-1,20 0 1,18 0 0,40 20-1,20-20 1,39 0-1,38 0 1</inkml:trace>
  <inkml:trace contextRef="#ctx0" brushRef="#br1" timeOffset="-197661.96">17305 7635 0,'19'0'0,"1"0"62,0 0-46,-1 0-16,1 20 0,0-20 15,57 0 1,60 0 0,-78 0-16,39 0 15,18-20 1,-76 20-16,37-19 15,21 19 1,-20-20 0,-19 20-1,0 0 1,18 0 0,21 0 15,-59 0-16,-39-19 17,0-1-17,-39 1 1,0 0 0,-39-21-1,0 21 1,-40 19-1,-38 0 1</inkml:trace>
  <inkml:trace contextRef="#ctx0" brushRef="#br1" timeOffset="-196911.7">16564 7343 0,'0'0'0,"-20"0"15,20 19 17,0 0-32,-20 20 15,20 79 1,-19-1 0,19 59-1,0 19 1,0-137-16,-20 157 15,-19 78 1,1-98 15,-2 20-15,-19-59 0,1 59-1,0-39 1,18-59-1,1 19 1</inkml:trace>
  <inkml:trace contextRef="#ctx0" brushRef="#br1" timeOffset="-194377.06">16408 7304 0,'0'0'0,"19"0"79,-19-20-48,19 20-16,20 0-15,98 0 16,38 0 0,21 20-1,-157-20-15,215 0 16,-1 0 0,60 19-1,-40 1 1,-39-1-1,79 0 17,-79 1-17,0-1 1,-97 1 0,39 19-1,-40-39 1,99 20-1,-60 0 1,40-1 0,-78 0-1,58 1 1,39-1 0,-19-38-1,19 19 1,-77 0-1,-41 19 1,21-19 15,0 20-15,-20-20 0,-20-20-1,-58 20-15,79 0 16,-40 0-1,19 0 1,60-19 0,-20 19-1,19 0 1,-98 0 0,-19 0 15,-59 0 16,20 19-32,0 1 1,-19-1 0,0 40-1,-1 39 1,1 18-1,-1-76-15,0 116 16,-19 19 0,1 99-1,18-157 1,20-78-16,-19 117 16,-21 20-1,1-20 1,0-39-1,0 39 1,0 1 15,0-40-15,0 20 0,19-40-1,1 21 1,0-61-1,-1 42 1,0-22 0,1 21-1,19-39 1,0-21 0,0-18-1,0 0 1,0-1 15,-20-19 0,1 0 1,19 20-17,-20-20 1,1 0-1,0-20 1,-40 20 0,0 0-1,-19-19 1,-40 19 0,21-20-1,-78 20 1,19 0-1,-59-20 17,39 20-17,-58-19 1,19-19 0,39-2-1,20 1 1,117 19-16,-137-19 15,-39 1 1,40-1 0,-21-1-1,80 21 1,-21-1 0,-78-19 15,98 20 0,-78-20 0,116 39-15,2 0 0,-21 0-1,1 0 1,-21 0-1,40 0 1,-39 0 0,19 0-1,-58 0 1,0 0 0,39 20-1,19-20 1,-19 0-1,19-20 17,1 0-17,0 20 1,38 0 0,-20-19-1,21 19 1,19-20-1,-20 20 1,1-20 0,-1 20-1</inkml:trace>
  <inkml:trace contextRef="#ctx0" brushRef="#br1" timeOffset="-184423.97">17676 13297 0,'0'0'0,"-20"0"47,1 0-16,19-20-31,0 1 47,0 0-47,0-1 16,59-39-1,-20 20 1,-20 39-16,21-20 15,18 20 1,0 20 0,1 19-1,-20 20 1,0-20 0,-19 19 15,-20 1-16,-20-20 1,-19 19 0,19 1-1,-38-19 1,-1 18 0,1-19-1,-1 20 1,1-20-1,-1-1 1,20-18 0,0-40-1,19-18 1,20-21 0,0 0 15,59-38 0,-20 18-15,0 40-1,39-19 1,-19 19 0,19 19-1,-39 1 1,0 19-1,-20 0 1,-19 19 0,20 1-1,-40 19 1,20 0 0,-19 0 15,0 39-16,-1-19 1,0-1 0,20 21-1,20-21 1,38 1 0,1-20-1,19-39 1,39 0-1</inkml:trace>
  <inkml:trace contextRef="#ctx0" brushRef="#br1" timeOffset="-183690.1">17267 12809 0,'19'0'31,"0"0"-15,0 0 0,40 0-1,20 0 1,18 0 0,40 0-1,19-39 1,-58 19-1,-1 1 1,-38 0 0,-40-1-1,20 0 1,-39 1 15,0-1 0,-39-39 1,-19 40-17,-1 0 1,-78 19 0,40 19-1,58-19-15,-117 78 16</inkml:trace>
  <inkml:trace contextRef="#ctx0" brushRef="#br1" timeOffset="-182723.39">19140 13609 0,'-19'0'16,"38"0"62,21 0-62,-21-19-16,118 19 31,-60 0-15,-18 0-1,-39 0-15,19 0 16,39 0-16</inkml:trace>
  <inkml:trace contextRef="#ctx0" brushRef="#br1" timeOffset="-182456.56">19316 13785 0,'0'0'31,"20"0"1,-20 19-17,0 1 1,38-20 0,-18 0-16,78 39 0</inkml:trace>
  <inkml:trace contextRef="#ctx0" brushRef="#br1" timeOffset="-181272.3">19062 13863 0,'0'0'16,"0"20"15,0-1-16,20-19-15,-1 0 16,60 0 0,38-19-1,39-1 1,-20 1 15,-116 19-31,97 0 16,-39 0-1,-58 19 1,-20 1-16</inkml:trace>
  <inkml:trace contextRef="#ctx0" brushRef="#br1" timeOffset="-180306.9">20468 13297 0,'0'-20'0,"19"20"32,-19-19-17,40 19 1,18-19-1,137 19 17,-117 19-17,-38 79 1,-40-1 0,-20 21-1,-39-41 1,-38 41-1,18-40 1,21-39 0,19-20-1,39-58 1,0-58 15,20 18-15,-1 21-1,0 38-15,40-38 16,58-21 0,-39 40-1,-19 20 1,-40 38 15,-38 20-15,0 1-1,19-21-15,-20 40 16,20-1 0,20 40-1,38-20 17,40-19-17,38-40 1,20-97-16</inkml:trace>
  <inkml:trace contextRef="#ctx0" brushRef="#br1" timeOffset="-179889.17">21757 13746 0,'0'-19'0,"0"38"15,0 1 16,0-1-15,0 0 0,19-19 15,-19-19-15,19 0-1,-19-1 1,-19 20 15,19 20-31,-19 18 16</inkml:trace>
  <inkml:trace contextRef="#ctx0" brushRef="#br1" timeOffset="-179271.55">22303 13063 0,'-19'0'15,"57"19"-15,-57-38 0,-20 38 16,19-19-1,1 39 1,-1 20 0,1-39-16,19 38 15,-20 40 1,1 18 15,0-17-15,-1-22-1,0-38 1,1-19 0,38-40 15,-19 1-31,20-20 16,38 0-1,20 0 1,39-20-1,1 39 1,-60 40 0,-38 39-1,-40 38 17,-19 21-17,0-40 1,-39 19-1,-39-38 1,-78-40-16</inkml:trace>
  <inkml:trace contextRef="#ctx0" brushRef="#br1" timeOffset="-178539.01">20370 14351 0,'20'0'31,"-1"0"-15,0 0-16,21 0 16,96 0-1,2 0 1,115 0-1,39 20 1,-77-20 0,-156 0-16,137 19 15,37-19 1,-37 0 15,-79 20-15,-78-20-1,-20-20 1</inkml:trace>
  <inkml:trace contextRef="#ctx0" brushRef="#br1" timeOffset="-177871.43">21093 14663 0,'0'0'0,"0"-19"31,0 38 0,0 1-15,19-1-1,-19 1 1,0 19-16,19 98 16,-38 58-1,0-39 1,-1-39-1,1-38 1,-1-2 0,40-38-1</inkml:trace>
  <inkml:trace contextRef="#ctx0" brushRef="#br1" timeOffset="-176471.3">21600 14644 0,'0'-19'16,"0"38"47,0 0-48,0 1 1,0 19-16,0-19 0,0 155 15,0-38 1,0-1 0,0-57-1,-19-59 1,19 18 0,0 1-1,0-19 1,0-60 31,-20 40-47,40-57 15,-1-2 1,39-19 0,41-20-1,-2 39 1,-19 21-1,-20 57 1,-38 39 0,19 40-1,0 0 17,-19-39-17,-20-2 1,-20 2-1,-19-19 1,-58-1 0,-21-20-1,-18-38 1,-40-60 0</inkml:trace>
  <inkml:trace contextRef="#ctx0" brushRef="#br1" timeOffset="-175921.65">22674 14566 0,'0'20'32,"0"-1"-1,0 1-16,-19-1 1,19 59 0,19 59-1,-19-1 1,0-97-16,19 117 16,-19 20-1,-19-39 1,-20 0-1</inkml:trace>
  <inkml:trace contextRef="#ctx0" brushRef="#br1" timeOffset="-174721.4">16524 12165 0,'0'-20'15,"0"40"-15,0-59 0,0 19 32,0 0-17,0 40 17,-19 0-32,19 58 15,-20 59 1,20-98-16,0 155 15,0 80 1,-19-21 0,19 79 15,19 20-15,1-78-1,-20 18 1,0-38-1,-39 117 17,19-234-17,20-60 1,-19 22-16</inkml:trace>
  <inkml:trace contextRef="#ctx0" brushRef="#br1" timeOffset="-172137.02">16446 12185 0,'0'-20'15,"20"20"-15,-1 0 47,1 0-31,-1 0-16,1 0 0,97 20 15,39-40 1,137 20 0,-20 0-1,118 39 17,-79-20-17,98 0 1,-97 1-1,58 19 1,-118-19 0,21 0-1,-40-1 1,20-38 0,-79 19-1,-136 0-15,118 0 16,-21 0-1,60 0 1,-21 19 0,79-19 15,-20 0-15,-78 0-1,40 0 1,194 0 15,59-19 0,-313 19-15,1 19 0,-19-19-1,38 0 1,-20 0-1,-77 0 1,-20 20 0,-20-20 31,-19 19-32,0 0 1,-19 1-1,-20 58 1,19 19 0,-19 79-1,20 20 1,-1-1 0,20-156-16,0 156 15,-39 59 1,20 19-1,-1-78 1,1 20 0,-21-39 15,1-20-15,0-38-1,20 38 1,-20-20-1,19-39 1,20-77-16,-39 78 16,19-1-1,1-38 1,19 19 0,0 20-1,0-20 1,0 0-1,0-39 1,0 0 0,0-20 15,0 40-15,0 0-1,0 19 1,19-59-1,-19 1 1,0 0 0,-19-20 31,0 0-47,0-20 15,-21 0 1,1 1-1,-20-1 1,-18 0 0,-21-18 15,-19-1-15,19 19-1,-58-39 1,-19 20-1,-216-39 17,274 39-17,-59 0 1,-39 20 0,59 0-1,-59 19 1,40-20-1,135 0-15,-96 1 16,-40-1 0,1 0 15,38 20-15,-19-19-1,-20 19 1,58 0-1,-18-20 1,39 20 0,-21 0-1,-18 0 1,19 0 0,-20 0-1,0 20 1,20-20-1,-19 0 1,-1-20 15,39 20-15,-19 0 0,0-19-1,0 19 1,-39-19-1,58 19 1,-58-20 0,0 1-1,38-1 1,-18 0 0,19 1-1,-1 19 1,1-20-1,39 20 1,0-20 0</inkml:trace>
  <inkml:trace contextRef="#ctx0" brushRef="#br1" timeOffset="-146590.54">22517 8007 0</inkml:trace>
  <inkml:trace contextRef="#ctx0" brushRef="#br1" timeOffset="-145994.22">22459 7948 0,'0'-20'31,"0"40"-16,20-20 48,-20 19-47,0 1-16,19 0 15,-19 19-15,39 58 16,0 0-1,-19-77-15,19 39 16,0 19 0,-20-59 15,1-19-15,-1 19-1,-19-38 16,20 19-15,-20-19 0,59-20-1,-59 19-15,77-19 16,79-39 0,20 20-1,39-1 1,-78 20-1,-39 20 1</inkml:trace>
  <inkml:trace contextRef="#ctx0" brushRef="#br1" timeOffset="-144478.4">22791 13141 0,'0'-20'0,"20"20"47,-20 20 0,19-20-16,-19 19-31,19-19 16,1 20-16,-1 0 15,21 38 1,19 59 15,-2-78-15,-37-39 15,0 0-31,-1 0 16,21-19-1,-21-1 1,20-19-1,19-20 1,21 1 0,18-20-1,99-39 1,-80 58 0,60-19-1,-39 19 1,-39 20-1,-21 20 1,-38-20 0,-19 39 15,0 0-15</inkml:trace>
</inkml:ink>
</file>

<file path=ppt/ink/ink1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10T11:43:29.462"/>
    </inkml:context>
    <inkml:brush xml:id="br0">
      <inkml:brushProperty name="width" value="0.05292" units="cm"/>
      <inkml:brushProperty name="height" value="0.05292" units="cm"/>
    </inkml:brush>
  </inkml:definitions>
  <inkml:trace contextRef="#ctx0" brushRef="#br0">16948 4871 0,'0'19'78,"20"-19"-31,0 0-47,-1 0 16,1 0-16,-1 0 0,59 0 15,20 20 1,-59 0-16,97-1 31,2 19-15,57-18-1,-78 0 1,-59-20 0,-58-20 46,-19 20-46</inkml:trace>
  <inkml:trace contextRef="#ctx0" brushRef="#br0" timeOffset="1247.28">20892 4949 0,'19'0'47,"1"0"-16,0-19-31,-1 19 16,1 0-16,57 0 16,2 0-1,18 19 1,40-19 0,0 19 15,39-19-16,-59 0 1,-1 0 0,-96 0-1,19-19 1</inkml:trace>
  <inkml:trace contextRef="#ctx0" brushRef="#br0" timeOffset="42486.6">13961 6589 0,'-19'-20'15,"19"0"-15,-19 1 32,19 0 15,-20 19-32,20-20-15,-39 1 16,-20-40-1,20 39 1,-19-19 15,19 20-15,-40 0 0,41 19-1,18 0-15,-39 0 16,-18 19-1,-2 0 1,1 20 0,0 20-1,0 0 1,39 19 0,-19-20-1,38 0 1,0 1-1,1-19 1,-1 37 15,20-18-15,-19 20 0,19-41-1,19 21 1,1 0-1,-1 38 1,21 1 0,-1-40-1,-1 20 1,21-38 0,0 18-1,-1-19 1,1 0-1,0-39 17,18 20-17,-18-20 1,0 19 0,19-19-1,0 0 1,19-39-1,21-20 1,-21 1 0,0-1-1,-38-19 1,20-137 15,-60 98-15,0 0-1,-38 39 17,-20 0-17,-20-20 1,-19 20 0,-156 20-16</inkml:trace>
  <inkml:trace contextRef="#ctx0" brushRef="#br0" timeOffset="47438.37">14352 8580 0,'0'-19'16,"0"-1"15,-20 20-15,20-98-16,-19 157 15,-1-79 1,1-19 15,-20 20-15,0 0-1,-20-1 1,20 20 0,20 0-16,-20 0 15,-20 20 1,1-1-1,-20 0 1,19 1 0,1-1-1,18 21 1,1 18 0,0-19-1,19 39 1,20-19 15,0-1-15,0 1-1,0 0 1,-19-21 0,19 41-1,0-40 1,19 19-1,1-19 1,19 20 0,0-39-1,-19-1-15,19 20 16,19-20 0,40 20-1,-20-19 1,1 0 15,-2-1-15,-18-19-1,38 0 1,-18-19 0,-2-21-1,-18 21 1,20-40-1,-41 1 1,1-40 0,-39 20-1,-19-39 1,-20 39 0,-20-20-1,20 20 16,-20-20-15,21 40 0,-60 19-16</inkml:trace>
  <inkml:trace contextRef="#ctx0" brushRef="#br0" timeOffset="52122.21">18608 3485 0,'0'-20'16,"0"0"31,-19 20-32,19 20 126,0 0-141,0-1 0,-20 1 0,1 57 16,-1 22-1</inkml:trace>
  <inkml:trace contextRef="#ctx0" brushRef="#br0" timeOffset="52540.05">18921 3719 0,'19'0'31,"-38"0"32,19 20-63,0-1 47,-20-19-47,40 0 15,-1 0 1,20 19 0,-20 1-1,-19 19 1,-195 97-1</inkml:trace>
  <inkml:trace contextRef="#ctx0" brushRef="#br0" timeOffset="53222.9">19428 3485 0,'0'39'140,"0"-20"-140,0 1 16,0-1-16,-59 255 16</inkml:trace>
  <inkml:trace contextRef="#ctx0" brushRef="#br0" timeOffset="53639.61">19448 3368 0,'0'19'16,"-20"-19"0,-19 19-1,0 20 1,-20 20 0,20 0-1,-20-1 1,20 1 15,59-39-15,-1-20 15,1 0-31,19 0 16,19 19 15,40-19-31</inkml:trace>
  <inkml:trace contextRef="#ctx0" brushRef="#br0" timeOffset="54540.06">19818 3914 0,'0'-19'15,"0"-1"17,0 1-17,0-1 1,0 0-1,0-19 1,0 20 15,19-20-15,-19-20 0,0 40-1,0 58 1,40 39-1,-1 39 1,-19-59 0,-1-38-1,1-1 1,-1-19 15,-19-19-15,0-20-1,39-78 1,-39 39 0,0 19-1,19 40-15,-19-40 16,0 20 0,0-19-1,0-1 1,-19 20-1,19 0 1,0 19 0,0 1 31,0 38-32,19-19 95,21 0-110,-1 0 0,-1 0 0,100 0 15,76-19 1,-58 19 15</inkml:trace>
  <inkml:trace contextRef="#ctx0" brushRef="#br0" timeOffset="55189.99">20384 3563 0,'20'0'16,"-20"-20"-1,-20 20 48,20 20-32,-19-1 0,19 0 1,0 1-32,0 0 0,0 39 15,58 18 1,-18-57-1,-40-1 1,19 1 0,1 0-1,-20 19 1,-20-1 0,1 1 15,-40 1-16,20-40 1,-19 19 0,-21-58-16</inkml:trace>
  <inkml:trace contextRef="#ctx0" brushRef="#br0" timeOffset="55594.28">20326 3504 0,'19'20'32,"1"-20"-1,-1 0-15,20-20-1,40 20 1,38 20 15,-98-20-15,1-20 31</inkml:trace>
  <inkml:trace contextRef="#ctx0" brushRef="#br0" timeOffset="65243.68">16343 10396 0,'0'0'0,"0"19"0,0 1 188,19-20-188,-19 19 15,20 20-15,19 39 16,1 1-1,-40-60 1,19 0 15,1 1-15,-1-20 0,0 0-1,20-20 1,40-38-1,-21 19 1,-39 19-16,99-39 16,19-18-1,-40 18 1,-58 39 0,0 20-1</inkml:trace>
  <inkml:trace contextRef="#ctx0" brushRef="#br0" timeOffset="68661.07">13961 13071 0,'20'0'32,"-40"0"14,40 0-14,0 19 15,-20 0-32,19-19-15,-19 19 0,40 21 16,-40-21-16,38 59 15,1-19 1,0 19 15,-19-39-15,19-20 0,-19 1-1,-20 0 1,19-20-1,-19-20 32,19 20-47,1-39 16,-1 39-16,40-58 16,19-21-1,78-57 1,274-99 31,-254 158-32,-98 57 1,-20 0 0,-19 1-1,-19 19 1,-40 0-1,1 19 1</inkml:trace>
  <inkml:trace contextRef="#ctx0" brushRef="#br0" timeOffset="72078.36">10585 11098 0,'0'0'0,"-20"-19"0,-19 19 31,-1-20-15,-18 20-1,19-20 1,20 1-1,-1 19 1,-19 0 0,19 0-16,-18 19 15,-21 21 1,-19-1 0,0 20-1,-1-21 1,-57 80 31,77-21-32,21-38 1,18 38 0,0-38-1,1 38 1,38 2-1,1-22 1,19-18 0,-1 0-1,2-1 1,-1 1 0,0-20-1,39 0 1,20-20 15,-20 1-15,0-20-1,39-20 1,-19 1 0,-1-20-1,-19 0 1,0-1-1,-19-57 1,-20 38 0,0-57-1,-20 17 1,-19 22 0,-19-21-1,-20 0 1,0 0 15,-20 21-15,0 37-1,-38 40-15</inkml:trace>
  <inkml:trace contextRef="#ctx0" brushRef="#br0" timeOffset="76112.98">13825 13617 0,'0'0'0,"-20"0"31,1 0 0,19-19 32,-20 19-63,1 0 31,19-20-31,-19 20 31,-1-20-15,-19 1 0,-78-20-1,19 19 1,40 0 0,-40 20-1,20 20 1,0-20-1,-1 20 1,21-1 0,-1 1-1,1 19 1,0 0 0,38-39-16,-19 39 78,19 0-63,-77 97 1,38 40 0,59-97-1,0-2 1,20-18-1,19 19 1,-20-19 0,20 19-1,0-39 1,0 0 0,1 0-1,-1 0 1,19 0 15,-39-19-31,21 18 16,37 2-1,2-21 1,37-38 0,-17 19-1,-2-20 1,-19-19-1,20-19 1,0-1 0,-1-38-1,-38 18 1,-40 1 0,1-20-1,-40-38 16,1 19-15,-40-20 0,-19 40-1,-20 18 1,39 41 0,-38-2-1</inkml:trace>
</inkml:ink>
</file>

<file path=ppt/ink/ink1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12T10:56:19.954"/>
    </inkml:context>
    <inkml:brush xml:id="br0">
      <inkml:brushProperty name="width" value="0.05292" units="cm"/>
      <inkml:brushProperty name="height" value="0.05292" units="cm"/>
      <inkml:brushProperty name="color" value="#C00000"/>
    </inkml:brush>
  </inkml:definitions>
  <inkml:trace contextRef="#ctx0" brushRef="#br0">9542 4856 0,'20'0'188,"0"0"-157,-1 0-15,0 0 15,20 0 0,20 0 1,-20 0-17,39 0 16,-19 0 1,18 0-17,22 0 17,96 19-17,0-19 1,-176 0-16,20 0 15,0 0 1,-19 0 0,39 0-1,-21 0 1,1 0 0,1 0 15,19 0-16,-1 0 1,59 0 0,-39 0-1,20 20 1,-20-20 0,0 20-1,-20-20 1,40-20-1,-20 20 1,-19 0 0,0 0-1,18 0 1,2 0 0,-21 0 15,-19 0-16,0 0 1,0 0 0,0 0-1,20 0 1,-20 0 0,0 0-1,-19 0 1,-1 0-1</inkml:trace>
  <inkml:trace contextRef="#ctx0" brushRef="#br0" timeOffset="1901.44">10772 4447 0,'0'0'0,"20"0"16,-20 19 15,0 1 0,0-1-15,-20-19-16,20 78 15,0-19 1,20-1 0,-20-19 15,20-19-16,-40-40 1,20 0 15,0 1 16,0 0-31,0-1-16,0 1 15,0-40 1,20 20 0,-20 0-1,18 20 1,-18-1-16,20 1 47,0-1-32,-1 20 1,1 0 0,19 0-1,0 0 1,19 0 0,-18 20-1,-21-1 1,1 1-1,-1 38 1,1-19 0,-1 20-1,-19-20 1,19-20 0,-19 0 15,20-19 0,-40 0-15,20 20-1,20-20 1</inkml:trace>
  <inkml:trace contextRef="#ctx0" brushRef="#br0" timeOffset="2384.25">10792 4719 0,'-20'0'31,"40"0"63,0 20-78,-2-20-16,22 0 0,-21 0 15,79-20 1,0 20 15,-79-19-15,1 19-16</inkml:trace>
  <inkml:trace contextRef="#ctx0" brushRef="#br0" timeOffset="2984.99">10830 4290 0,'-18'0'16,"-2"0"30,40 0-14,-20 20-17,18-20 1,2 0-16,0 0 16,-1-20-1,20 20 16,20 0-31,97-19 16</inkml:trace>
  <inkml:trace contextRef="#ctx0" brushRef="#br0" timeOffset="5152.25">9542 5578 0,'20'0'47,"-20"-19"-32,0 38 17,20-19-17,-1 0 1,0 0-1,1 20 1,38-20 0,-18 0-1,18 0 1,1 0 0,-1-20-1,0 20 1,21-19-1,-1 19 1,0 0 0,-19-19-1,18 19 1,-18 0 15,19-20-15,0 20-1,-19 0 1,19 0 0,0-19-1,-20 19 1,60 0 0,-98 0-16,57 0 15,60 0 1,-39 0-1,-78 0-15,77 19 16,-19-19 0,39 0-1,-19 0 1,39 0 15,-21 0-15,-18 0-1,0 20 1,38-20 0,-19 19-1,-97-19-15,78 19 16,38-19 0,-38 0-1,39 20 1,-40-20-1,1 0 1,-1 0 0,20 0-1,-38 0 1,-21 0 15,-39 0-15,1 0-1,-20 20-15,-20-20 47</inkml:trace>
  <inkml:trace contextRef="#ctx0" brushRef="#br0" timeOffset="6152.35">13446 5442 0,'0'0'0,"-19"0"16,0 0 15,-1 0-16,20 20 1,20-20 0,-1 0-1,0 0 1,1 0 0,0 19-1,39 1 1,-1 19-1,0-1 1,1-18 0,-20 0-1,0-1 1,-20 1 0,1-20-1,-40 0 16,1 0 16,-1 20-31,1-20 0,0 19-1,-40 1 1,20 18-1,-19-18 1,19 19 0,19-19-16,-39-1 15</inkml:trace>
  <inkml:trace contextRef="#ctx0" brushRef="#br0" timeOffset="7269.13">12256 4642 0,'0'19'47,"19"-19"15,1 0-46,-20 20-16,20-20 15,-1 19-15,1 0 0,38 1 32,20 39-17,-38-39 1,-2-1-1,-38 0 1,-19 0 31,0-19-31,-1 20-1,0 0 1,-19 19-1,0-19 1,-19 38 0,19-19-1</inkml:trace>
  <inkml:trace contextRef="#ctx0" brushRef="#br0" timeOffset="8169.42">11026 5169 0,'0'0'0,"19"0"32,-38 0-17,19 20 32,0-1-31,0 0-1,0 1 1,0 19 0,0 0-1,0 19 1,19-19-1,-19 1 1,20-40 31,-20-20-47</inkml:trace>
  <inkml:trace contextRef="#ctx0" brushRef="#br0" timeOffset="9069.09">11085 5130 0,'-20'0'0,"20"-20"0,20 20 31,-1 0 16,1 0-31,-1 0-1,20-20 1,20 20-1,0 20 1,-21 0 0,-19-20-16,1 19 15,0 1 1,-40 19 0,0 0-1,-37 19 1,17-38-1,21 0-15,-1-20 16,40 0 31,-20-20-31,19 20-1,-19-20 1,20 20-1,0-19 1,18 19 0,1 19-1,0 1 1,-19-20 0,-20 20 15,-20-20-16,20 19-15,-19-19 16,19 19-16,-20 1 16,-19 19 15,1-19-15,-2-20-1,-19 0-15</inkml:trace>
  <inkml:trace contextRef="#ctx0" brushRef="#br0" timeOffset="9919.75">10909 5051 0,'0'0'0,"19"0"218,-19-19-218,20 19 16,0 0-16,-1 0 0,0 0 0,60-19 16,-21-1 15,0 20-15,-38 0 15,0-19 0,-1 19 0,1 0-15,0 0 0</inkml:trace>
  <inkml:trace contextRef="#ctx0" brushRef="#br0" timeOffset="19871.82">14872 4407 0,'0'0'0,"0"-19"94,0 38-48,0 1-14,0 0-1,0-1-31,0 1 16,0-1 15,0 0 0,0 20-31,0-19 31,0 0-15,0-1-16,-20-19 47,20-19-16,-20-98-15,20-20-1,0 78 1,0 40 0,20-1-1,0 1 1,-1 19-16,1-20 15,39 20 1,-40 0 0,20 20-1,0-1 1,0 20 0,-19-19-1,-1 19 16,-19-20-15,19 40 0,-38 0-1,19-21 1,0 1 0,0 1-1,0-21 1,0 1 15</inkml:trace>
  <inkml:trace contextRef="#ctx0" brushRef="#br0" timeOffset="20289.44">14832 4486 0,'20'0'0,"0"0"141,-1 0-141,1 0 0,0 0 31,38 0-15,40 0 0</inkml:trace>
  <inkml:trace contextRef="#ctx0" brushRef="#br0" timeOffset="20922.89">14696 4075 0,'-20'-19'0,"1"19"78,58 0 16,-19 0-94,-1 0 0,78-20 16,41 20-1,-80 0 1,-39 20-1,1-20 1,0 0 0,19 0-1,-20 19 1,0-19-16,1 20 16</inkml:trace>
  <inkml:trace contextRef="#ctx0" brushRef="#br0" timeOffset="21624.18">15458 4017 0,'0'19'63,"0"1"-63,0-1 15,0 1-15,-20 0 0,20 57 16,-20 21 15,20-39-15,20 39-1,-20-40 1,0-39-16,0 60 16,20-1-1,-20 0 1,-20 0-1,20-40 1</inkml:trace>
  <inkml:trace contextRef="#ctx0" brushRef="#br0" timeOffset="22407.1">15594 4036 0,'0'0'0,"0"-19"62,-19 19-62,19-20 31,0 40 32,0-1-47,-20 1-16,20-1 0,0 79 15,-20-39 1,40 77 15,-20-18-15,20-41-1,-20-18 1,19 19 0,-19-19-1,0 19 1,0-20-1,-19-38 1,19-1 0,19-19-1,1-19-15</inkml:trace>
  <inkml:trace contextRef="#ctx0" brushRef="#br0" timeOffset="22973.12">15829 4232 0,'0'19'47,"0"1"-32,0-1 1,0 1-16,0 0 16,-20-1-16,20 59 15,0 0 1,20 0 0,-20-58-16,0 38 15,0-19 16,19-58-31</inkml:trace>
  <inkml:trace contextRef="#ctx0" brushRef="#br0" timeOffset="23790.36">15809 4212 0,'0'-20'47,"20"20"-32,-1-19-15,0 19 16,20-19-1,40 38 1,-21 0 0,1 21-1,-20-1 1,-39 0 0,0 19-1,-20-58-15,-19 59 31,-19-20-15,19-19 0,19-1-1,20-38 1,20-1 0,0 1-1,-1 19 1,0 0-1,40 19 1,0-19 0,-1 39-1,-19-20 1,0 20 0,-39 1-1,-20-1 16,-38 19 1,0-39-17,-41 1 1,-37-40-16</inkml:trace>
  <inkml:trace contextRef="#ctx0" brushRef="#br0" timeOffset="24407.32">15770 3919 0,'-20'0'16,"40"0"15,-20 20-15,0-40-1,20 20 1,19 0 0,38-19-1,-57 19-15,78 0 16,19 0-1,-59 0 1,-19 0 0,-19 0-1</inkml:trace>
  <inkml:trace contextRef="#ctx0" brushRef="#br0" timeOffset="48579.77">13486 7004 0,'-20'0'31,"20"-20"-31,0 0 32,20 20 15,-40 0-32,20 40 1,-20 19-1,20 18 1,0 2 0,0 18-1,0-58-15,0 59 16,20 19 0,-40-39-1,20 20 16,-19-1-15,0 1 0,-1-40-1,20-38 32,0-1-31,0 1 15,0 19 0,0 1-15,0 37 0,0 99-1,0-98 1</inkml:trace>
  <inkml:trace contextRef="#ctx0" brushRef="#br0" timeOffset="49868.91">13466 8410 0,'-20'0'15,"1"0"32,19 19-31,-19-19-1,-1 20 1,1-1 0,19 1-1,-20-20-15,40 0 47,-20-20-16</inkml:trace>
  <inkml:trace contextRef="#ctx0" brushRef="#br0" timeOffset="50966.18">13408 8468 0,'19'0'94,"-19"20"-63,19-20-15,1 0 46,19 0-62,1 0 0,-21 19 16,137-19 0,-39 0-1,-97 0-15,39 0 16,38 0 0,-19 0-1,19 0 1,20 0-1,1-19 1,-21 19 0,59 0-1,-57 0 1,37 19 0,-39-19 15,21 19-16,-60-19 1,1 0 0,-20 0-1,-19 0 1,-1 0 0</inkml:trace>
  <inkml:trace contextRef="#ctx0" brushRef="#br0" timeOffset="51931.53">15203 8293 0,'20'0'125,"-20"19"-125,20-19 0,19 19 16,58 40 0,-38-20-1,-39-19 1,-20-1 15,19-19-15,1 20 15,-1-1-31,0 0 16,1 1-1,-40-20 63,20 20-78,-19-20 0,0 19 16,-40 21 0,20 17-1,39-37-15,-20 0 16,-19 19 0,1 0-16</inkml:trace>
  <inkml:trace contextRef="#ctx0" brushRef="#br0" timeOffset="53079.75">13525 6945 0,'0'0'0,"-20"0"140,20 19-140,-19 1 16,-1-20-16,20 20 0,-58 58 15,19-20 1,19-38 0,1-1-1,-1-19 1,20 20 0</inkml:trace>
  <inkml:trace contextRef="#ctx0" brushRef="#br0" timeOffset="53597.41">13486 7023 0,'39'-19'0,"-39"-1"47,20 20-31,-1 20 109,1-1-125,-20 1 15,19 0-15,39 57 16,-38-38 0,0-19-1,-20 0-15,19-20 16,-19 19 0,0 1 30,0-1-46</inkml:trace>
  <inkml:trace contextRef="#ctx0" brushRef="#br0" timeOffset="55464.65">13408 8097 0,'0'20'62,"19"-20"-46,0 0 140,1 0-124,0 0-1,19 0-16,0 0 17,0 0-1,-20 0-15,20 0-16,59 0 31,-98 20 156,19-1-171,-19 0 0,0 1 15,0-1-16,0 1 1,0 58 0,0-20-1,0-18 1,0-21 0,0 20-1,0-19 1,0-1-16</inkml:trace>
  <inkml:trace contextRef="#ctx0" brushRef="#br0" timeOffset="56398.31">14072 8117 0,'-20'0'78,"20"20"-78,-20-20 16,1 0-16,-1 0 16,0 0-16,1 0 15,0-20 1,0 20 15,-1 0-15,20-20-1,-20 1 1,1 19 15,19-20 16,0-19-31,0 19-1,19 1 17,1 19-1,0 0-15,-1 0-16,0 19 31,0 1-16,1-1 1,-20 80 0,0-22-1,-20-57-15</inkml:trace>
  <inkml:trace contextRef="#ctx0" brushRef="#br0" timeOffset="57382.15">14267 8019 0,'-20'0'31,"1"0"31,-1 0-46,0 0-16,1 0 16,-1 0 15,1 0 16,19 19-47,-19 1 62,19 0-31,19-1-31,-19 1 16,39 38 0,-20-58-16,1 0 15,0 0 1,19 0 15,-1-19-15,-18 0 15,-20-1-15,-20 0-1,20 1 1,-19 19 15,19-20-15,-19 20-1,-1-20 1,1 40 0,-1-20-16</inkml:trace>
  <inkml:trace contextRef="#ctx0" brushRef="#br0" timeOffset="58232.5">14325 7785 0,'0'-19'16,"-20"19"62,1 0-16,19 19-46,-19-19 15,-1 19-15,20 0-1,0 1-15,39 39 47,-20-59-31,1 0 31,-20-20-16,0 1 0,0-1 0,20 20-31,-40-20 0</inkml:trace>
  <inkml:trace contextRef="#ctx0" brushRef="#br0" timeOffset="67801.88">16590 7160 0,'0'-20'16,"-20"1"-1,0 38 95,20 1-110,0-1 0,-19 79 15,38-39 1,-19-40-1,0 1 17,0-1-17,20-19 17,-20 20-1,-20-40 0,20 1-31,-19-20 16,19-39-1,0 19 1,0 39 0,0 1-1,19-1 16,-19 1-31,20-39 16,-20 38 0,0 0 15,20 1-15,-20-1-1,19 0 1,1 20-1,-1 0 17,21 20-1,-21 0 0,20-1-15,0 21-16,78 155 15,-98-59 32,-38-116-31,19 0 0,19-40-16</inkml:trace>
  <inkml:trace contextRef="#ctx0" brushRef="#br0" timeOffset="68384.97">16473 7238 0,'19'0'0,"-19"20"32,20-20-32,-1 0 15,0 19 1,40-19 0,20-19-1,-21 19 1,-19 0-1,0 0 1,-19 0 0,57-20-1</inkml:trace>
  <inkml:trace contextRef="#ctx0" brushRef="#br0" timeOffset="68985.23">16336 6907 0,'0'-20'16,"0"40"-1,20-20 48,-1 0-48,0 0 1,1 0-16,-1-20 16,1 20-16,39 0 15,19 0 1,-20 0 0,1 0-1,-20 0 1,0 0 15</inkml:trace>
  <inkml:trace contextRef="#ctx0" brushRef="#br0" timeOffset="69736.75">17292 6848 0,'0'0'0,"0"19"16,0 1 0,0 0-1,0-1 1,0 39 0,20 21-1,0-2 1,-1 21-1,-19 0 1,0 19 0,20-39-1,-20 0 1,0-39 0,20-20-1,-20 1 1,0 0-1,0-1 1</inkml:trace>
  <inkml:trace contextRef="#ctx0" brushRef="#br0" timeOffset="70519.42">16726 7707 0,'0'19'62,"20"-19"-62,-1 20 32,40-20-17,19 20 1,20-20 0,19 0-1,0 19 1,0-19-1,-19 19 1,-40-38 0,-18 19-1,-21 0-15,20 0 16,-20-19 0,20 19-1,-19 0 1,0-20 15,-1 20 0</inkml:trace>
  <inkml:trace contextRef="#ctx0" brushRef="#br0" timeOffset="71186.12">17898 6945 0,'0'0'0,"0"19"16,0 1 31,0 0-32,0-1 1,20 21-1,-20 18 1,0-19 0,0 20-1,0-20 1,19 39 15</inkml:trace>
  <inkml:trace contextRef="#ctx0" brushRef="#br0" timeOffset="71969.92">17878 6984 0,'20'0'63,"0"0"-32,-1 0-15,0 0-1,1 0-15,-1 0 16,1 20 0,39 39-1,-40-40 1,-19 20-1,0 0 1,-58-20 0,-1 1-1,20 0 1,20-20 0,19-20 30,19 20-46,0-20 32,1 1-17,-1 19 1,21 19 0,-21 1-1,20 19 1,0 0-1,0 0 1,-39 0 0,0-19-1,-20-1 1,1 1 0,-59 0-1,0-1 1,-78-19-1</inkml:trace>
  <inkml:trace contextRef="#ctx0" brushRef="#br0" timeOffset="72586.35">17722 6808 0,'20'0'16,"-40"0"-16,40-19 15,-20 38 17,19-19-17,0 0 1,1 0-1,39 0-15,19-19 32,0 19-17,-19-20 1,-21 20 0,-18 0-1,-20 20 1,0-40-1</inkml:trace>
  <inkml:trace contextRef="#ctx0" brushRef="#br0" timeOffset="85840.18">19265 7160 0,'-20'0'16,"40"0"62,-1 0-62,-19-20-1,20 20-15,-1 0 16,0-19 0,40-20-1,-20 39 1,19-19-1,-19 38 1,20 1 0,-19 18-1,-21-38 1,-19 39-16,-19 59 47,-1-59-32,0 0 1,-19 0 0,0 1-1,-19 18 1,19-39 0,19 1-1,0-40 1,1 1-1,19-1 1,-20-38 0,20 38-1,0-38 17,20 18-17,-1 2 1,1 18-1,19-19 1,0 19 0,0 1-1,0 19 1,-19 0 0,-1 19 15,1 21-16,-20-21 1,20 20 0,-20-20-1,0 21 1,0-21 15,-20 20-15,0 1-1,1-21 1,19 0 0,0 1-1,19-20 1,-19 19 0,40-19-1,-21 20 1,59-59-1</inkml:trace>
  <inkml:trace contextRef="#ctx0" brushRef="#br0" timeOffset="86341.08">19948 7394 0,'0'20'15,"0"0"1,-20 18 15,20-18-15,0-1-16,20-19 31,-1-19-15,1-20-1,-1 39 1,-19-19 0,0 38-1,-19-19 1,-1 0-1</inkml:trace>
  <inkml:trace contextRef="#ctx0" brushRef="#br0" timeOffset="87125.53">20280 6867 0,'-20'0'16,"20"20"0,0 0-1,0-1-15,-20-19 0,20 58 16,-19 1 15,19 0-15,0 18-1,0 2 1,0-41 0,0 21-1,0-39 1,0-40 15,0 1-15,19 19-16,-19-40 15,20 2 1,0-21 0,-1 39-1,39 1 17,21 19-17,-40 0 1,-19 19-1,37 21 1,-17 18 0,-21-19-1,-19 39 1,0-19 0,-39-20-1,0 0 1,-58-39-1,18 0 1,-18-59 0</inkml:trace>
  <inkml:trace contextRef="#ctx0" brushRef="#br0" timeOffset="87757.51">20904 7277 0,'0'0'0,"20"0"47,-1 0-16,-19 19-31,20-19 0,58 0 16,20 0 15,-20 0-15,19 20-1,-58-20 1,-19 0 0,-40 0-16</inkml:trace>
  <inkml:trace contextRef="#ctx0" brushRef="#br0" timeOffset="88041.03">21041 7434 0,'0'0'0,"19"0"62,1 0-46,-1 0 0,1 0-16,19 19 15,-19-19-15,213-19 32</inkml:trace>
  <inkml:trace contextRef="#ctx0" brushRef="#br0" timeOffset="88541.45">21763 6964 0,'0'-19'16,"-20"19"46,20 19-46,0 1 15,0 0-31,0 19 16,0 58-1,0 138 1,20-138 0</inkml:trace>
  <inkml:trace contextRef="#ctx0" brushRef="#br0" timeOffset="89491.66">22037 7102 0,'0'-20'0,"19"20"0,1 0 47,-20 20-47,19-20 31,0 0 32,21 19-32,-21 0-15,1 1-16,97 136 15,-117-58 1,-40-59 0,21-20-16,-20 1 15,-19-1 1,-1-19-1,20 0 1,39-19 0,-19 19-1,38-117 32,20 78-31,-20 19-1,1-19 1,19 20 0,0-1-1,-19 20 1,-1 20 0,0 18 15,-19-18-16,0 19 1,20 0 0,-20 20-1,0-20 17,0-20-17,0 1 1,20-40-1,-1 1 1,40-39-16</inkml:trace>
  <inkml:trace contextRef="#ctx0" brushRef="#br0" timeOffset="89875.52">22622 6867 0,'0'20'47,"0"0"-31,0-1 0,0 0-16,0 0 15,0 21-15,19-21 0,-19 40 16,-19 38-1,19-18 1,-19 77 0</inkml:trace>
  <inkml:trace contextRef="#ctx0" brushRef="#br0" timeOffset="90342.36">22896 6907 0,'0'19'46,"0"0"-30,0 0 0,-20 40-1,0 20 1,1 38 0,-1-20-1,40 1 1,-20-59-16</inkml:trace>
  <inkml:trace contextRef="#ctx0" brushRef="#br0" timeOffset="91092.07">23169 6887 0,'0'20'47,"0"-1"-32,0 19 1,0 21 0,-20-39-16,1 58 15,19 0 1,-19 0-1,19 20 17,-20-79-17,40-38 17,-20-1-17,0-19 1,38 0-1,1 0 1,20 0 0,-39 39-1,38-20 1,1 20 0,-1 20-1,-38 0 1,-20 38-1,0-19 1,0 0 0,-20 20-1,-38-1 1,-21-19 0,1 20-1,0-39 1,-19-40-1</inkml:trace>
  <inkml:trace contextRef="#ctx0" brushRef="#br0" timeOffset="91525.93">23696 6769 0,'-20'0'32,"20"20"-32,-20-1 31,20 21-15,-38 38-1,18 19 1,1 20-1,-1-19 1,20 0 0,0-20-1,0 0 1</inkml:trace>
  <inkml:trace contextRef="#ctx0" brushRef="#br0" timeOffset="92442.45">24223 6907 0,'0'19'47,"19"-19"-32,-19-19 32,20 19-47,-20-20 16,20 20 0,-20-39-1,0 19 1,-20 0-1,-19 20 1,0 0 0,-19 20-1,-1 19 1,19 20 0,2 19-1,19 0 1,19-20-1,0-38-15,19 39 16,39 38 15,21 1-15,57-40 0,20-38-1,-19-40-15</inkml:trace>
  <inkml:trace contextRef="#ctx0" brushRef="#br0" timeOffset="93059.48">24691 7140 0,'0'0'0,"0"20"0,-19-20 47,0 0-31,19-20 0,-39 20-1,-1 0 1,21 0-16,-20 20 15,20-20 1,19 19 15,0 40-15,38-1 0,1 1-1,40-39 1,-21-1-1,-19-38 1,-19-40 0,-20 1-1,-20 58-15,0-59 16,-19 20 0,1 39-1</inkml:trace>
  <inkml:trace contextRef="#ctx0" brushRef="#br0" timeOffset="93659.31">24985 7082 0,'0'0'0,"0"20"16,-20-20 62,0 0-78,1 19 16,-1-19-16,-19 0 0,20 19 31,38 1 0,40 19-15,0 0-1,-40-39 1,1 20 15,-1-1 1,-19 0-17,19 40 1,-19-20-1,-58 1 1,-20-21 15,19-38-15,1-40-16</inkml:trace>
  <inkml:trace contextRef="#ctx0" brushRef="#br0" timeOffset="94510.58">25414 6964 0,'0'-19'15,"19"19"1,-19-19 0,-19 19 30,19-19-30,-20 19-16,1 0 16,0 0-1,-1 19 1,-98 39 0,1 60-1,117-41 1,40 21-1,-1-39 1,-1-20 15,21-39-15,332-39 15,-352-1-15,-20 2-1,0-21 1,-19 20 0,-19-19-1,-20 19 1,-19 19 0,-21 0-1,-18 1 1,0 38-1,18 1 1,20 39 0,40-21 15,0-18-15,38-20-16,0 19 15,40 1 1,39-20-1,39 0 1,-40-20 0,-19 20-1</inkml:trace>
  <inkml:trace contextRef="#ctx0" brushRef="#br0" timeOffset="98745.11">24809 8293 0,'0'-20'16,"19"20"15,-58-39 47,-39-20-46,20 40-17,19 19 1,39 19-16,-59-19 16,1 39-1,18 0 1,1-19-1,20 19 17,-1 0-17,20 20 1,39-1 0,-19 0-1,19 21 1,19-2-1,-19-37 1,20-1 0,19-19-1,-19-1 1,19-19 0,0 0-1,0-19 1,-20-21-1,-38 1 17,-1 0-17,-19-19 1,0-21 0,-19 2-1,-1 18 1,-18 20-1,-1 19 1,-60 1 0</inkml:trace>
  <inkml:trace contextRef="#ctx0" brushRef="#br0" timeOffset="99845.33">21490 8449 0,'20'0'32,"-20"19"-1,19-19-16,1 0 1,77 20 0,-19-20-1,79-20 1,-21 20 0,-58 0-1,-39 0 1,-39-19-1</inkml:trace>
  <inkml:trace contextRef="#ctx0" brushRef="#br0" timeOffset="100245.77">21646 8702 0,'0'0'0,"-20"0"0,40 0 31,0 0-15,-1 0-1,78 39 32,79-39-16,-137 0-31,40 0 16,38-19 0</inkml:trace>
  <inkml:trace contextRef="#ctx0" brushRef="#br0" timeOffset="105463.83">19713 8253 0,'20'-19'0,"-20"-1"47,0 1-31,19 19-1,-19-20-15,20 20 32,0-19-32,57-20 15,138 39 32,-136 39-31,-41 0-1,-18 19 1,-40 1 0,1-1-1,0 1 1,-21 0-1,1-21 1,0-18 0,0-20-1,-19 0 1,19-20 0,19 1-1,20 0 1,0-20 15,20 0-15,38-20-1,-58 39-15,20 1 16,58 0 15,-39 19-15,0 0-1,-19 0 1,-20 19 0,-20-19 15,20 19-31,0 1 16,-20 58-1,20-19 16,-19-1-15,19-19 0,19 1-1,1-21 1,19-19 0,19 0-1,-18-19 1,-21-1-1</inkml:trace>
  <inkml:trace contextRef="#ctx0" brushRef="#br0" timeOffset="105930.18">20495 8585 0,'19'0'0,"-38"0"47,19 20-31,-20 0 0,20-1-16,-20 0 15,40-19 16,0 0 1,-20-19-32,0 0 31,-20 19-15</inkml:trace>
  <inkml:trace contextRef="#ctx0" brushRef="#br0" timeOffset="106697.36">20846 8038 0,'0'20'47,"0"0"-32,0-1 1,0 40 0,0 19-1,0-19 1,0 38 0,0-19-1,0-58 1,0 58-1,0-19 1,0-40 0,19-38 15,-19-21-15,19 1-1,21-19 1,-1 19-1,0 0 1,0 19 0,-20 20-1,1 20 1,19 19 0,-19 0-1,-20-20 1,19 20-1,1 0 1,-20 1 0,-20-2-1,-39 1 1,1 0 0,-40 1-1,1-21 1</inkml:trace>
  <inkml:trace contextRef="#ctx0" brushRef="#br0" timeOffset="119518.01">14345 8956 0,'0'0'0,"0"20"16,-20-20-1,20 20-15,0 18 32,-20 1-17,20 0 1,0-19-1,-19-20 1,19-20 15,0-19-15,19 0 0,-19-39 15,0 19-16,20 20 1,0 1 0,-20 18-1,19 20 17,1 0-17,19 20 1,0-1-1,19 0 1,1 1 0,-39 19-1,-20 0 1,0 20 0,-20-1-1,20 1 1,-19-1-1,19-38 1,19 19 0,1-39-1</inkml:trace>
  <inkml:trace contextRef="#ctx0" brushRef="#br0" timeOffset="119884.13">14228 9132 0,'0'-20'16,"19"20"-1,-19 20 1,20-20 0,18 0-1,2 0 1,18 0-1,20-20 1,1 1 0,-2-1-16</inkml:trace>
  <inkml:trace contextRef="#ctx0" brushRef="#br0" timeOffset="120335.09">14305 8800 0,'20'0'46,"-20"-19"-30,20 19 0,-1 0 31,1-20-32,39 0 1,38 1-1</inkml:trace>
  <inkml:trace contextRef="#ctx0" brushRef="#br0" timeOffset="121217.92">12802 7609 0,'0'20'16,"0"-1"31,0 0-32,0 21 1,0 38 0,-19 19-1,19-38 1,0-39-16,0 57 31,0-96-15</inkml:trace>
  <inkml:trace contextRef="#ctx0" brushRef="#br0" timeOffset="121869.2">12802 7687 0,'0'20'0,"20"-20"62,-20-20-62,20 20 0,-1 0 16,1-20-16,57-18 15,-37 38 1,-1 19 15,-39 0 1,0 21-17,-59 96 1,0-77-1,40-59 17,38 0-17,1-20 1,-1 20 31,1 0-47,39 0 15,-39 0-15,18 20 32,-18-20-1,19 59-15,-20-40-1,-58 20 1,-58 20-1,-1 0 1,40-59-16</inkml:trace>
  <inkml:trace contextRef="#ctx0" brushRef="#br0" timeOffset="122468.47">12607 7531 0,'20'0'109,"-1"0"-109,1 0 0,19 0 16,0 0-16,59 0 15,-1 0 1,-58 0 0,-39-20 15,20 20-15,-1 0-1</inkml:trace>
  <inkml:trace contextRef="#ctx0" brushRef="#br0" timeOffset="123803.01">14111 8781 0,'0'0'0,"0"19"78,0 1-31,0-1-31,-20 0-16,20 1 0,0-1 15,0 21-15,0 57 16,0-78-16,-19 60 31,19-1-15,-20-39 0,40-20-16</inkml:trace>
  <inkml:trace contextRef="#ctx0" brushRef="#br0" timeOffset="124352.42">15008 8722 0,'-19'0'31,"0"0"1,-1 0-17,1 39 1,-1 0-1,0 19 17,1 21-17,19 18 1,0-19 0,19 20-1,-19-40 1,0 1-1,-19-20-15</inkml:trace>
  <inkml:trace contextRef="#ctx0" brushRef="#br0" timeOffset="124785.82">15282 9015 0,'20'0'0,"-20"19"31,19-19-31,0 0 16,20 0-1,20 0 1,19-19-1,-19 19 1,-1 0 15,-19 0-15,-20 0-16</inkml:trace>
  <inkml:trace contextRef="#ctx0" brushRef="#br0" timeOffset="125069.17">15418 9171 0,'0'0'0,"0"19"0,-19-19 15,19 20 1,-20-20-1,40 0 17,-1 0-17,1 0-15,39-20 16,-1 20 0,20 0-1,59 0-15</inkml:trace>
  <inkml:trace contextRef="#ctx0" brushRef="#br0" timeOffset="125402.52">16102 8897 0,'0'20'31,"0"0"-15,0-1-1,0 1-15,0 0 16,0 37 0,39 42-1,-19 17 1</inkml:trace>
  <inkml:trace contextRef="#ctx0" brushRef="#br0" timeOffset="126386.56">12315 7823 0,'19'0'16,"-19"20"31,20-20-16,-1 0-31,0 0 0,1 20 16,58-40-1,19 20 1,-77-20 15,0 20-31,-1 0 16,1 0-1</inkml:trace>
  <inkml:trace contextRef="#ctx0" brushRef="#br0" timeOffset="126770.03">12431 7980 0,'0'19'109,"20"-19"-109,0 0 16,-1 0-16,21 20 0,37-20 15,-57 0 1,77 19 15</inkml:trace>
  <inkml:trace contextRef="#ctx0" brushRef="#br0" timeOffset="127523.06">11865 7570 0,'0'20'62,"0"-1"-46,0 1-1,0-1-15,0 40 16,20 38 0,-20-19-1,19 1 1,-19-41-1,0 1 17,20-19-17,-20 0 1</inkml:trace>
  <inkml:trace contextRef="#ctx0" brushRef="#br0" timeOffset="141174.12">1011 9737 0,'0'0'0,"-20"0"15,20-20 17,0 40 14,20-20-30,-20 19-16,39 21 16,20 19-1,-21-2 17,-18-37-32,0 39 15,19 0 1,0-40-1,-19-19 1,-1 0 0,0 0 31,-19-19-32,39-20 1,20-40-1,19 2 1,-19-2 0,-40 59-16,59-57 15,-58 38 17,19-1-32</inkml:trace>
  <inkml:trace contextRef="#ctx0" brushRef="#br0" timeOffset="142075.16">894 7199 0,'0'0'0,"0"-20"31,-20 20-31,20-19 15,0 38 48,20-19-47,-20 40-1,20-40-15,18 77 16,1 2-1,20-1 1,-20-20 0,-19-38-1,-1-20 17,0-20-17,1 1 16,0-20-15,19-20 0,20-39-1,38 1 1,-19 19 0,0 20-1,-19-1 1,19-38-16</inkml:trace>
  <inkml:trace contextRef="#ctx0" brushRef="#br0" timeOffset="143225.13">1226 4349 0,'0'0'0,"0"19"47,-20-19-32,40 0 32,-20 20-31,0-1-16,0 1 15,20 19 1,19 19 0,-1-19-1,-18-39-15,19 40 16,-19-21 0,19-19-1,-20 0 1,0-19 15,-19-1-31,39-19 16,1-39-1,19 19 17,155-97-1,-116 78-16,77-20 1</inkml:trace>
  <inkml:trace contextRef="#ctx0" brushRef="#br0" timeOffset="158395.61">10538 13056 0,'19'0'94,"1"0"-78,0 0-16,-1 0 15,1 19-15,38-19 16,40 20 0,175 0 15,-97-20-16,-137 0-15,332 19 32,-215-19-17,0 20 1,0-1 0,-19 0-1,19-19 16,-19-19-15,-59 19 0,0 0-1,-39 19-15</inkml:trace>
  <inkml:trace contextRef="#ctx0" brushRef="#br0" timeOffset="159262.9">12646 12822 0,'0'-19'0,"0"-1"15,0 0 48,0 40-48,20-20-15,19 39 16,58 19 0,-38 1-1,-1-1 1,-19 1-1,-19-20 1,0 0 0,-20-19-1,0-1 1,0 20 0,0-20 15,0 1 16,-20-20-16,-39 39-15,-58 1 15,39 18-16,0 0 1,39-18 0</inkml:trace>
  <inkml:trace contextRef="#ctx0" brushRef="#br0" timeOffset="160396.87">10753 13875 0,'19'20'62,"1"0"-62,0-20 16,-2 0-16,61 19 16,77-19-1,0-19 1,59 19 0,-39 0-1,-137 0-15,117 19 31,20-19-15,39 20 0,-21 0-1,1-20 1,137 0 15,-38 0 0,-177 0-15,-1 0 0,22 0-1,-61 0 1,40 0 0,-38 0 15,18 0-16,-38 19 1,0-19 0,18 0-1,2 0-15</inkml:trace>
  <inkml:trace contextRef="#ctx0" brushRef="#br0" timeOffset="161214.37">13993 13622 0,'20'0'31,"-1"0"1,-19 20-32,40-1 15,18 20 1,0 0 0,21 20-1,-1 18 1,-20-18-1,1-19 1,19-1 0,-39-20-1,-19-19 1,-20 19 0,-20-19-1,1 0 16,-1 20-31,-39-20 16,1 19 0,-1 1-1,0 19 1,-77 59 15,-79 0 0</inkml:trace>
  <inkml:trace contextRef="#ctx0" brushRef="#br0" timeOffset="162614.53">11260 12392 0,'0'20'62,"0"-1"-30,0 1-17,0-1-15,0 0 0,0 1 16,-19 59 0,38-2 15,-19-57-16,0-1 1,20-19 0,-20-39-1,0 1 1,0-41 0,20 20-1,-20 1 16,19 0-15,0 18 0,20 21-1,0 0 1,1-1 0,-21 20-16,1 20 15,18-1 1,1 20-1,-19 20 1,0-20 0,-1-1-1,1 21 1,-20-19 0,0-1 15,0-1-16,20 1 1</inkml:trace>
  <inkml:trace contextRef="#ctx0" brushRef="#br0" timeOffset="162964.31">11241 12568 0,'19'0'0,"-38"0"0,58 0 47,-19 0-32,-1 0 1,39 0 0,21 0-1,-60 0-15,20 0 16,98-20-1</inkml:trace>
  <inkml:trace contextRef="#ctx0" brushRef="#br0" timeOffset="163348.07">11182 12060 0,'19'-19'15,"1"19"32,0 0-31,-1 0-16,1 0 16,38 19-16,20-19 31,1 0-16,57 0-15</inkml:trace>
  <inkml:trace contextRef="#ctx0" brushRef="#br0" timeOffset="164197.54">11846 14130 0,'0'19'46,"0"1"-30,0 0-16,0 18 16,0 40-1,0 20 1,0 0 0,19 97 15</inkml:trace>
  <inkml:trace contextRef="#ctx0" brushRef="#br0" timeOffset="164898.12">11924 14032 0,'0'-19'31,"19"-1"0,1 20-15,0 0-1,-1 0-15,20 20 16,0 38 0,-59 1 15,1 0-16,19-40-15,-39 39 16,0 40 0,0-40-1,19-38 1,40-40 15,19-38-15,0 39-1,-19 19 1,-1 19 0,0 20-1,21 0 1,-40-19-16,19 19 31,-19 0-15,-19 39-1,-40-19 1,-39 18 0,-38-38-1,-40-78-15</inkml:trace>
  <inkml:trace contextRef="#ctx0" brushRef="#br0" timeOffset="165481.76">11768 13856 0,'0'0'0,"19"0"15,-19 19 1,20-19 15,0-19-15,38-19 0,40-2-1,-21 21 1,-57 19-16,58 0 15,39 19 1</inkml:trace>
  <inkml:trace contextRef="#ctx0" brushRef="#br0" timeOffset="177802.47">16863 12646 0,'20'0'188,"-1"0"-173,0 0-15,1 0 0,19-19 16,1 19-16,57 0 16,-19 0-1,19 0 1,21 0-1,19-20 1,-1 20 0,-19-19-1,1 19 1,-21 0 0,20 0-1,-19 0 1,-21 0-1,-37 0 17,-40 19-1,19-19-15,-19 20-16</inkml:trace>
  <inkml:trace contextRef="#ctx0" brushRef="#br0" timeOffset="178635.1">18210 12177 0,'20'20'94,"-20"-1"-94,20-19 16,-20 20-16,19 19 15,0-19-15,40 38 16,0 20-1,38-20 1,1-18 0,-1-21-1,-38 21 1,-20-21 0,-20 1-1,-19-1 1,-19-19 15,-20 19 0,0-19-15,19 20 0,1-1-1,-1-19-15,0 20 16,-57 39-1,18-20 1,0-1 0,-38 21-1</inkml:trace>
  <inkml:trace contextRef="#ctx0" brushRef="#br0" timeOffset="181120.41">16570 13719 0,'0'0'0,"0"20"79,20-20-79,-1 0 15,1 20-15,-1-1 16,1-19-16,0 0 15,-1 0 17,39 0-17,197-19 1,-60-1 0,-39 40-1,0-20 1,-39 0-1,19 19 1,-77-19 15,137-19-15,-138 19-16,99-20 16,-119 20-16,80 0 15,-2-20 1,-37 40-1,18-20 17,-38 0-17,19 20 1,-39-20 0,0 0-1,0 0 1,-20 0-1,1 0 1</inkml:trace>
  <inkml:trace contextRef="#ctx0" brushRef="#br0" timeOffset="183004.55">16844 13388 0,'19'0'0,"-19"-20"15,0 40 1,-19-1 46,19 1-46,-20-1 0,20 1-1,-19-20 1,-1 20 0,20-1-16,-39 20 15,-39 20 1,19-20-1,-38 19 1,38-19 0,20-19-1,19-1 1,1-19 0,19 20-1,0-40 16,19 20 48,1 0-64,-1 20 1,1-20-16,0 0 15,19 20 1,19-1 0,1 0-1,-20 0 1,-19 1-16,-1 19 16,20 1-1,0-1 1,-19-20 15,19 20-15,-20-39-16</inkml:trace>
  <inkml:trace contextRef="#ctx0" brushRef="#br0" timeOffset="190272.28">17312 11533 0,'-20'0'78,"20"20"-47,0-1-15,-19 1-16,-20 156 15,20-59 1,19-20 0,0-58-1,0-59 16,19 1-15,-19-19 0,0-41-1,0 20 1,0 1 0,0 39-16,39-40 15,0 19 1,0-18-1,1 39 1,-2 19 0,1 39-1,0 39 1,20 78 31,-40-58-32,1-40 1,-1 1 0,-19 0-1,-39-21 1</inkml:trace>
  <inkml:trace contextRef="#ctx0" brushRef="#br0" timeOffset="190556.3">17273 11944 0,'-20'0'15,"40"0"32,-20-20-47,19 20 16,21 0-1,19-20 1,18 1 0,118-1-1</inkml:trace>
  <inkml:trace contextRef="#ctx0" brushRef="#br0" timeOffset="190906.22">17117 11338 0,'-20'0'16,"40"0"30,-1 0-46,1-20 16,0 20-16,38 0 16,40 0-1,19 0 1</inkml:trace>
  <inkml:trace contextRef="#ctx0" brushRef="#br0" timeOffset="191740.81">17527 13974 0,'0'19'32,"0"1"-1,0-1-31,0 79 16,0-20 15,20 39-16,-20-59 1,0 21 0</inkml:trace>
  <inkml:trace contextRef="#ctx0" brushRef="#br0" timeOffset="192373.61">17566 14071 0,'0'-20'46,"19"20"-30,-19-19-16,20 0 16,38-20-1,21-1 1,-60 40-16,20 0 16,-19 20-1,-1 39 1,-38-1-1,-21 20 1,2-19 0,18-40-1,59-19 48,0 0-48,0 0 1,0 0 0,-19 20-1,0 58 1,-20 19 0,-20-18-1,-19-21 1,-20 1-1,-38-59 1,-21-78 0</inkml:trace>
  <inkml:trace contextRef="#ctx0" brushRef="#br0" timeOffset="192856.34">17547 13778 0,'0'-19'16,"-20"19"15,20-20 0,20 20 16,-1 0-47,0 0 16,1 0-16,19 0 16,59-20-1,-20 1 1,0 19-1,-20-19 1</inkml:trace>
  <inkml:trace contextRef="#ctx0" brushRef="#br0" timeOffset="202893.15">7122 14559 0,'19'0'0,"1"0"109,18 0-78,21 0-31,-20 0 0,20 0 16,155 0-1,1 0 1,-98-19 0,-97 19-16,97-20 15,20 20 1,-117 0 0,37 0 30,-37 0-46,78 0 16,-40 0 0,60 0-1</inkml:trace>
  <inkml:trace contextRef="#ctx0" brushRef="#br0" timeOffset="203743.64">8488 14130 0,'-20'0'15,"1"0"1,19 19 62,19-19-78,-19 20 16,20-20-16,0 20 15,38 18 1,40 40 0,-39-19-1,-40-59-15,20 39 16,0 0-1,0 0 1,-19 0 0,-20 0-1,19 0 1,-19-19 0,0-40 30,-19 20-30,-1 0 0,1 20-1,-1-20 1,-19 19 0,19-19-16,-18 20 15,-41 39 1,20-21-1,-38 21 1,-20 58 0</inkml:trace>
  <inkml:trace contextRef="#ctx0" brushRef="#br0" timeOffset="204827.91">7278 15418 0,'19'0'0,"-19"19"15,-19-19 1,-1 0 0,0 0-1,40 0 16,0 0 1,-20 20-32,19-20 15,1 0 17,19 0-32,156 0 15,0 0 1,-136 0-16,58-20 15,19 20 17,-18 0-17,-79 0 1,-20 0 0,0 0-1,21 20 1,-1-20-1,-19 0 1,-1 0 0,59 0-1,20 0 1,-40 0 0,-19 20-1,0-20 1</inkml:trace>
  <inkml:trace contextRef="#ctx0" brushRef="#br0" timeOffset="205628.91">8683 15125 0,'-39'-20'15,"39"40"1,-19-20 31,38 0-32,1 20 17,-1-20-17,118 117 1,-59-59-1,-58-38-15,-1 0 32,20 19-17,-19-39 1,-20 19 15,-20-19-15,20 19-1,-20-19 1,1 20 0,0 0-1,-1-1 1,1-19 0,-20 39-1,-40 1 1,41-21-1,-60 39 17,58 1-32</inkml:trace>
  <inkml:trace contextRef="#ctx0" brushRef="#br0" timeOffset="209362.14">7590 14071 0,'0'-20'0,"0"1"78,0 38-78,0 1 63,0 19-32,-20-19-15,20-1-1,0 21-15,0-21 16,0 39-1,-19-19 1,19-78 0,-20-19-1,20 19 1,0 19-16,0-19 16,20-20-1,-1 1 1,21 39-1,-1-21 17,0 40-17,-20 0 1,0 0 0,40 59 15,-39-20-16,19 98 17,-39-79-17,0 1 1,0 0 0,0-40-1,-19 0 1,38-19 15</inkml:trace>
  <inkml:trace contextRef="#ctx0" brushRef="#br0" timeOffset="209712.34">7570 14227 0,'-19'0'62,"38"0"-62,-19-19 32,20 19-17,0-19 1,77 19-16</inkml:trace>
  <inkml:trace contextRef="#ctx0" brushRef="#br0" timeOffset="210111.94">7493 13856 0,'0'-19'15,"0"0"32,19 19-15,0 0-1,1 0-31,-1 0 15,21 0-15,18 0 16</inkml:trace>
  <inkml:trace contextRef="#ctx0" brushRef="#br0" timeOffset="210978.96">7668 15575 0,'20'0'0,"-1"0"31,-19 19 0,0 0-15,0 1 0,19 39-1,-19 57 1,0 2 0,20-40-1,-20-59 1,0 1-1</inkml:trace>
  <inkml:trace contextRef="#ctx0" brushRef="#br0" timeOffset="211612.29">7707 15672 0,'0'-20'31,"19"20"16,-19-19-47,20 19 15,0-20 1,-1 20-16,21-19 16,18 58-1,-39 59 1,-57-40 15,18-19-15,1-19-1,19-1 17,19-38-17,1 19 1,-1 0 15,0 0-15,-19 19-1,20 1 17,-40 0-1,20 18-16,-19 60 1,-98-39-16</inkml:trace>
  <inkml:trace contextRef="#ctx0" brushRef="#br0" timeOffset="212062.9">7629 15555 0,'0'20'47,"-19"-20"-32,19-20 1,19 20-16,1 0 31,-1 0-15,1 0-16,58 0 15,-19 20 1,57-20 0,21-40-1</inkml:trace>
  <inkml:trace contextRef="#ctx0" brushRef="#br0" timeOffset="213196.24">9523 15399 0,'19'0'31,"-19"19"16,0 0-31,0 21-1,0-21-15,0 1 16,0-1 0,0 21-1,0 37 1,0-37 15,0 18-15,0-39-1,0-116 1,0 19 0,0 59-16,0-40 15,20-20 1,0 21-1,38 19 1,-19 19 0,0 20-1,0 40 1,0-1 0,20 19-1,-20 20 1,-20-19 15,1 19-15,-20-19-1,0 18 1,-20-77-16,20 40 16,-19-21 15</inkml:trace>
  <inkml:trace contextRef="#ctx0" brushRef="#br0" timeOffset="213546.02">9562 15692 0,'0'19'16,"0"-38"15,20 19-15,-1-20-1,39 0 1,1 20 0,0 0-1,19 0 1,0 20 0</inkml:trace>
  <inkml:trace contextRef="#ctx0" brushRef="#br0" timeOffset="213979.75">9503 15164 0,'20'0'47,"-1"0"-16,-19 20-31,20-20 16,0 0 0,77-20-1,-78 20-15,40 0 16,39-19-1,18 19-15</inkml:trace>
  <inkml:trace contextRef="#ctx0" brushRef="#br0" timeOffset="214613.08">10226 15692 0,'19'0'16,"1"0"31,0 0-32,-1 19-15,39-19 16,21 0 0,18-19-1,-38 19 16,-40 0-31,20 0 16,0 0 0</inkml:trace>
  <inkml:trace contextRef="#ctx0" brushRef="#br0" timeOffset="-214583.22">10401 15828 0,'0'0'0,"20"0"31,-20 20-16,39-20 1,-1 0 0,2-20-1,19 20 1,38-20-16</inkml:trace>
  <inkml:trace contextRef="#ctx0" brushRef="#br0" timeOffset="-214182.76">10948 15457 0,'0'20'78,"0"-1"-78,0 20 0,0 59 15,20 0 1,-20-40 0,19 40-1</inkml:trace>
  <inkml:trace contextRef="#ctx0" brushRef="#br0" timeOffset="-213549.72">10928 15457 0,'0'20'16,"20"-20"-1,-20-20 1,39 0 0,19 1-1,1 38 16,19 1-15,-39 39 0,-39 0-1,-20 18 1,-18-18 0,-21-1-1,20-19 1,19-39-1,40-19 1,39-20 0,-20 0-1,19 0 1,-38 59 0,-1-1-1,-19 1 1,20 18-1,19 21 1,-20-39 0,-19 39-1,-38-2 1,-2-17 0,-38-1-1,-39-59-15</inkml:trace>
  <inkml:trace contextRef="#ctx0" brushRef="#br0" timeOffset="-213099.6">10928 15281 0,'20'0'16,"-20"-19"15,20 19-15,-1 0 0,0 0-16,20 0 15,-19 0 1,58 0-1,20-19 1,-1-1 0,-19 1-1,-38 19-15</inkml:trace>
</inkml:ink>
</file>

<file path=ppt/ink/ink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05T11:12:55.59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92D050"/>
    </inkml:brush>
  </inkml:definitions>
  <inkml:trace contextRef="#ctx0" brushRef="#br0">11149 7518 0,'0'19'94,"0"0"-79,0 1 1,0 0-1,0-1-15,20 40 16,-20-20 0,19-20-16,-19 40 31,20-20-15,0 0-1,-1 0 1,21 20-1,-2-20 1,-19-19 0,40-20-1,0 19 1,-1-19 0,1 0-1,0-19 1,-21 19-1,2-40 1,-1 1 0,-39-19 15,0-1-15,-20 0-1,1 1 1,-21-20 15,21 19-31</inkml:trace>
  <inkml:trace contextRef="#ctx0" brushRef="#br0" timeOffset="817.39">11149 7264 0,'20'0'62,"-1"0"-46,1 19-16,0-19 16,39 0-1,18 0 1,21 0-1,-1 0 1,-77 0-16,58-19 16,-19 19-1,-40 0 1,-38 19 15</inkml:trace>
  <inkml:trace contextRef="#ctx0" brushRef="#br0" timeOffset="1551.25">12126 7771 0,'19'0'79,"1"0"-48,-1 0-16,0 0-15,40 0 16,20 0 0,-21-19-1,-19 19 1,-59 19 0</inkml:trace>
  <inkml:trace contextRef="#ctx0" brushRef="#br0" timeOffset="1766.77">12145 7908 0,'0'19'0,"0"-38"15,20 19 1,18 0-1,2-19 1,19 19 0,-40 0-16,78 0 15</inkml:trace>
  <inkml:trace contextRef="#ctx0" brushRef="#br0" timeOffset="2834.97">12965 7167 0,'20'-20'16,"-20"0"0,0 1 15,0-1-31,-20 0 16,-19 1-1,19 19-15,-18 0 16,-21 39-1,20-19 1,19-1 15,1 1-15,19 19 0,19-20-1,-19 20 1,20 0-1,-20 20 1,0-1 0,19 40-1,-19-40 1,0 1 0,0 0-1,20-20 1,-20 0-1,0 0 1,0-19 31,20-1-31,-20 20-1,0-19 1,19-1-1,-19 0 1,20 1 0,18 0-1,2-1 1,-1-19 0,-20 0-16,39-19 15,-18-1-15</inkml:trace>
  <inkml:trace contextRef="#ctx0" brushRef="#br0" timeOffset="5004.22">13200 7381 0,'0'-19'31,"19"19"-15,-19-20-1,19 20 48,1-19-63,-1 19 15,1 0 17,0 0-32,19 19 15,78 39 1,-78 40-1,-78-20 1,-1-19 0,-18 19-1,39-78 1,-1 19 0,1 1 15,38-20 47,1 0-78,-1 0 16,1 0-16,77 0 15,0 0 1,21 0 15,-137 0-15</inkml:trace>
  <inkml:trace contextRef="#ctx0" brushRef="#br0" timeOffset="5468.53">13941 7694 0,'0'0'0,"-20"0"79,20 19-48,20-19-16,0 19 1,-1-19 0,20 20-1,-19-1 1,0 1 0,-40 19-1,-39 20 1,-19-1-16</inkml:trace>
  <inkml:trace contextRef="#ctx0" brushRef="#br0" timeOffset="5919.25">14390 7264 0,'0'19'47,"0"1"-31,0 0-16,20-1 15,-20 1-15,0 57 16,19 2-1,-19-60-15,0 59 16,0 1 15,0-41-15,19-38-16</inkml:trace>
  <inkml:trace contextRef="#ctx0" brushRef="#br0" timeOffset="6936.62">14683 6971 0,'0'20'16,"0"-40"-16,-20 20 0,20-19 47,20 38-16,0-19-15,-1 0-1,1 0-15,57 0 16,22 0 15,-61 20-15,-18-20 0,-20 19 77,0 0-77,0 1-16,0-1 16,-20 1-16,20 59 15,0 18 1,0-19-1,0 39 17,-19-58-17,19-40-15,0 20 16,0 39 0,0-38-1,0-2 1,0-18-1,0-1 1,0 1 0,0 0-1,0-1 1,0 1 15,0-1 0,0 1-15,-19-20 15,-1 0-15,0 0 0,1-20-16,-98 1 0</inkml:trace>
  <inkml:trace contextRef="#ctx0" brushRef="#br0" timeOffset="8485.66">11482 8630 0,'0'20'47,"19"-20"-47,0 20 46,-19-1-30,20 1-16,-1 19 16,21 39-1,-21-39 1,39 19 0,1 40-1,-39-78 1,-1-1-1,1 1 1,0-20 47,-20-20-32,19 20-31,-19-19 15,39-40-15,0-39 32,0 20-17,0 20 1,-20 38 15,-19 1-15,0-1-1</inkml:trace>
  <inkml:trace contextRef="#ctx0" brushRef="#br0" timeOffset="9159.24">11520 8357 0,'0'20'93,"20"-20"-77,-1 0-16,1 0 16,77 0-1,1 20 1,-78-20-16,58 0 16,-20 0-1,1 0 1,-40 19-1,-19-38 48</inkml:trace>
  <inkml:trace contextRef="#ctx0" brushRef="#br0" timeOffset="9719.89">12282 8865 0,'0'0'0,"0"19"16,20-19 15,-1 0-16,1 0 1,38 20 0,1-20-1,38 0 1,-19-20 0,-19 20-1,-40 0 1,-38 0-16</inkml:trace>
  <inkml:trace contextRef="#ctx0" brushRef="#br0" timeOffset="10002.72">12399 9041 0,'0'0'0,"19"0"47,1 0-31,0 0 0,19 0-1,19 0 1,1 0-1,-40 0-15,79-20 0</inkml:trace>
  <inkml:trace contextRef="#ctx0" brushRef="#br0" timeOffset="10870.18">13141 8338 0,'-20'0'63,"20"-20"-48,-19 20 1,-1 0 0,0 0-1,-18 0 1,-1 0 0,19 20-1,1-20 1,-1 19-1,20 21 1,0-2 0,0 1-1,20 0 1,-20-19-16,39 38 16,-39 1-1,19-20 1,1 20-1,-20-1 17,0-19-17,19 0 1,-19-19 0,0 18-1,0-18 1,0 0-1,0-1 1,19 1 0,1-20 15,0 0-31,19 0 16,20 0-1,-1-20 1,-19 20 15,-19-19-31</inkml:trace>
  <inkml:trace contextRef="#ctx0" brushRef="#br0" timeOffset="11269.93">13532 8494 0,'0'0'0,"19"19"63,-19 1-63,0 0 15,19 38 1,20 40-1,-19-21 1,-20-37 0,19 18-16</inkml:trace>
  <inkml:trace contextRef="#ctx0" brushRef="#br0" timeOffset="11670.68">13883 8826 0,'19'0'0,"-38"0"0,-1 0 78,40 0-31,-1 19-47,0-19 15,1 20 17,0-1-17,-1 1 1,-58 77 0</inkml:trace>
  <inkml:trace contextRef="#ctx0" brushRef="#br0" timeOffset="12287.3">14390 8513 0,'-19'-39'0,"19"20"47,19 19-16,1 0 0,-1 19-31,0-19 0,99 59 16,-79-1 0,-58 21-1,-20-1 1,-40 0 15,40-39-15,0-20-1,20-19 1,38 0 0,1 0-1,-1 0 1,40 0-1,-59-19-15,59 19 16,-20 0 0,-1 0-1,1 0 1</inkml:trace>
  <inkml:trace contextRef="#ctx0" brushRef="#br0" timeOffset="13204.73">14839 8279 0,'-20'0'16,"20"-20"0,0 1 15,20 19-16,0 0 1,-1 0 0,21 0-1,37 19 1,21-19 0,-59 0-1,-20 0 1,-19 20 15,0-1 0,-19-19-31,19 20 16,0 19 0,0 20-1,0 19 1,19 19 15,-19-18-15,20 18-1,-20-38 1,0-1 0,0-38-1,0-1-15,0 0 16,0 21 31,0-21-32,-20 1 1,20 0 0,0-1 15,0 1 0,-19-20 16,0 0-31,-1 0-16,-19 0 15,-117 19 1</inkml:trace>
  <inkml:trace contextRef="#ctx0" brushRef="#br0" timeOffset="67099.59">19856 4960 0,'20'-19'15</inkml:trace>
  <inkml:trace contextRef="#ctx0" brushRef="#br0" timeOffset="67740.06">19876 4941 0,'20'-20'31,"-40"20"438,20 20-453,-20-20-16,20 19 0,-19 0 47,-1 21-47,1 19 15,19-40-15,-39 78 16,39-77-1,20-20 1</inkml:trace>
  <inkml:trace contextRef="#ctx0" brushRef="#br0" timeOffset="68472.37">20071 4726 0,'-19'-20'15,"-1"20"17,0 0-17,1 0-15,-20 20 16,-19 19 0,38-39-16,-39 39 15,21 0 1,-21 0 15,20 0-15,-1 19-1,2 1 1,38 19 0,0-19-1,0-20 1,0-19-1,38 38 1,2-19 0,18 0-1,40-39 1,-20-20 0,0-19-1,-19-19 16,0-1-15,-40-19 0,-19-19-1,-39 19 1,-20 19 0,1 20-1,-20 19 1,19 20-16</inkml:trace>
  <inkml:trace contextRef="#ctx0" brushRef="#br0" timeOffset="69706.5">24366 4472 0,'0'0'0,"-20"-20"31,40 20-15,-20-19-1,20 19 1,-1-19 0,59 19-1,20 0 1,-1 19 0,-77-19-16,78 39 15,-60 0 1,-57 0-1,-39 1 1,-21-2 0,2-18-1,37-1 1,21 1 0,38-20 46,1 19-46,0-19-1,19 0 1,19 20 0,-19-20-16,0 0 15,0 0 1</inkml:trace>
  <inkml:trace contextRef="#ctx0" brushRef="#br0" timeOffset="70590.5">24952 4355 0,'0'0'0,"-20"-20"0,-19-38 47,0 19-32,-19 0 1,19 19 0,-20 1-1,39 19 16,-57 0-15,-2 19 0,1 21-1,0 18 1,20-19 0,19 0-1,-1 0 1,21 0-1,-1 0 1,20 0 0,-19 20-1,19-20 1,0 19 0,39 1-1,0-20 16,39 19-15,20-18 0,-1-1-1,1-20 1,-40-19 0,1-19-1,19-1 1,-20-19-1,1-20 1,-39 1 0,19 19-1,-39-20 1,0 1 0,-19 19-1,-1-20 1</inkml:trace>
  <inkml:trace contextRef="#ctx0" brushRef="#br0" timeOffset="92048.3">5273 13238 0,'-19'-19'32,"0"19"15,-1 19-16,0-19-16,40 0 79,0 0-47,-1 0-31,-19-19 15,19 19-15,-38 0 15,0 0 31,19 19-62,0 0 16,0 0 0,19-38 15,0 19-16,1 0-15,-1-19 16,-19 0 0,-19 19 62,-1 0-78,1 19 31,19 0-15,0 0-1,19-19 17,-19-19-17,20 0 1,-1-20-1,-38 19 1,-20 20 0,20 0-16,19 20 15,-20-20 1,20 20 0,0 18-1,0-19 1,20-19-1,-1 0 17,20-19-17,-20-19 1,1 18 0,-40-19-1,-19 19 1,20 20-1,0 20 1,-1-1 0,0 21-1,20-21 1,0 0 0,0 0-16,20-19 15,0 0 1,18 0 15,-18-19-15,-1 0-1,-19 0 1,-19-1 0,-1 0-1,1 20 1,0 0-1,-1 20 1,20 19 0,0-1-1,0-18 1,20-20 0,18-20-1,-18 1 1,-1 0 15,-19 0-15,-19-1-1,-1 20 1,1 0 0,19 20-1,-19-1 1,19 0-1,0 0 1,19-38 15,0 0-15,-19 0 15,-19 19-15,19-20-16,0 40 47,-19-1-16,38 0-15</inkml:trace>
  <inkml:trace contextRef="#ctx0" brushRef="#br0" timeOffset="113640.59">3750 11949 0,'20'0'0,"-40"0"141,20 20-125,-19 0-16,19-1 15,-20 1-15,1 38 32,38-39-17,1-19 1,-1 0-1,1-19 1,-20-1 15,20 1-15,-20-20 0,0 0-1,-20 19 1,20 1-1,0 38 1,-20-19 0,20 20-1,-19 0 1,-1 19 0,1-1-1,19-18 1,19-20-1,1-20 1,19 1 0,-39 0 15,20-1-15,-20 1-1,-20 19 1,20-20-1,0 0 1,-20 1 15,1 38-15,-1 21 0,20-1-1,0-20 1,20-19-1,-1 0 1,1-39 15,19 0-15,-19 19 0,-20-19-1,-20 0 1,1 39-1,-1 0 1,20 19 0,-20 21-1,1-1 1,-1 0 0,40-39-1,-1 20 1,1-40-1,0 1 1,-20-1 15,19 20-15,-38-20 0,19 1-1,-20-1 1,0 20-1,20 20 1,-19-1 0,19 21-1,0-21 1,0 1 0,19-20-1,1-20 1,-20 1-1,20 19 1,-40 0 0</inkml:trace>
  <inkml:trace contextRef="#ctx0" brushRef="#br0" timeOffset="116040.1">2423 14449 0</inkml:trace>
  <inkml:trace contextRef="#ctx0" brushRef="#br0" timeOffset="118958.76">2364 14468 0,'-19'-19'16,"19"-1"109,0 0-47,0 1-31,0-1-32,19 0 1,-19 1 0,0-1-1,20 1 1,-20-20-1,0 20 1,20-1-16,-20 0 31,0 1-15,0-1 62,0 0-31,19 1-47,-19 0 16,0 0-1,0-1 32,20 20 109,-20-20-124,0 1-1,20 19-16,-20-20 1,19 0 15,0 1 16,0 0-16,-19-1-15,20 1 0,-20-1-1,20 20 1,-20-19 0,0-1 15,19 0 0,-19 1-15,20-1-1,0-18 1,-20 18 15,19 0-15,-19 1 15,19 19 0,-19-20-15,0 1 15,20-1-15,-1-77-1,1 57 1,-20 21 0,19-1-1,-19 1 1,0-20 0,20 20-1,-20-1 1,20 0-1,-20 1 1,19-21 15,1 2-15,-20 19 0,19-1-1,-19 0 1,19 1-1,-19-1 1,40-19 15,-40 20-15,19-1 0,1-19-1,-1 0 1,1 19-1,-20 1 17,19-1-17,0 1 1,-19 0 0,20-1-1,-20 1 1,20 19-1,-20-20 1,19 0 0,1 1-1,-20-1-15,20 0 16,-20 1 0,19 0-1,1-1 1,-20 1-1,19-1 17,0-19-17,1 19 1,-20 1 0,19 0-1,1-1 1,0-19-1,-1 19 1,-19 1 0,20-1-1,0 1 1,-1-1 0,0-18-1,0 38 1,-19-20-1,20-19 17,0 19-17,19 0 1,-19 1 0,18 0 15,-19-20-16,-19 19-15,40-19 16,-1-20 0,-19 40-1,-1-20 1,1 20 0,-1-40-1,0 0 1,1 40-1,-1 19 64,-38 19-48</inkml:trace>
  <inkml:trace contextRef="#ctx0" brushRef="#br0" timeOffset="120191.1">3399 12145 0,'-20'0'15,"20"-20"110,-19 20-109,19-20 78,19 1-32,1-1-15,0 1-47,-1 19 0,1-19 0,19-20 16,58-1-1,-57 1 1,-1 19 0,-20 1-1,20-20 1,-20 20 0,1-1-1,-20 1 16,20-1 1,19 20-17,-19 0 1,-40 0 15,0 0 16,1 39-16,19 20-15,-20 19 0,20 0-1,0 0 1,-20 0-1,20-19 17,0-21-17,0-18 1,-19-20 0</inkml:trace>
  <inkml:trace contextRef="#ctx0" brushRef="#br0" timeOffset="123944.56">2345 14449 0,'19'-20'313,"1"0"-313,0 1 31,-1-1 16,1 0 0,0 1-32,-1 19 17,-19-20-17,19 1 1,0 0-1,21-1 17,-21-19-1,1 19-15,19 1 15,-20-1-16,1 0 17,-1 1-1,20 0-15,-19 0-1,0 19 1,-1-20-1,1 20 1,18-20 0,-18 20-1,19-19 17,-19 19-17,-1 0 1,20-20 15,0 0-15,-19 20-1,-1-19 17,1 19-17,0-19 16,-1 19 1,1-20-17,-1 20 17,20-19-1,0-1-16,-19 1 17,19-1-17,0-19 1,98-39 0,-80 39-1,-17 19 1,-21 1-1,40-1 17,-20 1-17,-20 0 1,20-1 0,-19 20-1,0 0 1,19-20 15,0 1-15,19-1-1,-19 20 1,1 0 0,-2-20-1,1 1 1,1 19-1,-1-20 1,-20 1 0,20 19-1,-20 0 1,21-19 0,-1-1-1,20 1 1,-40 19 15,20-20-15,-20 0-1,1 1 1,19-1 0,0 0-1,-20 20 1,1-19-1,-1 19 1,1-19-16,0 0 16,19-1-1,0 0 1,-20 20 0,0-19-1,21 19 1,-21-20 15,1 20-15,19 0-1,-20-20 1,1 20 0,-1-19-1,1 19 1,-1 0-1,1 0 17,0-19-17,-1 19 1,1 0 31,-1 0-16,0 0 0,1 0 1,-40 0-17</inkml:trace>
  <inkml:trace contextRef="#ctx0" brushRef="#br0" timeOffset="125044.06">4961 12984 0,'0'0'0,"-20"0"16,1 0 15,-1 0 16,20-20-32,-19 20 17,19-19-17,-19 19 1,38 0 31,0 0-16,1 0-15,-1 0-1,1 19 1,19-19-16,20 20 16,19 0-1,-39-1 1,0 1 15,0-20-15,-20 19-1,20-19 1,-19 20 0,0-20-1,-1 0 1,1 0 15,-20 19 16,-20-19-16,1 19-15,-1-19-1,-19 40 1,19 19 0,-18-21-1,-21 21 1,39-20 0,1 20-1,-1-40 1,0 20-1,1-20 1,0 1 15,38-40-15</inkml:trace>
  <inkml:trace contextRef="#ctx0" brushRef="#br0" timeOffset="133013.09">11618 9958 0,'0'19'62,"0"1"-46,0-1-1,0 1-15,0 0 16,0 39 0,0 18-1,0-38 1,0 20 0,20-20-1,18 0 1,2-20-1,-1-19 1,0 20 0,0-20-1,0 0 1,-20 0-16,1 0 16,39 0-1,18-20 1,-37 1-1,-1-1 1,-20 1 0,1-39-1,-1-1 1,-19-19 0,-19 19-1,19 20 1,-20 0-1,20 19-15,0 1 16</inkml:trace>
  <inkml:trace contextRef="#ctx0" brushRef="#br0" timeOffset="133497.81">11520 9763 0,'0'20'16,"20"-20"-1,-1 0 1,-19 19 0,59-19-1,19 19 1,40-19 0,-21 20-1,0-20 1,-18-20-1,-60 20 1,-19-19-16</inkml:trace>
  <inkml:trace contextRef="#ctx0" brushRef="#br0" timeOffset="133963.56">12497 10153 0,'-20'0'16,"40"0"15,-1 0-16,0 0-15,1 0 16,-1 0 0,80-19-1,-22 19 1,21 0 0,-78 0-1,-1 0-15</inkml:trace>
  <inkml:trace contextRef="#ctx0" brushRef="#br0" timeOffset="134297.37">12711 10016 0,'0'-19'32,"0"38"61,0 1-61,0 19-32,20-19 15,-20 57-15,39 22 16</inkml:trace>
  <inkml:trace contextRef="#ctx0" brushRef="#br0" timeOffset="134914.03">13219 9880 0,'0'0'0,"19"-20"0,-19 40 79,20-20-79,-20 20 15,39-1 1,-39 1-16,39 38 15,20 1 1,19 0 0,-39-2-1,0-37 1,-20 0 0,0-20-1,1-20 79,-20 0-94,0 1 16,20 19-16,-20-19 15,19-40 1,21-19-1,-1 0 1,-20-20 0,0 40-1,1-1 1</inkml:trace>
  <inkml:trace contextRef="#ctx0" brushRef="#br0" timeOffset="135431.74">13219 9626 0,'0'-19'15,"-19"19"1,38 0 46,0 0-46,1 0 0,19 0-1,39 0 1,59 19-1,-40-19 1,21 19 0,-60-19-1,-39 0 1,-38 0 0</inkml:trace>
  <inkml:trace contextRef="#ctx0" brushRef="#br0" timeOffset="135964.44">14019 10212 0,'0'0'0,"0"19"31,0-38-15,20 19-1,0 0 1,38-20-1,20 20 1,19 0 0,-18 0-1,-60 0-15,39 20 16,-18-20 0,-21 0-1,-58 19 1</inkml:trace>
  <inkml:trace contextRef="#ctx0" brushRef="#br0" timeOffset="136281.27">14059 10329 0,'19'0'0,"-38"0"15,38 0 1,0 0 15,1 0-15,-1 0 0,60 0-1,-21 0 1,20 0-1,-19 0 1,-40 0 0,-19 0-1</inkml:trace>
  <inkml:trace contextRef="#ctx0" brushRef="#br0" timeOffset="139732.97">4200 13765 0,'-20'-19'0,"40"19"15,-20 19 17,0 0-1,0 1 0,0-1-31,0 1 16,0 19-1,19 20 1,0-21 0,1-18-1,0 19 1,19-39-1,-19 0 1,-1 0 0,20 0 15,19 0-15,-18-19-1,-1 19 1,-1-40-1,-18 40-15,-1-38 16,1-21 0,-20-19-1,-20 20 1,-19-1 0,20 39-1,0 20 1,19 20-1</inkml:trace>
  <inkml:trace contextRef="#ctx0" brushRef="#br0" timeOffset="141366.07">2677 12204 0,'0'19'110,"19"0"-95,1 0 17,19 1-1,0 19-15,0-19-1,0 19 1,39 19-1,59 21 1,-117-79 0,-1 0 15,-19-20 31,20 0-46,-1 1-16,0-40 0,40-19 16,-59 39 15,20 0-15,-40 1-1,0 38 1,20 19-1,-39 39 1</inkml:trace>
  <inkml:trace contextRef="#ctx0" brushRef="#br0" timeOffset="149527.13">5332 13199 0,'-20'0'156,"20"20"-156,-19-1 16,-1 0 0,20 0-16,20-19 46,-20-19-30,19 19-16,-19-19 16,20 19-1,-20-19 1,0 19 0,0-20-1,-20 20 1,1 0-1,-1 20 17,1-1-17,19 0 1,19-19 62,-19-19 375,0 0-406,0-1-16,20 0-15,-20 1 15,19-1 0,-19-19-15,20 20 15,0-1 1,-20 1-17,19-1 16,-19 1 1,20-1-17,-1 0 48,-19 1-48,0-1 17,19 20-1,1-19 0,-20 0-15,19 19 15,-19-20 0,20 1-15,0-1 15,-1 0 0,-19 1 16,20-1-31,0 0 0,-1-18 15,0 18 0,0-19-15,1 20 15,0-21 0,-20 2 0,19-1-15,1 19 15,0-19 1,-1 0-17,-19 19 1,20-18-1,-1-2 17,0 1-17,-19 19-15,59-96 16,-39 37 0,-1 60-1,-19 0 1,0-1 15,20 1-15,-1-1-1,0-19 1,-19 19 0,20-19-1,-1 20 1,1-20-1,0 0 1,-1 19 0,-19 0-1,20 20 1,-20-19 0,20 0-1,-20-1 1,19 1 15,0-1-15,-19 0-1,20 1 1,-1-1 0,-19-38-1,20 39 1,-20-21-1,19 40 1,-19-19 0,20-21-1,19 1 1,-19 20 0,-1-20-1,0 20 1,-19-21 15,40-37 0,-21 38-15,1 19 0,-20-19-1,39-1 1,-20 2-1,0-1 1,-19 0 0,20 39-1,-20-20 1,20 20-16,-20-20 16,19 1-1,1-20 16,0 20-15,-20-1 0,19 1-1,1-1 1,-20 0 0,19 1-1,-19-1 1,19 1 15,-19 0-15,20-1-1,-1 20 1,-38 0 31,-1 20 15</inkml:trace>
  <inkml:trace contextRef="#ctx0" brushRef="#br0" timeOffset="150974.81">6464 10680 0,'-19'0'16,"-1"0"15,1 0-31,-1 0 78,40 0 32,-20-19-79,19 19-15,1 0-1,-1 0 16,0-19 1,1 19-1,19 0-15,-19 0 15,19-20 0,0 20-15,-20 0 15,20-20 0,-19 20 0,19 0-15,-19-19 15,-1 19 1,0 0-17,-19-20 16,20 20-31,19-19 16,-39 38 109,0 1-109,-20-1-16,20 59 15,-19-19 1,19-39-16,0 19 16,-20-1-1,20 1 1,-19-19-1,19 19 1,0-19 0,-19-1-1,19 1 1,0-1 0</inkml:trace>
  <inkml:trace contextRef="#ctx0" brushRef="#br1" timeOffset="164258.14">2364 14390 0,'0'-20'141,"0"0"-110,20 20-15,-20-19-1,0-1 1,0 1-1,20 19 1,-20-19-16</inkml:trace>
  <inkml:trace contextRef="#ctx0" brushRef="#br1" timeOffset="164435.91">2482 14135 0,'19'0'63,"-19"-19"-47</inkml:trace>
  <inkml:trace contextRef="#ctx0" brushRef="#br1" timeOffset="164640.71">2638 14019 0,'19'0'31,"-19"-20"-16,20 20 1</inkml:trace>
  <inkml:trace contextRef="#ctx0" brushRef="#br1" timeOffset="164782.76">2833 13863 0,'19'0'16,"-19"-20"-1,20 0-15</inkml:trace>
  <inkml:trace contextRef="#ctx0" brushRef="#br1" timeOffset="165310.87">3478 13120 0,'0'0'0,"19"0"0,-19-19 32</inkml:trace>
  <inkml:trace contextRef="#ctx0" brushRef="#br1" timeOffset="165494.22">3711 12945 0,'0'0'0,"0"-20"0,20 1 31,-1 19 0</inkml:trace>
  <inkml:trace contextRef="#ctx0" brushRef="#br1" timeOffset="165689.56">3868 12808 0,'0'0'0,"19"-19"0,1 19 0,-20-20 16,19 20 15,-19-20-15,20 20 0</inkml:trace>
  <inkml:trace contextRef="#ctx0" brushRef="#br1" timeOffset="165876.84">4161 12593 0,'0'0'16,"19"-19"-16,-19 38 62</inkml:trace>
  <inkml:trace contextRef="#ctx0" brushRef="#br1" timeOffset="166075.24">4297 12535 0,'20'-19'16,"-20"-1"-16,20 20 16,-20-20-1,19 20 1,-19-19 0,20 19-16</inkml:trace>
  <inkml:trace contextRef="#ctx0" brushRef="#br1" timeOffset="166242.47">4473 12360 0,'20'-40'0,"-1"21"16,-19-1 0,20 20-1,-20-20 1,19 20-1,-19-19-15</inkml:trace>
  <inkml:trace contextRef="#ctx0" brushRef="#br1" timeOffset="166391.67">4688 12125 0,'0'0'0,"0"-20"31,20 20-15,-20-19-16,57-39 16</inkml:trace>
  <inkml:trace contextRef="#ctx0" brushRef="#br1" timeOffset="166571.04">4961 11852 0,'0'0'0,"0"-20"31</inkml:trace>
  <inkml:trace contextRef="#ctx0" brushRef="#br1" timeOffset="166750.44">5195 11715 0,'0'0'0,"20"0"0,-20-19 15,20 19 1,-20-20-1,19 20 1</inkml:trace>
  <inkml:trace contextRef="#ctx0" brushRef="#br1" timeOffset="166925.76">5527 11578 0,'0'0'0,"0"-19"0,20-1 16,0 20 15,-1 0-31</inkml:trace>
  <inkml:trace contextRef="#ctx0" brushRef="#br1" timeOffset="167109.2">5839 11402 0,'0'-19'16,"20"-1"15,0 20-16,-1-19-15</inkml:trace>
  <inkml:trace contextRef="#ctx0" brushRef="#br1" timeOffset="167276.31">6054 11207 0,'0'0'0,"0"-19"15,20 0 1,0-1 0,-1 1-16</inkml:trace>
  <inkml:trace contextRef="#ctx0" brushRef="#br1" timeOffset="167842.99">6210 11012 0,'0'0'0,"20"-19"15,0 19 1,-20-20 0,58 1-1,-19-20 1,-19 19-1,-20 0 1,19 1 0,-19-1-1,59-18 17,-40 18-17,0 20 16,-19-19-31,20 19 16,0-20 15,-1 0-15,1 1 0,0 19-1,-20-20 1,19 20-1,1-19 1,-1 0 0,0-1-1,1 20 1,-1 0 0,-19-20-1,20 20-15,-40 20 16</inkml:trace>
  <inkml:trace contextRef="#ctx0" brushRef="#br1" timeOffset="168775.87">6503 10642 0,'-20'0'15,"1"0"-15,0 0 94,19-20-63,-20 20-15,1-20 15,38 20 32,1 0-32,-1 0-31,0 0 0,1 0 15,0 0-15,-1 0 0,40 0 16,-1 0 15,-38 0-15,-1-19 15,1 19 0,0 0 63,-20 19-31,-20 1-32,20 0-31,-20-1 0,1 0 16,-59 118-1,0-20 1,78-78-1,-59 19 17,40-38-32</inkml:trace>
  <inkml:trace contextRef="#ctx0" brushRef="#br1" timeOffset="171193.44">4512 11422 0,'0'-20'32,"20"20"61,-20 20-93,0 0 16,19-1-16,-19 1 16,19 0-16,1 38 15,-1-19 1,1 0 0,0-19-1,-1 19 1,21-20 15,-21-19 0,19 0-15,2 0 0,38 0-1,-39-19 1,0 19-1,-20-20 1,-19-78 15,0 21-15,0 57-16,-19-19 16,-1-1-1,-19 1 1,20 20-1,19-20 1,-19 20 15,19-1-15,-20 20 0,20 39-16</inkml:trace>
  <inkml:trace contextRef="#ctx0" brushRef="#br1" timeOffset="171660.49">5156 11383 0,'20'19'62,"-20"-38"-62,19 19 16,1 0-1,0 0-15,18-39 16,-18 39-16,39-39 16,18 0-1,2-39 1,-60 59-1,1-1 17,-20 40-17,-39-1-15</inkml:trace>
  <inkml:trace contextRef="#ctx0" brushRef="#br1" timeOffset="172027.34">5332 11090 0,'0'0'0,"-20"0"15,20 20 1,0 0 15,0-1-15,20-19-1,-20 20 1,20-1-16,-1 20 16,20 39-1,0-39 1,0 0-1,-19-20 1,-1 1 15</inkml:trace>
  <inkml:trace contextRef="#ctx0" brushRef="#br1" timeOffset="172698.02">5605 10798 0,'0'19'31,"0"0"1,19 1-32,1-1 15,0 21 1,39-1 0,-20 0-1,-1-1 1,-18-18-1,-1-20 1,1 0 0,0 0-1,-20-20 1,19 20 0,1 0-1,-1-38 1,-19 18-1,19-19 1,-19-20 0,20 1-1,-20-20 1,0 0 0,19 39-1,-19 19 1,-19 20 62,19 20-62</inkml:trace>
  <inkml:trace contextRef="#ctx0" brushRef="#br1" timeOffset="183364.8">15015 9431 0,'-20'0'15,"1"0"1,-1 0 31,20-19-32,-19 19-15,0 0 16,-40 0 0,0 0-1,21 0 1,-2 0 0,21 0 15,-1 19-16,20 0 1,-20 1 0,20-1-1,-19 40 1,19 0 0,0 19-1,19-20 1,-19 1-1,0-1 1,0-18 0,20 37 15,-20-38-15,0 1 15,0-21-16,0 1-15,0 0 16,0 18 0,20 1-1,-20-19 1,0-1 0,19 1-1,1 0 1,0-20 15,-1 0-15,0 0-16,20 19 15,20-19 1,19 0 0,-20 20 15,-38-20-16,19 0-15</inkml:trace>
  <inkml:trace contextRef="#ctx0" brushRef="#br1" timeOffset="184515.41">15327 9587 0,'0'-19'46,"20"19"-46,-20-20 16,58-39 15,79 40 1,-117 19-32,38 19 31,0 1-16,-38 39 1,-20-1 0,-39 20-1,-39 1 1,0-21 0,20-19-1,18-19 1,40-40-1,20 0 17,19 1-17,19-1 1,1 20 0,-39 0-16,19 20 31,-1 19-16,2 0 1,-40-19 0,-20 18-1,20-18-15,-39 19 16,-58 40 0,18-41-1,-38 1 1,40-19-1,-21-40 1,39-57-16</inkml:trace>
  <inkml:trace contextRef="#ctx0" brushRef="#br1" timeOffset="185082.58">15815 10192 0,'19'-20'31,"1"20"1,0 20-17,-1-20 1,-19 20 0,0 39-16,-39 18 15</inkml:trace>
  <inkml:trace contextRef="#ctx0" brushRef="#br1" timeOffset="190467.51">16206 9489 0,'-20'0'47,"20"-19"-32,-19 19 48,38-20-16,1 1-47,-1 0 15,1 19-15,-1-20 0,79 0 16,-20 1-1,0 38 1,-59-19 0,-19 20 31,0 38-32,0-38-15,-38 117 16,-40-40-1,-20-18 1,59-60 0,19-19-1,40-19 1,0-21 0,18 21-1,1-1 1,1 20-1,-1 20 1,-20-1 0,20 21-1,20 18 17,-40-39-17,1 21 1,-20-1-1,-20-1 1,-58 21 0,20-20-1,-21 1 1,2-21 0,18-38-1,-19-21-15</inkml:trace>
  <inkml:trace contextRef="#ctx0" brushRef="#br1" timeOffset="192018.2">16908 9294 0,'-19'0'47,"19"-19"-16,19 19 16,1 0-32,0 0 1,-1 0-16,40 0 16,38 19-1,-38-19 1,-20 0-1,-58 0 79,19 19-63,0 1-31,19 0 16,-19-1 0,0 1-16,0 38 15,0 40 1,0-20 0,0 20-1,-19-1 1,19-18-1,0-21 1,0 0 0,0-18 15,0-1-15,0 0-1,0 19 1,0-38-1,0-1 17,-20-19-17,1 20 1,-1-20 0,20 20-1,-39-20 1,19 0-16,-19 19 15,-58 1 1,-59-20 0</inkml:trace>
  <inkml:trace contextRef="#ctx0" brushRef="#br1" timeOffset="198404.03">6933 14214 0,'-20'0'0,"1"0"16,-1 20-1,0-20 1,-38 39 0,-40 19-1,40-19 1,-20 40-1,58-21 1,20 20 0,0 0-1,20 0 1,19 0 0,0 0-1,0-19 1,20-1-1,-40-19 1,1-19 0,-1 19-1,98 19 17,-39-58-17,0 0 1,1 0-1,-2 0 1,-18 0 0,-1-19-1,21-39 1,-40 18 0,19 1-1,-19 1 1,-19-21-1,0-20 17,-40-57-17,-19-1 1,-19-19 0,-1 58-1,-20 1 1,2 18-1,-21 41 1,0 19 0,-18 38-1</inkml:trace>
  <inkml:trace contextRef="#ctx0" brushRef="#br1" timeOffset="200437.64">2833 10231 0,'-19'0'15,"-1"0"-15,1 0 16,-177 20 15,157-20-31,-97 20 16,19 19-1,38-1 1,1 41 0,20-21-1,38 40 1,1-1-1,38 21 1,59 77 31,0-117-31,20-19-1,0-20 1,38-1-1,-19-18 1,59-59 0,19-19-1,-77 18 1,-41 1 0,-37 0-1,-21-19 1,1-60-1,-40 21 1,-19 0 15,-20 18-15,-18 1 0,-22 20-1,2 18 1,58 21-1,0-1 1,0 40 0,-20 39-1,-19-1 1,40-19-16</inkml:trace>
  <inkml:trace contextRef="#ctx0" brushRef="#br1" timeOffset="205256.37">12106 11520 0,'20'0'78,"-1"0"-47,1 0-31,18 19 0,-18-19 0,254 59 31,-157-40-15,39 1 0,-20-20-1,-57-20 16,-21 20-15,-39 0-16</inkml:trace>
  <inkml:trace contextRef="#ctx0" brushRef="#br1" timeOffset="205789.52">12106 12008 0,'20'0'0,"-1"0"15,1 0 1,38-19 0,60-1-1,18 20 1,-39 0 0,2 0-1,-22 20 1,2-20 15,-2 0-15,-37 0-1,-1 19-15</inkml:trace>
  <inkml:trace contextRef="#ctx0" brushRef="#br1" timeOffset="206590.03">13629 11402 0,'0'0'0,"0"-19"0,0-1 31,19 20 1,-19 20-32,20-20 15,39 39 1,18 20 15,-57-59-31,39 58 16,19 20-1,-39-38 1,20-1 0,-40-20-1,0-19 1,1 19-1,-1 1 1,1-40 15,-1 20-15,1-19 0,0-20-1,-1 0 1,1 0 15,-1-39-15,0 0-1,1-39 1,19 58 0,-19 20-1,-20 39 1</inkml:trace>
  <inkml:trace contextRef="#ctx0" brushRef="#br1" timeOffset="207040.47">14644 11637 0,'19'0'63,"1"0"-48,0 0-15,77 0 16,59-20 0,-117 20-16,137 0 15,-78 0 16,-20-19-15,-39 19 0</inkml:trace>
  <inkml:trace contextRef="#ctx0" brushRef="#br1" timeOffset="207407.56">15151 11383 0,'0'-20'16,"-19"20"-16,19 20 78,0-1-62,0 1-16,0 0 0,-19 19 15,19 58 1,0-77-16,0 78 15,0-20 1,0-20 0,0-19-1</inkml:trace>
  <inkml:trace contextRef="#ctx0" brushRef="#br1" timeOffset="208074.11">15834 11344 0,'0'19'16,"-19"-19"-16,0 0 47,19 20-47,0-1 15,-19-19 1,-1 40-1,0 38 1,20-20 0,0 1-1,-19 0 1,38-21 0,-19-18-16,0 0 15,40 19 1,37 0-1,21-20 1,19 0 0,-19-19-1,-40 0 1,1-38 0,-20-21-1,0-19 16,-20-20-15,-19 1 0,0-21 15,0 79-15,0 20-1</inkml:trace>
  <inkml:trace contextRef="#ctx0" brushRef="#br1" timeOffset="-202080.89">5078 11110 0,'0'0'0,"19"-20"0,1 1 16,0 19 15,19 19-15</inkml:trace>
  <inkml:trace contextRef="#ctx0" brushRef="#br1" timeOffset="-201898.62">5703 10954 0,'0'0'0,"0"-20"0,20 20 16,-1-19 0,20 19-1,19-20-15</inkml:trace>
  <inkml:trace contextRef="#ctx0" brushRef="#br1" timeOffset="-195213.44">11072 9470 0,'0'-20'15,"-20"20"1,0 0 0,1 0-1,38 20 17,-19 38-17,40 79 16,-21 19-15,-19-97-16,20 117 16,-1-1-1,-19-38 1,0-20 0,0-39-1,0-19 1,0-20-1,0-20 1,0 1 0,0-1-16</inkml:trace>
  <inkml:trace contextRef="#ctx0" brushRef="#br1" timeOffset="-191844.09">10915 9489 0,'0'20'47,"20"-20"-32,-20 19-15,0 1 16,39 0 0,39-20-1,-58 0-15,77-20 16,59 0 0,1-19-1,18 39 16,-18-19-15,-41 19 0,-18 0-1,-20 0 1,0 0 0,20 0-1,-1 0 1,21 0-1,-21 0 1,1 0 0,78 19 15,-79 1-15,20-1-1,-39-19 16,0 20-15,-19 0 0,19-20-1,39 0 1,39-20 0,0 0-1,-58 20 1,0 0-1,-1 0 1,1 0 0,19 0-1,0-19 1,-39 19 0,-19-20-1,19 20 16,40-19-15,38-1 0,-40 1-1,21 19 1,-39-19 0,-40-1-1,20 20 1,20-20-1,-20 20 1,19 0 0,-57-19-1,19 19 1,-2 0 0,61 0-1,-21-20 16,60 20-15,-138 0-16,79 0 16,0 20-1,-1-1 1,40-19 0,0 20-1,-40-20 1,-58 20-1,-19-20 1,19 0 15,0 0-15,-20 0 0,-19 19 30,19-19-30,40 0 0,0 0-1,-39 0-15,57 0 16,-37 0 0,-21 0 77,1 19-15,-20 1-62,19-1-16,0 1 16,21 156-1,-40-78 1,0-79-16,0 59 16,0 19-1,-20 1 1,0-20-1,20-59 17,0 21-17,-19-21 17,19 21-1,-19 18 0,19-19-15,0 20-1,-20-20 17,1 19-17,19-19 16,-40 0 1,1 1-17,1-21 17,-157 0-32,-137-19 15,194 0 16,100 0-31,-60-19 16,59 19-16,-98 0 16,-78 0-1,177 0-15,-21 0 32,-136-19-17,-98 19 1,117 0-1,1 0 1,-1 0 0,20 0-1,58 0 1,1-20 0,-2 20-1,-17 0 16,-1 0-15,-1 0 0,21 0-1,38 0 1,39 0-16,-57 0 16,57 0-16,-97 0 15,-1 0 1,21 0-1,19 0 1,20 0 0,-98 0 15,58 20-15,-39-20 15,40 0-16,-1 0 1,20 0 0,-20 19-1,-19 0 1,-19 20 0,18-19-1,40-20 1,39 0-1,0 0 1,-20 0 0,-19 0-1,-19 20 1,38-20 0,1-20 15,-1 20-16,20 0 1,-39 0 0,0 20-1,0-20 1,58 19 0,0-38-1,1 19 1,0 0-1,-20 0 1,-20-20 0,0 0-1,-18-19 1,37 1 0,1 18-1,1 20 16,76 0 16</inkml:trace>
</inkml:ink>
</file>

<file path=ppt/ink/ink2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12T11:00:13.907"/>
    </inkml:context>
    <inkml:brush xml:id="br0">
      <inkml:brushProperty name="width" value="0.05292" units="cm"/>
      <inkml:brushProperty name="height" value="0.05292" units="cm"/>
      <inkml:brushProperty name="color" value="#C00000"/>
    </inkml:brush>
  </inkml:definitions>
  <inkml:trace contextRef="#ctx0" brushRef="#br0">13189 2454 0,'-20'0'0,"20"-20"15,-19 20 17,19 20-17,0 0 32,0-1-31,0 0-16,-19 79 15,-1 19 1,0 59 0,20-59-1,0-78-15,0 78 16,0 0-1,20 0 17,-20-38-17,20 18 1,-20 1 0,0-40-1,0 1 1,0-20-1,0 0 1,0 0 0,0 0-1,0 0 1,19-39 15,0 0-15</inkml:trace>
  <inkml:trace contextRef="#ctx0" brushRef="#br0" timeOffset="722.75">13189 3977 0,'-20'0'31,"20"19"-15,-19-19-16,19 20 15,0-1 1,19-19 15,1 20-15,-1-20-16,21-20 16,-21 20-1,-19-19 1,-19 19-1,-21 0 1,1 0 0,20 19-1,38 1 32</inkml:trace>
  <inkml:trace contextRef="#ctx0" brushRef="#br0" timeOffset="1467.03">13189 4055 0,'19'0'78,"1"0"-47,0 0-15,-1 0 15,20 19 0,156-19-15,156 39-1,-175-19 1,117 19 15,-156-19-15,-98-20-16,156 0 15,-78 0 17,39 19-17,-39 1 1,20-1 0,-39-19-1,-20 19 1,-20 1-1,-38-20 1,0 19 0,-20-38 31,0-1-47</inkml:trace>
  <inkml:trace contextRef="#ctx0" brushRef="#br0" timeOffset="6618.46">13189 4055 0,'19'0'94,"-19"19"-63,20-19-16,0 0-15,-1 0 0,1 0 16,18 0 0,41 0-1,-40 0 1,-19 0-16,18 0 16,1 0-1,0 19 1,-19-19-1,19 20 1,19-20 0,-19 0-1,1 0 1,-21 0 0,20 0-1,-20 0 16,40 0-15,-39 0 0,19 0-1,0 0 1,-20 0 0,20 0-1,-19 0 1,-1 0-1,-38 0 32,-1 0-31,-19 0 15,1 0 0,-41 0-15,20-20 0,-38 1-1,38 19 1,-18-39 0,18 39-1,0-19 1,21 19-1,18 0 1,0-20 0,1 20-1,-21 0 1,1 0 0,1 0-1,18 0-15,1-19 31,-1 19-15,40 0 62,-1 0-47,1 0-15,-1 0-16,0 0 16,1 0-16,19 19 15,20-19 1,18 20 0,2-20-1,18 0 1,-38 0 15,0 0-15,-21 19-1,1-19 1,-19-19 0,-20 38 15,-20-19 78,1 0-109,-1 0 0,1 0 16,-39 20-16,-40-20 31,20 0-15,-20-20-1,40 20 1,38 0 0,1 0-1,-1 0 1,0 0-1,1 0 1,-1 0 15,-18 0 16,18 0-16,78 0-15,21 0 0,-1 0-1,-20 0 1,1 20 0,0-20-1,18 0 1,-37 0-1,-1 0 1,-20 0 0,20 0-1,-20 0 1,21 0 0,-1 0-1,-19 0 16,-1 0 16,0 0-15,-38 0-1</inkml:trace>
  <inkml:trace contextRef="#ctx0" brushRef="#br0" timeOffset="9552.93">14536 4211 0,'19'0'187,"1"0"-171,19 0-16,0 20 15,98-20 1,19 19 0,-78-19-1,-58 0-15,57 0 16,-18 0-1,19 0 1,-19 0 0,-20 0-1,-19 0 17,-1 19-1,0-19 0,1 0-15,-1 0-1,40 0 1,-20 0 0,-58 0 30,-1 0-30,-214-19 15,175 19-15,-39 0 15,40-19 0,19 19-15,-20 0 0,20 0-1,0 0 1,1 0 0,18-20-1,0 20 1,1 0-1,38 0 32,1 0-31,0 0 0,-1 0-16,20 20 15,0-20 16,-20 0-31,40 0 16,19 19 0,20-19-1,-20-19 1,-20 19 0,1 0-1,-20 0 1,-20 0-1,-19 19 48,-19-19-32,-1 0-15,1-19-1,-20 19 1,-20 0 0,0 0-1,-18-20 1,-21 20 0,40 0-1,38 0-15,-39-19 16,1 19-1,19-20 1,19 20 0,1 0 15,38 0 78,1 0-93,0 0-16,-1 0 16,0-20-16,1 20 15,38 0 1,21 0-1,-2 0 1,2 0 0,-21 0-1,1 0 1,19 0 15,-59 0 0,-38 0 1,0 0-1,19 20-31,-20-20 16,-19 0-1,0 0 1,-1 0-1,2 20 1,18-20-16,-19 0 16,-20 0-1,21 0 1,-21 0 0,20 0 15,0 0-16,19 0 1,-18 0 0,18 19-16</inkml:trace>
  <inkml:trace contextRef="#ctx0" brushRef="#br0" timeOffset="15172.24">15414 4055 0,'-19'0'31,"19"19"-31,0 0 172,19 1-157,20 0 17,-19-1-1,19 21 0,-19-21-15,19 1-1,58 57 1,-57-57-16,-2 0 16,-19-20 77,1 0 79,-40 0-156,1 19 0,0 1-16,-79 18 15,1 21 1,38-20-1,20 1 1,-19-21 0</inkml:trace>
  <inkml:trace contextRef="#ctx0" brushRef="#br0" timeOffset="17072.53">13463 3801 0,'-20'19'125,"-19"1"-62,19 19-32,-19-20-16,0 1 17,0 19-1,0-19-31,0 19 16,0-20-1,20 20-15,-1-20 16,0-19-1,1 20 1,-1 0 47,1-20-48,19 19 16,-20-19-15,0 20 0,20 0-1,-38-1 1,18 1 0,40-20 77,-1 0-93,-19 19 0,19-19 16,40 0 0,58 0 15,-58 0-16,-20 0 1,0 0 0,0 19-1,0 1-15</inkml:trace>
  <inkml:trace contextRef="#ctx0" brushRef="#br0" timeOffset="18322.39">14907 4601 0,'0'19'0,"0"1"47,0 0-47,0-1 15,0 1 1,0 39 0,0-40-1,0 0 16,0-38 1,0 0-17,0-1 1,0 1 0,0-1-1,-20 0 1,20-19-1,20 19 1,-20 1 15,0 0 16,19 19-16,1 0-15,19 0 15,0 19 32,-19 20-48,-1-19-15,0 58 16,-19-39 0,0-20-1,0 1-15</inkml:trace>
  <inkml:trace contextRef="#ctx0" brushRef="#br0" timeOffset="18655.98">14926 4777 0,'-19'0'16,"19"-19"62,19 19-62,1 0-16,-1 0 15,21-20-15,-1 20 16</inkml:trace>
  <inkml:trace contextRef="#ctx0" brushRef="#br0" timeOffset="19039">14829 4425 0,'20'0'63,"-1"0"-48,0 0 1,-19-19-16,78 19 15,-38 0 1,-1 0 0</inkml:trace>
  <inkml:trace contextRef="#ctx0" brushRef="#br0" timeOffset="19738.93">13619 4504 0,'0'19'0,"0"1"15,19-20-15,-19 20 16,0-1-16,0 0 31,20 0-31,-20 1 32,0 19-1</inkml:trace>
  <inkml:trace contextRef="#ctx0" brushRef="#br0" timeOffset="20422.97">13696 4445 0,'0'0'0,"20"0"47,-1 0-32,1 0 1,19 19 0,0-19-1,0 20 1,-20 19 0,-19-19-1,-19 19 1,-20-20-1,-19 20 1,18-39 0,60-20 31,19 20-16,0-19-16,-20 38 1,1-19 0,19 20-1,-19 0 1,-20-1 0,0 1-1,-20 19 1,-39 0-1,1-20 1,-20-19 0</inkml:trace>
  <inkml:trace contextRef="#ctx0" brushRef="#br0" timeOffset="20889.24">13716 4367 0,'19'0'94,"1"0"-78,0 0-16,-20-19 0,39 19 15,58-40 1,1 21 0,-59-1-1,-20 40 1</inkml:trace>
  <inkml:trace contextRef="#ctx0" brushRef="#br0" timeOffset="31342.92">6727 4523 0,'0'-19'32,"0"-1"14,0 40 48,0-1-78,0 1-16,-19 116 15,19 1 1,0-39 0,0-20-1,0-39 1,0-20-16</inkml:trace>
  <inkml:trace contextRef="#ctx0" brushRef="#br0" timeOffset="32109.3">7000 4543 0,'0'20'62,"0"-1"-46,0 19 0,0-18-16,0 19 15,0 59 1,20 0 0,-20-79-1,-20-19 1,20 20-1,0-40 17,0 1-32,20-79 15,0 0 1,-1 20 0,0 40-1,-19 18 1,0 0 31,20 20-32,19 20 1,39 19 0,-39 19-1,-20-19 1,21 20-1,-21-1 1,-19 1 0,0-20-1,-19 19 1,19-38 0,-20-20-1</inkml:trace>
  <inkml:trace contextRef="#ctx0" brushRef="#br0" timeOffset="32459.89">7000 4777 0,'0'0'0,"20"0"47,0 0-16,-1-19-16,0 19 1,1 0 0,38 0-1,1-20 1,19 20-16</inkml:trace>
  <inkml:trace contextRef="#ctx0" brushRef="#br0" timeOffset="33560.51">7020 4348 0,'0'19'93,"20"-19"-77,-1 0 15,0 0-15,1-19-16,58 19 15,0-20 1,-59 20-16,1 0 16,19 0-16</inkml:trace>
  <inkml:trace contextRef="#ctx0" brushRef="#br0" timeOffset="34043.61">7703 4387 0,'0'19'62,"20"0"-30,-20 1-32,0-1 15,0 60 1,20-59-1,-20 136 1,0 39 0</inkml:trace>
  <inkml:trace contextRef="#ctx0" brushRef="#br0" timeOffset="34576.84">7899 4640 0,'19'0'31,"1"0"-15,-1 0-1,20 0 1,20 0-1,-1-20 1,20 1 0,-19 19-1,-39 0 1</inkml:trace>
  <inkml:trace contextRef="#ctx0" brushRef="#br0" timeOffset="34860.61">7976 4777 0,'20'0'15,"-1"0"17,-19-19-32,20 19 15,39-20 1,-21 20 0,-18 0-16,39-19 15</inkml:trace>
  <inkml:trace contextRef="#ctx0" brushRef="#br0" timeOffset="35244.54">8523 4387 0,'20'0'46,"-20"19"-46,0 0 32,-20 1-17,20-1-15,0 21 16,0 38 0,0 78 15</inkml:trace>
  <inkml:trace contextRef="#ctx0" brushRef="#br0" timeOffset="36211.18">8894 4738 0,'0'-19'0,"20"19"16,-1 0 31,1 19 62,-1 20-109,0-20 16,1 40-16</inkml:trace>
  <inkml:trace contextRef="#ctx0" brushRef="#br0" timeOffset="39312.1">9460 4406 0,'0'19'62,"20"-19"-46,-20 20-16,0-1 31,0 1-31,0 0 16,0-1 0,0 21 15,0-2-16,0-19 1,0 1 0,-20 0-1,20-40 1,0 0 0,20 1 15,-20-39-16,19-1 1,-19 39 15,19-19-15,1 20 15,19 0 0,-19 19 1,19 19-17,-19 0 32,18 1-31,-18-1-1,58 80 1,-58-22 0,-20-57-1</inkml:trace>
  <inkml:trace contextRef="#ctx0" brushRef="#br0" timeOffset="39795.36">9518 4563 0,'20'0'140,"-20"19"-124,20-19-16,-1 0 0,1 0 0,136 0 16</inkml:trace>
  <inkml:trace contextRef="#ctx0" brushRef="#br0" timeOffset="40378.54">9518 4016 0,'0'-20'16,"-19"20"46,19 20-30,0-1 15,0 1-47,-19-1 15,19 0-15,-20 60 16,1-20-16</inkml:trace>
  <inkml:trace contextRef="#ctx0" brushRef="#br0" timeOffset="40811.75">9558 3957 0,'19'0'47,"1"0"-31,-20 20-16,19-1 15,-19 20 1,20-39-16,0 58 16,-1-18-1,0-1 1,1 0-1,-1-19 1,1-1 0,0-19-1</inkml:trace>
  <inkml:trace contextRef="#ctx0" brushRef="#br0" timeOffset="56351.25">7059 5987 0,'-19'0'47,"38"0"109,20 0-140,-20 0-16,20 20 0,1-20 16,-1 0-16,117 39 15,0-19 1,-59-20-1,21 0 1,19 0 0,-1 0-1,-39 0 1,41 0 0,-2 0-1,40 0 1,19 0 15,-39 0-15,20 0-1,19 19 1,-58-19 0,38 0-1,-38 20 1,39-20-1,-40 0 1,59 0 0,-97 0-1,-79 0-15,99 19 16,97-38 15,-98 19-15,-20 0 15,21 0-15,-60 0-1,1 0 1,-40 19 0,1-19-1</inkml:trace>
  <inkml:trace contextRef="#ctx0" brushRef="#br0" timeOffset="62207.03">12233 5968 0,'0'-19'15</inkml:trace>
  <inkml:trace contextRef="#ctx0" brushRef="#br0" timeOffset="63870.02">8972 5479 0,'0'0'0,"0"-19"15,19 19 17,-19 19 14,0-38 236,20 19-282,-1 0 15,1-19-15,59 0 16,77-1 0,-98 0-1,-39 20-15,20 0 16,-19 0-1,-40 0 17,1 0-17,-1 0 17,1 20-32,-20 0 31,20 18-16,-40 1 1,59-19-16,-20-1 16,-19 40-1,1-39 1,18 18 0,0-18-1,40-20 79,0-20-63,-1 20-15,0 0-1,0 0-15,1-19 16,59 19 0,-21 0-1,0-19 1,1 19 0,-20-20-1,0 1 1</inkml:trace>
  <inkml:trace contextRef="#ctx0" brushRef="#br0" timeOffset="65353.18">12154 5909 0,'20'-19'125,"-1"19"-110,21 0 1,96-20-1,-77 20 17,-21 0-1,21 0-15,-20 0 15,-19 0-16,0 0 1,-40 20 0,0 19-1,1-19-15,-40 57 16,39-37 0,1-1 15,-20-20-16,39 1 1,-19-1 15,-21 20 32,40-19-48,20-20 1,39-20 0,38 20-1,1-20 1,-20 40 0,19 0-1</inkml:trace>
  <inkml:trace contextRef="#ctx0" brushRef="#br0" timeOffset="65971.55">12115 5655 0,'0'20'47,"0"-40"0,19 20-16,1 0-31,0 0 0,-1 0 16,78-19-1,41 0 1,-21-1-1,-39 20 1,-59 0 0,1 0-1,-40 0 1,20 20 0</inkml:trace>
  <inkml:trace contextRef="#ctx0" brushRef="#br0" timeOffset="66637.14">13013 6026 0,'20'0'62,"-1"-19"-46,1 19-16,19 0 15,19-20 1,-38 20-16,58-19 16,0 19-1,-59 0 1,21 0-1</inkml:trace>
  <inkml:trace contextRef="#ctx0" brushRef="#br0" timeOffset="66971.69">13052 6182 0,'0'0'0,"20"0"63,-1 0-48,1-19-15,19 19 16,39-19 0,0-1-1,0 20 1,20-19 0</inkml:trace>
  <inkml:trace contextRef="#ctx0" brushRef="#br0" timeOffset="80374.63">9636 7452 0,'-20'0'62,"20"19"-62,0 1 31,-19 0-31,-20 37 32,19 42-17,0 17 1,20-18 0,-19 176 15,38-99-16,-19 1 1,-19-59 0,19-19-1,0-60 1,0-18-16,-19 19 16,19 20-1,19 38 1</inkml:trace>
  <inkml:trace contextRef="#ctx0" brushRef="#br0" timeOffset="81208.69">9558 8916 0,'0'0'0,"-20"0"15,0 0 1,1 0 0,-20 0-1,20 19 1,-1 1 0,-19 19-1,39-20 1,0 1-16,0 0 15,19-1 1,21-19 0,-1-19-1,-1-1 1,2 0 0,-40 1-1,-20-1 1,-19 1-1,20 19 17,-1 0-17,1 19 1,-1 20-16</inkml:trace>
  <inkml:trace contextRef="#ctx0" brushRef="#br0" timeOffset="81841.92">9480 8955 0,'0'19'31,"19"-19"32,-19 20-63,19-20 16,1 0-16,58 0 15,59 0 1,58-20-1,40 1 17,38-20-17,-98 39 1,60-19 0,-1 19-1,-19 0 1,-40 0-1,-38 0 1,-59 0 0,-38-20-1,-21 20 1,-38 0 0</inkml:trace>
  <inkml:trace contextRef="#ctx0" brushRef="#br0" timeOffset="83790.03">9480 8955 0,'-20'0'31,"1"0"1,19 19-17,-20-19 1,20 20-16,-20 19 16,20 0-1,0-20 1,20 1-1,0-40 17,-1-18-17,1 18 1,-20 0 15,-20 20-31,1 0 31,38 0 1</inkml:trace>
  <inkml:trace contextRef="#ctx0" brushRef="#br0" timeOffset="84653.11">9480 9013 0,'-20'0'47,"40"0"-16,-1-19-15,59-40 15,1 21-16,38-2 1,-1-19 0,-96 59-16,97-58 15,20-20 1,-40 19 0,1 1-1,0-1 1,-39 20 15,-59 19-31,58-18 16,-19-1-1,0 19 1,0-19 0,-19 19 15,-1 1-16,0-1 1,1 1 0,0 19-1,-1 0 63</inkml:trace>
  <inkml:trace contextRef="#ctx0" brushRef="#br0" timeOffset="85743.08">10651 8155 0,'-20'-20'15,"20"0"1,-19 20-16,19-19 15,0-1 95,19 20-48,21 0-46,-21 0 15,20 0 0,-20 0 1,21 0-17,-1 0 17,0 0-1,-20 0 0,20 0-15,-19 0 15,-1 0 16,-19 20-16,20-20 0,0 0-15,-1 0 31,1 0-32,-20 39 1,-39 20 0,19-1-1,-19 20 1,19 19 0,0-38-1,20 0 1</inkml:trace>
  <inkml:trace contextRef="#ctx0" brushRef="#br0" timeOffset="86392.48">11159 7744 0,'0'-19'15,"-20"19"32,20 19-31,0 1-1,20 58 17,-1 0-17,21-19 1,-2 0 0,1-40-1,0 20 1,-39 0-1</inkml:trace>
  <inkml:trace contextRef="#ctx0" brushRef="#br0" timeOffset="86960.61">11100 7725 0,'19'0'15,"1"0"64,-20-20-79,20 20 15,-1 0-15,40-19 16,-1 0-1,21 19 1,-41 0 0,21 19-1,-20 20 1,-19 0 0,-20 20-1,-20-20 1,0-1 15,1-38-31,-20 40 16,0-1-1,-20-20 1,-38 1-16</inkml:trace>
  <inkml:trace contextRef="#ctx0" brushRef="#br0" timeOffset="87693.75">11003 7549 0,'19'0'78,"1"0"-47,-1 0-15,0 0-16,1-19 15,58 0-15,39-21 16,-19 1 15,-20 19-15,-59 20-1,1 0-15,-40 40 16</inkml:trace>
  <inkml:trace contextRef="#ctx0" brushRef="#br0" timeOffset="91094.4">9558 9209 0,'0'0'0,"0"19"15,19-19 16,-19-19-31,-19 19 32,-1 0-17,0 0 1,1-20 0,0 20-1,-20 39 16,-1 0-15,21 0 0,-1 20-1,1-20 1,0 39 0,19-39-1,0 0 1,19 0-1,0 0 1,1 0 0,19 0-1,0-19 1,0-20 0,20-20-1,-40 20 1,40-39-1,-1 19 1,-19 1 0,1-1-1,-1-18 1,-39-21 0,0 0-1,-39-38 1,-1 38-1,-18 20 1,19 0 0,0 20-1,-20 19 1,1 0 0</inkml:trace>
  <inkml:trace contextRef="#ctx0" brushRef="#br0" timeOffset="93294.47">13150 7842 0,'0'-19'31,"19"19"-31,-19-20 31,0 0-15,-19 1-1,0-1 1,-1 20 15,20-19-31,-39 19 16,-78-20 0,19 40-1,59 19 1,-19 20-1,38-1 1,20 20 0,39-39-1,19 20 1,1-40 0,-39 1-1,38-1 1,1 1-1,19-20 1,19 0 0,1-20-1,-20-19 1,-39-39 15,-78 20-15,-39-20-1,0 19 1,-59 39 0</inkml:trace>
  <inkml:trace contextRef="#ctx0" brushRef="#br0" timeOffset="93895.62">13463 7588 0,'19'0'16,"-19"20"30,19-1-30,-19 1-16,19 38 16,1 20-1,0 20 1,-1-20 0,1-58-1,0 39 1,-1 18-1,20 2 1</inkml:trace>
  <inkml:trace contextRef="#ctx0" brushRef="#br0" timeOffset="94411.72">13482 7627 0,'19'0'0,"-19"-19"31,19 19-15,1-20-16,0 20 15,39-20 1,97 1 15,-79 58-15,-38 0-1,-19-19-15,19 19 16,-19 19 0,-20-19-1,0 1 1,-59-1 15,-19 19-15,-39-19-1,-20-19 1,1-20-16</inkml:trace>
  <inkml:trace contextRef="#ctx0" brushRef="#br0" timeOffset="95007.81">12564 7471 0,'20'0'47,"0"0"-31,-1 0-16,0 0 15,20 0-15,0 0 0,59-19 16,58-21 15,-19-18-15,77 19-1,-76 0 1,-41 19 0,-58 20-1,-39 20 63</inkml:trace>
  <inkml:trace contextRef="#ctx0" brushRef="#br0" timeOffset="105031.98">7488 10145 0,'0'20'31,"-19"-20"-15,19 20-1,0-1 1,0 1-16,-20 19 15,20-19-15,0 57 16,0 60 15,20 19-15,-1 78 0,1-58-1,19 20 1,-19-60-1,-1 0 1,0 60 0,-19-59-1,0 0 1,-19-40 0,19-19-1,-19-39 1,19-20-1,19 21 1</inkml:trace>
  <inkml:trace contextRef="#ctx0" brushRef="#br0" timeOffset="105949.01">7664 12274 0,'20'-40'16,"-20"21"15,-20 19 78,20 19-78,0 1 1,0 0-17,0-1 1,20 1 0,-1-20-1,-38-20 1,-21 1-1,21 19 1,-1 19 0,1 1-1,19 38 1</inkml:trace>
  <inkml:trace contextRef="#ctx0" brushRef="#br0" timeOffset="106599.75">7586 12293 0,'0'0'0,"19"0"94,1 0-94,-1 0 16,1 0-1,0 0-15,39-19 16,-40 19-16,59-20 15,97-19 1,1-19 0,19-1-1,157 0 1,-196 21 0,117 18-1,-78-19 1,-19 19-1,39 1 17,-98-1-17,-19 1 1,-59 19 0,-39-19-1</inkml:trace>
  <inkml:trace contextRef="#ctx0" brushRef="#br0" timeOffset="110767.55">7664 12352 0,'20'-19'16,"-20"-1"-1,0 0 126,-20 20-63,20-19-62,-20 19-16,1 19 0,-1-19 15,1 0 1,0 0 15,19 20-15,0 0 0,19-1-1,0-19 1,1 0-1,19 0 1,-19-19 0,-1 19-1,-19-20 1,0 0 15,0 1-15,0-1-1,-19 40 17,-1-20-1,0 0-31,1 0 16,-1 0-1,20 19 1,-19-19-16,19 20 31,0 0-15,19-20-1,-19 19 1,20-19-16,-1-19 16,1 19-1,0-20 1,-1 20 15,-38-20-15,19 1-1,-20-1 1,0 20 0,1 0 30,19 20-46,-20-20 32,20 19-32,0 1 15,0 0 1,20-20 31,-1 0-32,21-20 17,-40 0-17,0 1 1,-20-1 0,0 0-1,1 1 1,19 38-1,-20-19 1,20 20 0,-19-20-1,19 39 1,0-19 0,19 0 15,1-40-16,-1 20 17,1-20-17,-20 1 1,0-1 0,-20 20-1,1-20 1,-1 20-1,1 0 1,19 20-16,0 0 31,0 19-15,19-39 0,-19 20-1,20-20 1,-1 0-1</inkml:trace>
  <inkml:trace contextRef="#ctx0" brushRef="#br0" timeOffset="126540.37">7644 12352 0,'-19'0'62</inkml:trace>
  <inkml:trace contextRef="#ctx0" brushRef="#br0" timeOffset="126741.7">7605 12352 0,'-19'0'31,"19"-19"-31,-19-1 32,-1 20-1</inkml:trace>
  <inkml:trace contextRef="#ctx0" brushRef="#br0" timeOffset="126900.53">7488 12333 0,'-19'-20'0,"-1"20"78,20 20-78</inkml:trace>
  <inkml:trace contextRef="#ctx0" brushRef="#br0" timeOffset="127056.16">7332 12410 0,'-19'0'15,"-1"20"17,-38 19-17</inkml:trace>
  <inkml:trace contextRef="#ctx0" brushRef="#br0" timeOffset="127389.04">6884 12937 0,'0'20'15,"0"-1"-15,0 1 16,0 39-16</inkml:trace>
  <inkml:trace contextRef="#ctx0" brushRef="#br0" timeOffset="127555.42">6941 13308 0,'0'0'0,"20"0"16,-20 20-16,0 0 16,20 19-1</inkml:trace>
  <inkml:trace contextRef="#ctx0" brushRef="#br0" timeOffset="127722.02">7098 13484 0,'0'0'0,"0"20"32,19-20-32</inkml:trace>
  <inkml:trace contextRef="#ctx0" brushRef="#br0" timeOffset="127877.4">7352 13504 0,'0'0'0,"19"0"16,1 19-16</inkml:trace>
  <inkml:trace contextRef="#ctx0" brushRef="#br0" timeOffset="128055.02">7703 13406 0</inkml:trace>
  <inkml:trace contextRef="#ctx0" brushRef="#br0" timeOffset="128238.53">7976 13211 0</inkml:trace>
  <inkml:trace contextRef="#ctx0" brushRef="#br0" timeOffset="128391">8055 13055 0,'0'-20'0,"-20"20"31,20-19-16</inkml:trace>
  <inkml:trace contextRef="#ctx0" brushRef="#br0" timeOffset="128573.43">7996 12781 0,'0'0'0,"0"-20"47,19 20-47,-38-19 0</inkml:trace>
  <inkml:trace contextRef="#ctx0" brushRef="#br0" timeOffset="128723">7976 12586 0,'0'-20'32</inkml:trace>
  <inkml:trace contextRef="#ctx0" brushRef="#br0" timeOffset="129022.82">7840 12430 0,'-20'-20'15,"20"0"1,-20 1 31,1 19-47,0 0 0,-40-38 15,20 18 17,0 0-17,19 20 1,1-19-1,0 38-15</inkml:trace>
  <inkml:trace contextRef="#ctx0" brushRef="#br0" timeOffset="130105.63">7137 12508 0,'-20'0'16,"20"-19"0</inkml:trace>
  <inkml:trace contextRef="#ctx0" brushRef="#br0" timeOffset="131633.97">7059 12605 0,'-19'0'78,"-1"20"-31,0 0-31,1-1-16,19 1 15</inkml:trace>
  <inkml:trace contextRef="#ctx0" brushRef="#br0" timeOffset="132533.87">7664 12254 0,'20'0'0,"-40"20"156,20-1-140,-20-19 0,20 20-16,20-20 47,0 0-32,-1-20 16</inkml:trace>
  <inkml:trace contextRef="#ctx0" brushRef="#br0" timeOffset="137976.49">11139 10712 0,'0'19'109,"0"1"-93,0 0-16,-20 38 0,20 20 16,-19 39-1,19 1 1,0-41 0,-20 2-1,40-21 1,-20-19-1,0-59 32,-20 1-31,20-20 0,-19-19-1,19-1 1,0-19-1,0 19 1,19-19 0,1 20-1,-20 38-15,19-19 16,1 0 0,0 0-1,-1 20 1,-19-1-1,20 20 17,0 0-17,37-20 1,-17 40 0,19 0-1,-21-20 1,1 19-1,0 1 1,1 18 0,-21 21-1,1 19 1,-20-19 0,0-1-1,0 20 16,0-19-15,0 0 0,0-40-1,0 1 1,0-1 0,-20 59-1</inkml:trace>
  <inkml:trace contextRef="#ctx0" brushRef="#br0" timeOffset="138498.2">11003 11180 0,'19'0'15,"1"0"17,-1 0-17,-19-19-15,19 19 16,1 0-16,39-19 15,38-1 17,1 0-17,-20-19 1,-20 39 0,-18-19-1</inkml:trace>
  <inkml:trace contextRef="#ctx0" brushRef="#br0" timeOffset="139717.68">11003 10536 0,'0'20'47,"0"-40"-31,19 20-1,1 0 1,-1-20-16,39-18 16,1 19-1,0-1 1,-40 20 15,-38 0-15,0 0 15,-1 20 16,40-20 172,-1 0-173,19-20-46,-18 20 0,39-20 16,136-39 0,-137 40-1,21-1 1,-20 20 0,-21-19-1,1 0 1,-19 19 31</inkml:trace>
  <inkml:trace contextRef="#ctx0" brushRef="#br0" timeOffset="141010.03">11822 10712 0,'0'19'31,"20"-19"1,-20 20-17,0 39 1,0-1 0,19-39-16,-19 60 15,0 38 16,0-78-15,0 58 0,0-38-1,0 0 1,0-21 0,0-18-1,0-40 1,0-18 15,0-21-15,0 0-1,0-18 1,-19-2 0,19 1-1,19 20 1,-19-21 15,0 41-15,20-1-1,0 19 1,-1 0 0,0 1-1,20 19 1,20-20-1,-20 0 1,-19 20 0,-1 0-16,0 20 15,21 0 1,-21-1 0,21 21-1,-21 18 16,-19 0-15,19 21 0,-19-1-1,0 0 1,19 0 0,-19-39-1,0 20 1,20-20-16</inkml:trace>
  <inkml:trace contextRef="#ctx0" brushRef="#br0" timeOffset="141742.47">11705 11122 0,'20'0'31,"0"0"-15,-1 20-1,20-40 1,19 0 0,1 1-1,-40 19-15,60-39 16,-21 19 0,20 0-1,-39 1 1,1 0 15,-21 19-15,0 0-1,-38 19 17,38-19-17</inkml:trace>
  <inkml:trace contextRef="#ctx0" brushRef="#br0" timeOffset="171069.01">18851 7100 0,'0'20'47,"0"-1"-31,0 1-1,19 38 1,-19-38-16,0 97 16,0 20-1,0 58 1,0 19 0,0-57-1,0-20 1,19 77-1,-19-136 1,-19 59 0,0-20-1,19-39 1,-20 1 0,20-21 15,-20 20-16,20 19 1,-19-18 0,19-40-1,0 19-15</inkml:trace>
  <inkml:trace contextRef="#ctx0" brushRef="#br0" timeOffset="171819.55">18851 9248 0,'-20'0'32,"0"0"-17,1 0 1,-1 19-1,-19 20 1,39-19 0,-20-1-1,40 1 1,39-40 15,-20 1 0,-39-1-15,-20 20 0,1 20-1,-20 19 1</inkml:trace>
  <inkml:trace contextRef="#ctx0" brushRef="#br0" timeOffset="172452.16">18792 9228 0,'19'0'46,"1"0"-30,0 0-16,-1 0 16,0 0-16,60 0 15,37 0 1,-96 20-16,136-20 16,79 19 15,-20-19-16,-157 0-15,176 0 16,1-19 0,77 19-1,-78 0 1,40 19 0,-60 0-1,-97 1 1,-39 0-1,-39-1 1</inkml:trace>
  <inkml:trace contextRef="#ctx0" brushRef="#br0" timeOffset="174843.68">21037 8838 0,'-20'0'15,"40"0"110,0-20-109,-1 0-16,1 20 16,116-77-1,-97 57-15,78-58 16,-20 20 0,2-1-1,17-20 1,1 2-1,21-21 1,-41 59 0,20-39-1,78-39 17,-97 78-1,-78 19 0,-1 20-15,0-19-1,1 19 1</inkml:trace>
  <inkml:trace contextRef="#ctx0" brushRef="#br0" timeOffset="175954">22306 7764 0,'0'19'31,"0"-38"16,19 19-16,0 0-15,1 0 0,0 0-16,58 0 15,0 0 1,-59 0-16,60 0 31,-40-20-15,-1 20-1,-18 0 17,0 0-17,-1 0 17,-38 0 46,19 20 94,-20-1-126,0 1-46,20 0 16,-19-1-16,0 20 0,0-20 0,-40 99 16,19-40-1,-37 58 1</inkml:trace>
  <inkml:trace contextRef="#ctx0" brushRef="#br0" timeOffset="181821.37">21661 8096 0,'0'-20'15</inkml:trace>
  <inkml:trace contextRef="#ctx0" brushRef="#br0" timeOffset="182002.27">21564 7959 0,'0'-39'0</inkml:trace>
  <inkml:trace contextRef="#ctx0" brushRef="#br0" timeOffset="182181.16">21544 7783 0,'0'-19'15</inkml:trace>
  <inkml:trace contextRef="#ctx0" brushRef="#br0" timeOffset="182349.06">21428 7568 0,'19'0'0</inkml:trace>
  <inkml:trace contextRef="#ctx0" brushRef="#br0" timeOffset="182506.01">21388 7315 0,'0'-19'0,"-19"19"16,19-20-1</inkml:trace>
  <inkml:trace contextRef="#ctx0" brushRef="#br0" timeOffset="182661.91">21349 7081 0</inkml:trace>
  <inkml:trace contextRef="#ctx0" brushRef="#br0" timeOffset="183055.67">21329 6905 0,'-19'0'15,"38"0"-15,-38-20 63,19 1 46,-20 19-62,20-20-47,0 1 16,0 0-1,0-1 1,0 0 0,-19-39-1</inkml:trace>
  <inkml:trace contextRef="#ctx0" brushRef="#br0" timeOffset="185339.47">20198 6788 0,'0'20'31,"-20"-20"-31,20-20 109,20 20-93,-1-20 15,1 1-15,18-1 0,-18-19 15,39 20-16,-20-20 17,19 0-1,1 19-31,-20-19 16,39 0 15,-39 20-31,137-99 15,-79 60 1,-58 19 15,-19 39-31,19-39 16,0-1 0,78-37 15,-58 38-16,-21 19 1,1 0 0,-19-19-1,19 20 1,1-20 0,-40 19-1,0 1 1,19 19 156,-19-20-157,19 20 1,0-19 15,1-1 32,0 20-48,-1-20-15,1 20 16,19-19 0,0 0-1,-20 19 1,1-20-1,-1 20 17,1 0-17,0-19 1,19 19-16</inkml:trace>
  <inkml:trace contextRef="#ctx0" brushRef="#br0" timeOffset="186557.62">21447 5597 0,'0'-19'16,"-19"19"-1,19-20 1,19 20 124,0 0-124,20 0-16,0 0 31,1 0 1,18 0-1,-19 0-16,20 0 17,-1 0-1,-19 0 0,0 0-15,0 0-1,20 0 1,-40 0 15,1 0-15,-1 0 0,1 0-1,0 0 63,-20-20-46,0 40 30,-20 0-46,0-1 15,1 1 0,-1-1-15,-77 79-1,38-40 1,59-39 0,-20 21-1</inkml:trace>
  <inkml:trace contextRef="#ctx0" brushRef="#br0" timeOffset="196243.44">461 13563 0,'0'0'0,"0"-20"15,-20 20-15,0 0 31,20-20-15,-19 1 0,19-1-1,19 40 32,1-1-31,58 59-1,-19-19 1,-1 0 0,20 18-1,-19-18 1,-20-20 0,0-19-1,-20-1 16,-19-38 63,20 19-94,-20-20 0,0 1 16,59-60-1,38-38 1,-78 78-16,40-58 16,97-118-1,-78 98 1,-19 19 0,-20 78-1,-39 1 16,20 19-15,-40 0 0,20 19-1,-20-19 17,40 20-17,0-20-15</inkml:trace>
  <inkml:trace contextRef="#ctx0" brushRef="#br0" timeOffset="208430.49">8367 14109 0,'-39'-19'0,"19"19"63,59 0 77,0 0-140,1 0 0,-2 0 16,236 19-1,-59-38 1,-39 19 0,155 0 15,-135 0-15,18 0-1,-58 0 1,39 0-1,-39 0 1,-38 0 0,-98 0 15,18 0 0,1 0 0,-19 0-31,-1 19 16,79 0 0,-59-19-16</inkml:trace>
  <inkml:trace contextRef="#ctx0" brushRef="#br0" timeOffset="209496.68">10456 13738 0,'-20'0'15,"20"20"17,20-20-17,-1 0 16,1 0-15,-20 19-16,20-19 0,18 19 16,21 40 15,-20 0-15,0-1-1,39 1 1,-39-20-1,20 0 1,19-20 0,-39-19-1,0 20 1,-58-20 46,-1 0-30,0 0-1,20 19-15,-39-19-1,0 40 1,39-21-16,-58 20 15,-21 39 1,41-39 0,-21 20-1,20-21 1,0 2 0,39-21-1</inkml:trace>
  <inkml:trace contextRef="#ctx0" brushRef="#br0" timeOffset="211665.02">9148 13406 0,'0'0'15,"0"19"16,-19 1-15,19-1-16,0 1 16,0 39-1,-20-1 1,20 20 0,-20-19-1,20-20 1,0-58 31,0-1-32,0 1-15,20-60 32,-20-18-17,0 18 1,0 2-1,20 18 1,18 20 0,1 19-1,0 1 1,1 38 0,-1 20-1,-1 1 1,1 18-1,-19 0 1,0-58-16,-1 59 16,-19 0 15,0 38-15,-19-38-1,19-20 1,0 0-1,0-20 1</inkml:trace>
  <inkml:trace contextRef="#ctx0" brushRef="#br0" timeOffset="211964.84">9206 13660 0,'-20'0'15,"20"-20"32,20 20-31,0 0-16,-1-20 15,1 20-15,39 0 16,-59-19-16,117 0 16</inkml:trace>
  <inkml:trace contextRef="#ctx0" brushRef="#br0" timeOffset="212448.54">9011 13113 0,'0'0'0,"19"0"62,1 0-46,0 0-16,-1 0 16,1 0-16,0-20 15,-1 20-15,78-19 16,1-20-1,-20 20 1,-58-1 0,-20 40-1,-59 19 1</inkml:trace>
  <inkml:trace contextRef="#ctx0" brushRef="#br0" timeOffset="213348.03">10280 12976 0,'0'-19'16,"20"19"15,-20-20-15,19 20 0,20-19-1,39-20 1,1 39-1,-21 39 1,-78 19 0,1 21 15,0-60-31,-40 59 16,0-19-1,20-20 1,39-39-1,39-19 17,20-21-17,0 21 1,-21 19 0,-18 0-1,-1 19 1,1 21-1,-20-2 1,-20 21 0,-38 0 15,-20-1-15,-59-58-16</inkml:trace>
  <inkml:trace contextRef="#ctx0" brushRef="#br0" timeOffset="214348.24">10788 13172 0,'0'-20'0,"0"40"47,19-20-32,20 19 1,0 21 0,-20 37 15,-19-37-15,0-1-1,0-20 1,0-38-1,0-1 1,0-19 0,0 19-16,0-38 15,40-1 1,19 1 0,18-20-1,2 19 1,-40 39-1,-19 40 1,-20 19 0,19 39 15,-19 0-15,0-19-1,-19-1 1,-1-18-1,0-21 1,1 1 0,19-79-1,0-19 1,39-39 0,0 19-1,19 20 1,21 58-1,-21 40 1,-39 78 15,-19 19-15,0-20 0,0-18-16</inkml:trace>
  <inkml:trace contextRef="#ctx0" brushRef="#br0" timeOffset="-212663.88">8289 15397 0,'0'-19'63,"19"19"-48,1 0 32,-1 0-47,1 0 16,-1 0-16,21 0 16,37 0-1,-37 0 1,38 0-1,0 0 1,0-20 15,-39 0-15,0 20 0,-20 0-1,21-19 1,-1 0-1,-20-1 1,0 20 0,1 0-16,-1 0 15,21 0 1,-1-19 0,38-1-1,-18 20 1,-19 0-1,18 0 17,-19 0-17,0-19 1,20 19 0,-21 0-1,21 0 1,20 0-1,-2 19 1,2-19 0,-2 0-1,2 0 1,-21 20 0,20-20-1,-19 19 1,19-19-1,-19 0 17,-1 0-17,-19-19 1,20 19 0,-20 0-1,0-20 1,-20 20-1,20 0 1,0 0 0,1-19-1,-21 19 1,39 0 15,-18 0-15,18-20-1,-19 20 17,0 0-17,0 0 1,20 0-16</inkml:trace>
  <inkml:trace contextRef="#ctx0" brushRef="#br0" timeOffset="-211412.87">8601 15065 0,'20'-19'16,"-1"19"15,-19 19 47,-19 1-62,19 0-16,-20 19 16,-19 39-16,-39 38 15,39-76 1,-39 38 15,58-78-31,20 20 16,0-20-1,20 0 220,-1 0-204,21 19-15,-2-19-1,1 0-15,1 19 16,233 40 0</inkml:trace>
  <inkml:trace contextRef="#ctx0" brushRef="#br0" timeOffset="-210280.49">9382 14675 0,'0'19'32,"0"1"-17,-20-20 1,20 20-16,0-1 16,0 20-1,0-20-15,0 40 16,0 0-1,-19-1 1,19-19 0,0 0-1</inkml:trace>
  <inkml:trace contextRef="#ctx0" brushRef="#br0" timeOffset="-209679.57">9324 14617 0,'38'0'0,"-18"0"63,-1 0-1,1 0-46,0 0-16,-1 0 0,98 97 15,-117 0 17,-59-38-17,21-20 1,18-39 0,20-19-1,20-1 1,18 0-1,2 20 1,-21-19 0,1 19-16,-1 19 15,1-19 1,19 59 15,-58 0-15,-40-20 15,39-20-31,-136 40 31,39-98-31</inkml:trace>
  <inkml:trace contextRef="#ctx0" brushRef="#br0" timeOffset="-209295.22">9265 14441 0,'0'0'0,"20"19"31,-1-19 16,1 0-47,-1 0 16,39-19-1,21-20 1,-60 39-16,59-20 16,78 60 15</inkml:trace>
  <inkml:trace contextRef="#ctx0" brushRef="#br0" timeOffset="-208328.32">10710 14773 0,'0'-20'31,"0"1"-15,0-1-1,19 20 1,0-20 0,21 1-1,18 19 1,0 0 0,1 39-1,-39 20 1,-40 18-1,-19 2 1,-19-21 0,38-58-1,1-19 1,38-20 0,39 0-1,-18 19 1,-21 20 15,1 0-15,0 20-1,-1-20-15,1 19 16,-20 40 0,0-1-1,-39 21 1,-20-40-1,-39-1 1,0-115 0</inkml:trace>
  <inkml:trace contextRef="#ctx0" brushRef="#br0" timeOffset="-207362.76">11218 14850 0,'0'0'0,"0"-19"16,19 19 15,-19 19-16,19-19 1,20 20 0,0 19-1,-19 1 1,-20-21-16,20 59 16,-20-19-1,0-20 1,0-20-1,0-38 1,0-40 0,19-58-1,59-20 17,-59 117-17,1-18 16,0 38 1,-1 38-17,1 21 1,-1-20 0,0 20-1,-19-20 1,0 0-1,-19-20 1,0-19 0,19-19-1,-20-40 1,20 40-16,0-40 16,39-19-1,0 20 1,39-21 15,-19 21-15,-20 58-1,-20 39 1,-19-20-16,20 60 16,-20 38-1,19-20 1,-19 60-16</inkml:trace>
  <inkml:trace contextRef="#ctx0" brushRef="#br0" timeOffset="-202310.34">636 15944 0,'0'-20'16,"0"1"0,-19 19-1,38 0 110,20 39-93,-20-19-32,21 19 15,-1-1 16,20 2-15,-21-1 0,21 0 15,-20-1-15,0 2 15,0-1-16,-20-19 1,1-1 0,0 1-1,-1-20 32,-19-20-31,40-19-1,-2-20 1,-38 39-16,78-96 16,39-1-1,-19 38 1,-78 60-16,38-39 16,60-1-1,-41 0 1,-18 1-1,-39 38-15,38-19 16,-39 39 0,1 20-1</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2-01-17T12:33:26.452"/>
    </inkml:context>
    <inkml:brush xml:id="br0">
      <inkml:brushProperty name="width" value="0.05292" units="cm"/>
      <inkml:brushProperty name="height" value="0.05292" units="cm"/>
      <inkml:brushProperty name="color" value="#002060"/>
    </inkml:brush>
  </inkml:definitions>
  <inkml:trace contextRef="#ctx0" brushRef="#br0">16911 3733 0,'28'0'63,"-28"28"-47,27-28-16,0 0 15,1 0-15,-1 0 16,56 0-1,-56 27-15,1-27 0,27 0 16,-1 0 0,1 0-1,0 0-15,0 0 16,-27 0 0,-1 0-1,1 0 1,-56 0 93,1 0-93,-1 0-1,1 0 1,-1 0-16,1 0 31,-1 0-31,1 0 32,-55 0-32,54 0 15,-27-27 1,28 27-16,-1 0 15,1 0 1,-1 0-16,1 0 0,-1 0 31,1 0 32,0 0-16,-1 0 78,56 0-63,81-28-46,-81 28-16,82 0 15,-83 0 17,1 0-17,-1 0 48,0 0-16,1 0-16,-1 0-15</inkml:trace>
  <inkml:trace contextRef="#ctx0" brushRef="#br0" timeOffset="7758.75">9663 1647 0,'28'0'140,"27"28"-124,-28-1-16,1-27 0,-1 0 0,56 55 16,-83-28-16,27-27 0,55 55 15,-54-27-15,27-1 16,-55 1 0,27-28-16,-27 27 0,28-27 0,-1 28 15,1-28-15,-28 27 0,27-27 0,0 27 16,1-27-1,-28 28 1,27-1 47,1-27-48,-1 0 1,-27-27 31,0-1-16,28-54-15,-1 55-16,-27-28 0,55-110 15,-27 138-15,-28-28 0,27 0 16,-27 27-16,0 1 15,0-1-15,27 1 16,-27-1-16,0 1 0,0 0 16,0-1-1</inkml:trace>
  <inkml:trace contextRef="#ctx0" brushRef="#br0" timeOffset="8710.75">10432 1290 0,'0'-27'94,"28"27"-32,-1 0-62,1 0 16,-1 0-16,28 0 16,-28 0-16,1 0 15,-1 0-15,1-28 63</inkml:trace>
  <inkml:trace contextRef="#ctx0" brushRef="#br0" timeOffset="9753.65">9554 1647 0,'27'0'93,"1"-27"-46,-1 27-31,28-28-1,0 1 1,-28 27 0,28-28-16,-27 28 15,-1 0 79,-27-27-47</inkml:trace>
  <inkml:trace contextRef="#ctx0" brushRef="#br0" timeOffset="14204.97">19052 3679 0,'28'0'0,"-1"0"31,1 0-31,-1 0 16,1 0-16,-1 0 15,1 0 1,-1 0-16,1 0 0,-28 27 16,54-27-16,-26 0 15,-1 0-15,28 0 16,-55 27-16,28-27 0,27 0 16,-28 0-16,1 0 0,-1 0 15,28 28-15,-28-28 16,1 0-16,27 0 15,-28 0-15,1 0 0,26 0 16,-26 0-16,-1 0 16,1 0-16,-1 0 15,1 0-15,-1 0 16,1 0-16,-1 0 16,1 0-16,-1 0 0,0 0 15,1 0 1,-1 0-1,1 0 1,-1 0 0,1 0-16,-1-28 15,1 28-15,27 0 16,-28 0-16,0 0 16,1-27 15,-1 27-31,1 0 15,-1 0-15,1-27 16,27 27 0,-28 0-16,28 0 15,-28 0-15,1-28 16,-1 28-16,1 0 16,-1 0-16,28-27 15,-27 27-15,27-28 16,-28 28-16,0-27 15,28 27-15,-27-28 16,-1 28 0,1 0-16,-1-27 15,1 27-15,-1-28 16,1 28 0,-1-27-1,0-1 1,1 1-16,-1 27 15,-27-27 1,0-1-16,28 28 16,-28-27-16,0-1 15,27 1 1,-27-1-16,0 1 16,-27-1-1,27 1-15,-28-1 0,28 1 16,-55 0-1,28-1-15,0 1 0,-28-1 16,27 1-16,1 27 0,-1-28 16,-54 1-1,54 27-15,1-28 0,0 28 0,-56-27 16,56 27-16,-1-27 0,1 27 0,-56-28 16,56 28-1,0 0-15,-1-27 0,1 27 0,-1 0 0,-54-28 16,54 28-16,1-27 15,-1 27-15,1 0 0,-55-28 16,54 28-16,1 0 0,-1 0 16,-54-27-1,54 27-15,1 0 0,0 0 0,-56 27 16,56-27-16,-1 0 0,-27 0 0,28 0 16,-55 28-1,54-28-15,-27 0 0,-27 27 16,54-27-16,-26 0 0,-29 28 15,56-1-15,-1-27 0,1 0 16,-83 28-16,83-1 16,-1-27-16,-82 55 15,83-55-15,-28 27 16,27-27-16,1 28 0,0-28 0,-1 27 16,1 1-16,-1-1 15,1-27 1,-1 28-16,28-1 15,-27 0-15,27 1 16,-28-28-16,28 27 0,0 1 16,-27-1-1,27 1 1,0-1-16,0 1 16,0-1-16,0 1 15,0-1 1,0 0-1,27-27-15,-27 28 0,28-28 16,-1 27 0,1 1-16,27-1 15,-28-27 1,1 28-16,-1-28 0,0 0 16,83 0-1,-82 0-15,54 0 16,-27 0-16,-28 0 0,1 0 15,-1 27 1,1-27-16,-1 0 16,1 0-1,54 0-15</inkml:trace>
  <inkml:trace contextRef="#ctx0" brushRef="#br0" timeOffset="23851.69">14495 4722 0,'-27'0'63,"54"0"-1,28 0-31,137-28-31,-137 28 16,110 0 0,-138 0-16,56 0 0,-56 0 15,83 0-15,-83 0 16,56 0-16,-56 0 16,1 0-16,54 0 15,-54 0-15,26 0 16,-26 0-16,-1 0 0,28 0 15,-27 0-15,-1 0 16,1 0-16,-1 0 16,1 0-16,26-27 15,-26 27 1,27 0-16,-28 0 16,28 0-1,-27 0-15,-1 0 16,1 0-16,-1 0 0,0 0 15,1 0-15,-1 0 16,28 0-16,-27 0 16,27 0-1,-28 0-15,28 0 0,-28 0 16,1 0-16,-1 0 16,28-28-1,-27 28 1,-1 0-16,1 0 15,-1 0-15,0 0 47,1 0-15</inkml:trace>
  <inkml:trace contextRef="#ctx0" brushRef="#br0" timeOffset="25198.21">19382 4722 0,'27'0'46,"1"0"-14,-1 0-32,1 0 15,-1 27-15,28-54 16,-27 27-16,-1 0 0,0 0 0,56 0 16,27 0-1,-83 0-15,55 0 16,-54 0-16,-1 0 0,83 27 15,-82-27-15,-1 0 16,83 0-16,-83 0 16,1 0-16,54 0 15,-54 0-15,-1 0 0,55 0 16,-27 0-16,-27 0 0,-1 0 0,1 0 16,27 0-16,27 0 15,-55 0-15,28 0 0,28 0 16,-56 0-16,55 0 15,-54-27-15,-1 27 0,111 0 16,-111 0-16,55 0 16,-27-28-1,-27 28-15,27 0 0,27 0 16,-55 0-16,56 0 16,-56 0-16,1 0 15,27 0-15,-28 0 0,-27-27 16,28 27-1,-1 0-15,0 0 16,1 0 0,-1 0-1,1 0 1,-1 0 0,1 0-16</inkml:trace>
  <inkml:trace contextRef="#ctx0" brushRef="#br0" timeOffset="26188.44">24927 4804 0,'0'-27'32,"28"27"-32,-1 0 15,1 0 1,-1 27-16,28-27 16,-27 0-16,-1 0 15,55 0 1,-54 0-16,-1 0 0,83 0 15,-82 0-15,-1 0 16,0 0-16,28 27 0,55-27 16,-55 0-16,-27 0 0,26 0 0,84-27 15,-111 27-15,83 0 16,-83 0-16,28 0 0,28 0 16,-28 0-16,27 0 15,-55 0-15,28 0 16,-27 0-1,-1 0-15,1 27 16,-1-27 0</inkml:trace>
  <inkml:trace contextRef="#ctx0" brushRef="#br0" timeOffset="38280.44">14660 5737 0,'27'0'156,"1"0"-140,27 0 15,137 0-16,-110 0-15,-27 0 0,110 0 16,-138 0-16,1 0 0,-1 0 0,1 0 16,-1 0-16,1 0 15,-1 0 1,1 0-16,-1 0 0,0 0 16,1 0-16,-1 0 15,1 0 16,-1 0-15,1 0 0,-1 0 15,1 0 0,27 0-15,-28 0-1,0 0 1,28 0 0,0 28 15,-27-28-15,27 0 15,27 0 0,-55 0-31,56 0 16,-28 0-16,82-28 15,-82 28-15,-28 0 16,56 0-16,-56 0 31,-27 28-31,28-28 16,-28-28-1,27 28-15,0 0 0</inkml:trace>
  <inkml:trace contextRef="#ctx0" brushRef="#br0" timeOffset="45202.85">7495 6918 0,'27'0'125,"1"0"-109,27 0 0,-28 0-16,28 0 15,-28 0-15,28 0 16,-27 0-16,-1 0 0,28 0 16,-28 0-16,1-28 46,-1 28-14,56 0-32,-56 0 15</inkml:trace>
  <inkml:trace contextRef="#ctx0" brushRef="#br0" timeOffset="45860.61">8785 6863 0,'-27'0'0,"-1"0"31,1 0-15,-1 0-1,1 0 1,27 27-1,-28-27 1,28 28 15,28-28 1,-1 0-17,1 0-15,-1-28 16,1 28-16,-1 0 0,28 0 15,-28 0-15,1-27 0,54 27 16,-54 0-16,-1-28 16,28 28-1,-28 0-15,1 0 0,-1 0 16,1 0-16,-28 28 16</inkml:trace>
  <inkml:trace contextRef="#ctx0" brushRef="#br0" timeOffset="46456.91">10789 6863 0,'0'-28'0,"28"28"63,-1 0-48,0 0 1,1 0-16,27-27 16,-28 27-16,1-27 15,-1 27-15,56-28 16,-29 28-16,-26 0 0,-1-27 0,83 27 15,-82-28-15,-1 28 0,28 0 16,-28 0 0,1 0-16,-56 0 31</inkml:trace>
  <inkml:trace contextRef="#ctx0" brushRef="#br0" timeOffset="51605.84">13452 5682 0,'0'-27'15,"-27"27"17,27-27-17,-28-1 1,1 1 15,-1 27-15,28-28-1,-27 28-15,-1-27 0,1 27 16,-28 0 0,27 0-16,-26 0 15,26 0-15,-27 0 16,28 0-16,-28 27 15,27-27-15,1 28 0,-28-1 16,28-27-16,-1 28 0,1-1 16,-1-27-16,-27 55 15,28-55-15,-1 27 0,1 1 16,0 27 0,-1-55-16,28 27 0,-27 1 15,27-1-15,-28 1 16,28-1-16,0 0 0,0 1 15,-27 27 1,27-28-16,-28 1 0,28-1 16,0 1-16,0-1 0,0 1 15,0 26-15,0-26 16,0 27-16,28-28 16,-28 28-1,0-27-15,27-28 0,-27 27 0,0 0 16,28 28-1,-28-27-15,27-28 0,-27 55 16,0-28-16,28-27 0,-28 28 16,27-1-16,0 1 15,28-1 1,-27-27-16,27 27 16,0-27-16,-28 28 15,1-28-15,-1 0 0,28 0 16,-28 0-16,1 0 15,27-28 1,-28 28-16,1 0 0,26-27 16,-26 27-16,27-27 15,-28-1-15,1 28 0,-1-27 0,28-1 16,-55 1-16,28 27 0,-1-28 16,28 1-16,-55-1 15,27 28-15,1-55 16,-1 55-16,-27-27 0,28 27 15,-28-27-15,27 27 16,-27-28-16,0 1 16,28-1-16,-28 1 15,0-1-15,0 1 0,27-55 16,-27 54-16,-27-54 16,27 54-16,-28-27 15,28 28-15,-27-28 16,27 28-16,-28-1 15,28 1-15,-55-28 16,55 27-16,-27 1 0,-1-1 16,1 28-1,27-27-15,-27 27 0,-1 0 32</inkml:trace>
  <inkml:trace contextRef="#ctx0" brushRef="#br0" timeOffset="53551.1">19794 6781 0,'0'-28'15,"0"56"17,27-28 30,1 0-31,-1 27-15,0-27-16,1 0 0,-1 0 0,1 0 16,-1-27-16,56 27 15,-56 0-15,1 0 0,54 0 16,-55-28-16,1 28 0,27 0 16,-28 0-16,1 0 15</inkml:trace>
  <inkml:trace contextRef="#ctx0" brushRef="#br0" timeOffset="54205.13">22045 6781 0,'27'0'78,"1"0"-78,-1 0 15,28 0-15,-27 0 16,-1 0-16,0-28 0,56 28 16,-56 0-16,1 0 0,54 0 15,-54 0-15,26 0 0,-26 0 47,-1 0-31,1 0-16,-1 0 15,1 0-15</inkml:trace>
  <inkml:trace contextRef="#ctx0" brushRef="#br0" timeOffset="68423.8">17845 8400 0,'-28'0'16,"1"0"62,54 0 0,-27 28-78,82-28 16,-54 0-16,-1 0 0,56-28 15,-56 28-15,1 0 0,54 0 16,-82 28-16,27-28 16,1 0-16,-1 0 0,1 0 0,27-28 15,-28 28-15,28 0 16,-28 0 0,28-27-16,-27 27 15,27 0-15,-28 0 0,1 0 16,27 0-16,-28 0 15,0 0-15,1 0 16,-1 0-16,1 0 31,-1 0 1,28 0-1,0 0-16,0 0 17,27 0-1,1 0-15,-28 0 15,27 0 0,83 0-31,-83 0 16</inkml:trace>
  <inkml:trace contextRef="#ctx0" brushRef="#br0" timeOffset="70998.98">21962 8400 0,'28'0'203,"-1"0"-125,1 0-62,-1 0 0,1 0-1,-1 0 1,1 0 0,-1-27-16,1 27 15,-1 0 1,0 0-16,1 0 15,-1 0 1,1 0 0,-1 0-1,1 0 1,-1 0 0,1 0 109,-1-28-110</inkml:trace>
  <inkml:trace contextRef="#ctx0" brushRef="#br0" timeOffset="82194.47">5024 9388 0,'-28'0'16,"56"0"31,-1 0 0,-27 28-32,28-28-15,27 55 16,-28-55-1,1 55-15,-1-55 16,-27 27-16,55 1 16,-28-28-16,1 27 15,-1-27-15,-27 28 16,28-28-16,-28 27 16,27-27-16,-27-27 140,28 27-124,-28-28-16,27 1 0,28-28 15,-55 27-15,55-54 16,-28 54-16,1 1 16,-1 0-16,28-28 15,-27 27-15,-1 1 0,1 27 16,-1-28-16,1 1 16,-1 27-1</inkml:trace>
  <inkml:trace contextRef="#ctx0" brushRef="#br0" timeOffset="83076.62">4859 8208 0,'0'28'31,"28"-28"-15,-1 27 0,1-27-1,-1 27 1,0 1-16,1-28 0,-1 27 0,1-27 0,27 28 15,-28-1-15,28 1 16,-27-1-16,-1 1 0,0-1 16,1-27-16,-1 27 15,1-27 1,-28 28-16,27-28 16,1 0-1,-28-28 63,27 1-62,-27 0-16,55-28 16,-27 27-16,26-54 15,-26 54-15,-1 1 0,56-28 16,-83 28-16,27-1 0,28 1 15,-27 27-15,-28-28 0,27 28 16</inkml:trace>
  <inkml:trace contextRef="#ctx0" brushRef="#br0" timeOffset="98830.26">4969 10679 0,'-27'0'16,"54"0"-16,-54-28 0,27 1 47,-28 27-31,56 0 15,-28 27-16,27-27-15,0 28 16,1-28-16,27 55 16,-28-55-16,-27 27 0,28-27 0,27 55 15,0-28 1,27 28 0,-27-55-1,-55 28-15,27-28 0,1 0 0,-1 0 16,-27 27-16,28-27 15,-28-27 17,27 27-1,-27-28-15,28 1-16,-1-28 15,-27 28-15,27-1 0,-27 1 0,55-28 16,-27 27-16,-1 1 15,28-28-15,-55 27 16,28 28-16,-1-27 16,1 27-16,26 27 31</inkml:trace>
  <inkml:trace contextRef="#ctx0" brushRef="#br0" timeOffset="105961.88">22512 9663 0,'0'-27'31,"0"54"94,0 0-109,0 1-16,0-1 16,0 1-16,0 82 15,0-83-15,0 1 0,0-1 16,0 0-16,0 1 0,0-1 16,27 1-1,0-28-15,1 27 16,-28 1-16,27-28 15,1 27 1,-1-27-16,1 0 16,-1 0-16,1 0 0,-1 0 15,1 0-15,-1 0 16,0 0 15,1 0-15,-1 0-1,28 0 1,-55-27-16,28 27 0,27-28 16,-28 28-16,1-27 15,-1-28 1,-27 27-16,0-26 16,0 26-16,-27 28 0,27-27 0,-28-28 15,28 27-15,0 1 16,-27-28-1,27 27-15,-28 1 16,28 0-16,0-1 16,-27 28-1,54 0 1</inkml:trace>
  <inkml:trace contextRef="#ctx0" brushRef="#br0" timeOffset="106515.54">23445 9965 0,'27'0'63,"1"0"-48,-1 0 1,1 0 0,27 0-16,-28 0 15,1 0-15,-28-27 0,82 27 16,-55-28-16,56 28 16,-56-27-1,1 27-15,-1 0 0,1 0 0,-1 0 16,0-28-16</inkml:trace>
  <inkml:trace contextRef="#ctx0" brushRef="#br0" timeOffset="106878.31">23637 9690 0,'0'0'0,"0"28"78,28-1-78,-28 1 16,0 27-1,27 0-15,-27-28 0,0 55 16,0-54-16,0-1 0,27 1 16,-27-1-16,0 1 0,0 27 15,0-28-15,28 0 0,-28 1 16</inkml:trace>
  <inkml:trace contextRef="#ctx0" brushRef="#br0" timeOffset="107727.79">24543 9251 0,'0'0'15,"0"-27"1,-27 27 31,-1 0-32,1 0 1,-1 0 0,1 0-16,-28 27 15,27 1-15,1-1 16,0 1-16,27-1 15,-28 0 1,28 1-16,0-1 16,0 1-16,28-1 15,-28 1-15,27-28 0,0 27 16,-27 1-16,28-28 16,-28 27-16,27 1 15,-27-1-15,28 0 16,-28 1-16,0-1 15,0 1-15,27-28 0,-27 82 16,0-54 0,0 27-1,0-28-15,-27 28 16,27-28-16,0 1 16,0-1-1,27-27 1,-27 28-1,28-28 1,-1 0 0,1 0-16,-1 0 15,1-28 1,-1 28-16,0 0 16,28-27-16</inkml:trace>
  <inkml:trace contextRef="#ctx0" brushRef="#br0" timeOffset="109220.87">24818 9663 0,'55'-55'16,"-55"28"15,0-1-15,27 28-1,-27-27-15,0-1 47,-27 28-31,-1 28 0,-27 27-1,28-28-15,27 1 16,-83 81-16,83-81 15,0-1-15,-27 1 0,27 27 16,27-28-16,-27 1 16,28-1-1,-1-27-15,28 27 16,-27-27-16,-1-27 0,55 27 16,-54 0-16,-1-27 0,56 27 15,-56-28-15,1 28 16,-28-27-1,27 27-15,-27-28 0,-27 1 16,27-1 0,-28-27-16,1 28 15,27-1-15,-28 1 0,1-28 16,-1 28-16,-27 27 0</inkml:trace>
  <inkml:trace contextRef="#ctx0" brushRef="#br0" timeOffset="109541.67">25312 9828 0,'27'0'47,"-27"27"-32,0 1 1,28-1-16,-56 28 15,28-28-15,0 1 16,-27 27-16</inkml:trace>
  <inkml:trace contextRef="#ctx0" brushRef="#br0" timeOffset="110073.35">25861 9361 0,'0'-27'31,"-28"27"-31,28-28 31,-27 28-15,-1 0 15,1 28-15,0-28-16,-138 137 15,137-110-15,-81 83 16,109-82-16,-28-1 0,28 55 15,0-54-15,28 27 16,-1-28-16,0 1 16,28-1-1,-27-27-15,-1 0 0,1 0 0,54 0 16,-27 0-16,-28 0 0,83 0 16,-82-27-16,-1 27 15,28-55-15,-27 55 16,-28-28-16,27-54 15,-27 54-15,0 1 0,-27-55 16,27 54-16,-28-27 0,28 28 0,-27-1 16,27 1-16,-28 27 0,1-28 0,-56 1 15</inkml:trace>
  <inkml:trace contextRef="#ctx0" brushRef="#br0" timeOffset="110367.17">26300 9663 0,'0'27'63,"0"1"-48,-27-1 1,27 1-16,0-1 0,0 1 0,0-1 16,0 1-16,0-1 15,-28 55-15</inkml:trace>
  <inkml:trace contextRef="#ctx0" brushRef="#br0" timeOffset="110850.87">26767 9141 0,'0'0'16,"-28"0"-16,1 0 31,-1 0-15,1 28-1,0-1 1,-1 1-16,1-1 15,-28 56 1,55-56-16,-28 55 16,28-54-16,0-1 0,0 56 15,28-83-15,-28 27 0,27 28 16,1-55-16,-1 27 16,55-27-1,-54 0-15,-1-27 0,1 27 0,-1 0 0,56-55 16,-56 28-16,0 27 15,1-83-15,-28 56 16,0-56 0,-28 56-16,28 0 0,-27 27 0,-28-83 15,28 83-15,-1-27 16,-27 27-16,55-28 16,-27 28-16</inkml:trace>
  <inkml:trace contextRef="#ctx0" brushRef="#br0" timeOffset="111633.39">26849 8757 0,'0'0'16,"-27"0"0,27-27-1,27 27 32,1-28-31,-1 28-1,0 0-15,28-27 16,-27 27-16,-1 0 0,1 0 0,82 0 16,-83 0-1,0 0-15,1 0 0,-1 0 16,-27 27-1,-27-27 48,27 28-47,27-28-1,-27 27-15,0 1 0,0-1 16,0 0-16,0 1 0,28 27 15,-28-28-15,0 1 16,27 54-16,1-54 16,-28-1-16,27 28 15,1-28-15,-28 1 0,27-1 0,-27 28 16,0-27 0,28-1-16,-28 0 15,0 1-15,0-1 16,27 28-1,-27-27-15,0-1 16,0 1-16,27-28 0,-27 27 16,0 1-1,0-1-15,-27 0 32,27 1-17,-27-28-15,27 27 0,-138 28 16</inkml:trace>
  <inkml:trace contextRef="#ctx0" brushRef="#br0" timeOffset="112151.6">27947 9114 0,'0'0'0,"0"-27"78,28 27-62,-1 0-16,1-28 16,-1 1-16,1 27 0,-1 0 0,55-28 15,-54 28-15,-1-27 0,28 27 16,28 27-1</inkml:trace>
  <inkml:trace contextRef="#ctx0" brushRef="#br0" timeOffset="112390.45">27975 9334 0,'27'0'31,"-27"-28"-31,28 28 16,-1-27 0,1 27-16,-1-28 15,0 28-15,28 0 16,-27 0-16,82-27 0</inkml:trace>
  <inkml:trace contextRef="#ctx0" brushRef="#br0" timeOffset="113078.03">28826 8483 0,'0'0'0,"0"-28"0,0 56 62,27-28-30,-27 27-17,0 0-15,28 1 16,-28-1-16,0 1 0,27 27 15,1-28-15,-28 1 16,27 27-16,-27-28 0,27-27 16,-27 55-1,28-55-15,-28 27 16,27-27-16,1 28 16,-1-28-1,1 27-15,-1-27 0,56 28 16,-56-28-16,55 0 15,-54 0-15,-1-28 16,56 28-16,-56 0 16,1-27-1,-1 27-15,-27-28 0,27 1 16,-27-1 0,0-26-1,0 26-15,0 1 16,0-56-16,0 56 0,-27 27 15,27-28-15,-27-27 16,27 28-16,-28 0 16,28-1-1,-27 28-15</inkml:trace>
  <inkml:trace contextRef="#ctx0" brushRef="#br0" timeOffset="115754.1">4996 11969 0,'-27'0'16,"54"0"62,28 27-31,55 56-32,-55-56-15,-27 28 0,26-27 16,84 81-1,-111-81 1,1-1 0,-1-27-1,-27 28 1,0-56 0,28 1-1,-1-28 1,-27 27-16,27 1 15,-27 0-15,28-1 0,-28 1 0,27 27 0,56-83 16,-56 56-16,1-1 16,81-54-16,-54 55 0,-27-1 15,109-54-15,-110 54 16,28 1-16,28-1 16,-56 1-16,1 27 0,-1 0 0,1 0 0,-28 27 31</inkml:trace>
  <inkml:trace contextRef="#ctx0" brushRef="#br0" timeOffset="119316.4">11228 13342 0,'28'0'47,"-1"0"31,1 0-78,-1 0 16,1 0-16,-1 0 15,55 0 1,-54 0-16,-1 0 0,28 0 16,-27 0-16,27 0 15,-28-28-15,28 28 16,-28 0-16,1 0 16,-1 0-16,1 0 15,-1 0 1,-27-27 46</inkml:trace>
  <inkml:trace contextRef="#ctx0" brushRef="#br0" timeOffset="120470.92">9691 13451 0,'27'0'109,"1"0"-93,-1 0-16,1 0 15,27 0-15,-28 0 16,1 0-16,26 0 16,-26 0-16,-1 0 0,28 28 15,-27-28-15,-1 0 16,-54 0 78,27-28-94</inkml:trace>
  <inkml:trace contextRef="#ctx0" brushRef="#br0" timeOffset="122528.4">18201 13314 0,'28'0'110,"-1"28"-110,1-28 15,-1 0-15,1 0 0,-1 0 0,55 0 16,-54 0-16,27 0 16,-28 0-16,1 0 0,-1 0 0,56 0 15,-56 0-15,0 0 16,28 0-16,-27 0 47,-1 0-32,-27-28 17,28 28-17,-1 0 1</inkml:trace>
  <inkml:trace contextRef="#ctx0" brushRef="#br0" timeOffset="127011.51">26822 11090 0,'0'-27'16,"0"0"15,0 54 32,0 0-48,0 1 1,0 27 0,0-28-16,0 1 0,0 54 15,0-54-15,0-1 16,0 55-16,0-54 16,0 27-16,27-55 15,-27 27-15,28 1 16,-28-1-16,27-27 15,0 28-15,1-28 16,27 27 0,-28-27-16,1 0 0,54 0 15,-54 0-15,-1 0 0,0 0 16,1 0-16,54 0 16,-54-27-16,-1 27 0,1-28 0,27 1 15,-28 27-15,-27-28 16,55 1-16,-55-1 15,27 1 1,-27-1-16,0 1 16,0-1-16,-27 1 0,27-28 15,-28 55-15,28-27 16,-27-28-16,27 27 0,-27 1 0,27-1 16,-28 1-1,28-1-15,-27 1 16</inkml:trace>
  <inkml:trace contextRef="#ctx0" brushRef="#br0" timeOffset="128011.05">27920 11420 0,'27'-28'125,"56"28"-109,-56-27-16,28 27 0,-28 0 0,28 0 15,-27-27-15,27 27 0,0 0 16,-28 0-16,1-28 0,-1 28 0,28 0 16,-28 0-1</inkml:trace>
  <inkml:trace contextRef="#ctx0" brushRef="#br0" timeOffset="128334.19">28167 11200 0,'0'-27'0,"0"54"94,0 1-94,0-1 15,0 1 1,0-1-16,27 1 0,-27 26 16,0-26-16,28-28 0,-28 55 15,27 0 1</inkml:trace>
  <inkml:trace contextRef="#ctx0" brushRef="#br0" timeOffset="128792.35">28881 10734 0,'27'0'0,"-54"0"0,27 0 16,0 27-1,0 1 17,-28-1-17,28 0-15,0 1 0,-27 27 16,-1-28-16,28 28 15,-27 0-15,-1 27 16,28-54-16,-27-1 0,27 56 16,0-56-16,0 28 15,0-28-15,0 1 0,0-1 0,27 1 16,-27-1-16,28-27 16,27 55-1,-28-27-15,56-28 16,-56 27-16,0-27 0,56 0 15,-56 28-15,1-28 16,136 27-16</inkml:trace>
  <inkml:trace contextRef="#ctx0" brushRef="#br0" timeOffset="129204.33">29128 11200 0,'27'0'47,"-27"-27"-16,55 27-15,-27 0-16,-1-28 0,0 28 15,28 0 1,-27 0-16,27-27 16,-28 27-16,1 27 15,-1-27-15,1 0 0</inkml:trace>
  <inkml:trace contextRef="#ctx0" brushRef="#br0" timeOffset="129724.36">29787 10679 0,'0'0'0,"-28"27"62,28 1-46,28-1 0,-28 1-16,0-1 0,0 28 15,0-28-15,0 1 0,0-1 16,0 28-1,27-27-15,-27-1 0,28 0 16,-28 1-16,27-28 16,0 27-1,-27 1-15,28-28 0,-1 0 0,28 0 16,-27 27 0,-1-27-1,1 0-15,-1-27 0,1 27 16,-1 0-16,-27-28 0,27 28 15,1-27-15,-1-28 16,1 55-16,-1-82 16,1 54-1,-28-54-15,0 54 16,0-26 0,-28 26-16</inkml:trace>
  <inkml:trace contextRef="#ctx0" brushRef="#br0" timeOffset="130143.61">30418 10349 0,'27'0'62,"1"0"-46,-1 0-16,28 28 15,-55-1-15,28-27 0,-1 28 0,28 27 16,0-1-16,-55-26 16,27-1-16,-27 1 0,28-1 0,-1 83 15,-27-82-15,28 26 16,-28 56-16,0-55 0,0-27 16,-28 81-1,28-54-15,0-27 0,0-1 0,-55 83 16,55-83-16,-109 111 0</inkml:trace>
  <inkml:trace contextRef="#ctx0" brushRef="#br0" timeOffset="131037.58">28057 10569 0,'0'-28'0,"0"56"16,-27-1 15,-1 1 0,1-1-15,-1 1-16,1-1 0,27 28 0,-83 55 16,56-83-16,0 28 0,-111 110 15,111-138 1,-83 111-16,83-111 16,-1 1-16,-82 81 15,83-81-15,-1-1 0,-54 56 16,55-83-16,27 27 0,-55 1 15,55-1-15</inkml:trace>
  <inkml:trace contextRef="#ctx0" brushRef="#br0" timeOffset="131534.57">29759 10514 0,'0'27'47,"-27"-27"-32,27 28 1,-28-1 0,1 56-1,-1-56-15,1 1 0,27 27 0,-82 82 16,54-82-16,1 0 16,-56 109-16,56-109 15,-1 0-15,1 0 0,-83 110 16,28-55-1,54-83-15,1 55 16,-28-27-16</inkml:trace>
  <inkml:trace contextRef="#ctx0" brushRef="#br0" timeOffset="134947.31">31269 10651 0,'-27'0'16,"54"0"47,1 0-48,26 0 1,-26 0-16,-1 0 0,56 0 15,-56-27-15,1 27 0,54 0 16,-55 0-16,1 0 16,-1 0-16,1 0 15</inkml:trace>
  <inkml:trace contextRef="#ctx0" brushRef="#br0" timeOffset="135189.1">31242 11036 0,'27'0'16,"1"0"15,-1 0-16,0 0-15,1-28 16,-1 28-16,1 0 0,-1 0 16,56 0-16,54 0 0</inkml:trace>
  <inkml:trace contextRef="#ctx0" brushRef="#br0" timeOffset="135703.04">32614 10377 0,'0'-28'16,"0"56"-16,-27-56 15,27 1 1,-28 27 0,1 0-1,-1 0 1,1 27 0,0-27-16,-28 28 15,27-28-15,-27 55 16,28-28-16,-1 1 0,-27 26 15,28-54-15,27 28 0,0-1 16,-27 28-16,-1-55 0,28 28 16,0-1-16,0 1 0,28 27 15,-28-28-15,54 28 16,-26-28-16,-1 1 0,56 27 16,-56-28-16,28-27 0,82 28 15,-82-56-15,83 28 16,-84-27-16,-26 27 0,54-55 15,-54 27-15,-28-54 16,0 55-16,-28-1 0,-27-54 16,28 54-16,-1 28 15,-219-137-15</inkml:trace>
  <inkml:trace contextRef="#ctx0" brushRef="#br0" timeOffset="138301.24">4804 13424 0,'0'-28'16,"-27"1"-16,27 0 31,27 27-15,1 0 31,-1 0-32,1 27-15,27-27 16,-28 0-16,0 27 15,1-27-15,-28 28 0,82 27 16,-54-55-16,-1 27 0,1 1 0,-1-1 0,1-27 16,-1 28-16,28 54 15,-28-82-15,1 27 16,-1-27-16,1 0 31,-28-27 0,27-1-15,-27 1 0,55-28-16,-27 28 15,26-56 1,-26 56-16,82-55 16,-83 54-16,28 1 15,-27-1-15,-1 28 0,0 0 16,1-27-16,-1 27 15</inkml:trace>
  <inkml:trace contextRef="#ctx0" brushRef="#br0" timeOffset="138971.7">5216 14577 0,'0'-28'46,"28"56"33,81-1-64,-81 1 1,82 27-16,-55-55 15,-55 27-15,27-27 0,28 28 16,-28-28-16,1 27 16,-1-27-16,1 0 31,-28-27 0,27 27-15,-27-28-16,28 1 15,-1-1-15,1 1 0,-28-1 16,109-54 0,-81 54-16,82-54 15,-83 55-15,28-28 16,-28 55-16,56 0 0</inkml:trace>
  <inkml:trace contextRef="#ctx0" brushRef="#br0" timeOffset="142735.94">21194 14742 0,'0'-28'46,"-28"28"-14,56 0 46,-1 0-63,83 28 1,-82-28-16,26 0 0,56 27 16,-55-27-16,-27 0 0,-1 0 15,0 0-15,56 0 16,-83-27-16,27 27 47,1 0-16,27 0-15,-28 0-16,1 0 0,-1 0 0,0 0 15,1 0 17,-1 0-32</inkml:trace>
  <inkml:trace contextRef="#ctx0" brushRef="#br0" timeOffset="144221.01">21304 13589 0,'-28'0'78,"28"27"-63,-27-27-15,-1 27 16,1 1 0,-1-1-1,28 1-15,0-1 16,0 1-16,0-1 15,28-27 1,-28 28-16,27-28 16,1 0-16,-1 0 15,1 0 1,-1-28-16,1 28 16,-1-27-16,-27-1 15,27 1 1,-27-1-1,-27 1-15,0 27 16,-1 0 0,1 0-1,27 27-15,-55 1 16,27-1 0,-27 1-16,55-1 15,-27 1-15,27-1 16,-28-27-16,56 0 15,-1 0 1,1-27 0,-1 27-16,-27-28 0,28 28 15,-1-27-15,1 27 16,-1-28-16,-54 28 31,27-27-15,-28 27-1,1 0 1,-1 0 0,56 0 46,-28 27 32</inkml:trace>
  <inkml:trace contextRef="#ctx0" brushRef="#br0" timeOffset="151382.6">24351 14796 0,'-55'-27'16,"82"27"172,83 0-173,-82 0-15,27 0 0,-28 0 0,1 0 0,26 0 16,-26 0-1,-1 0 1,-54 0 31,-55 27-31,54-27-1,-54 0-15,54 28 16,1-28-16,-1 0 15,56 0 32,-1 0-31,1 0 15,-1 0-31,1-28 16</inkml:trace>
  <inkml:trace contextRef="#ctx0" brushRef="#br0" timeOffset="155755.17">5024 15702 0,'0'-27'16,"-28"27"-16,28-28 31,-27 56-15,54-28 31,-27 27-32,55-27-15,-55 28 0,28-28 16,-1 27 0,1-27-16,-1 28 0,28-1 15,-55 1-15,28-28 0,-1 27 0,0 1 16,28-1 0,-55 0-16,28-27 0,-1 55 15,1-55-15,-28 28 0,27-28 16,-27 27-16,28-27 15,-1 0 79,-27-27-78,0-1-16,28 1 15,-1 27-15,-27-28 16,55-26-16,-28 54 16,28-83-16,-27 83 15,-1-55-15,1 55 16,-1-27-16,1 27 16,-1 0-1,-27-28-15</inkml:trace>
  <inkml:trace contextRef="#ctx0" brushRef="#br0" timeOffset="159470.63">10817 15922 0,'0'-27'109,"27"27"-93,0 0 15,1 0-16,-1 0 1,28 0 15,0 0-15,0 0 0,55 0-1,-83 0 1,28 0-16,0 0 0,-27 0 15,-1 0-15,0 0 16,1 0-16,-1 0 31,1 0-15,-1 0 0</inkml:trace>
  <inkml:trace contextRef="#ctx0" brushRef="#br0" timeOffset="160562.03">12848 15867 0,'28'0'62,"-1"0"-30,0 0-17,1 0 1,-1 0-1,1 0 1,-1 0 0,1 0-16,-1 0 0,1 0 15,-1 0 1,0 0-16,1 0 0,-1 0 16,1 0-16,-1 28 0,28-28 15,-27 0 1,27 0-16,-28 0 15,0 0 1,1 0-16,-1 0 0,1 0 16,-1 0-1,1 0 1,-1 0 31,-54 0 0</inkml:trace>
  <inkml:trace contextRef="#ctx0" brushRef="#br0" timeOffset="177751.53">11009 17075 0,'-28'0'16,"56"27"93,-1-27-93,1 28 0,-1-28-16,1 27 15,-1-27-15,0 0 0,1 0 16,-28 28-16,27-28 16,1 0-1,-1 0-15,1 0 16,-1 0-1,1 0 1,-1 0 0,0 0-16,1 0 15,-28 0 1,27 0-16,1 0 16,-1 0 15,1 0-16,-1 0 1,1 0 0,-1 0 15</inkml:trace>
  <inkml:trace contextRef="#ctx0" brushRef="#br0" timeOffset="179499.51">12903 17102 0,'27'55'15,"-27"-27"16,28-28 16,-1 0-31,1 27 15,-1-27-15,83 0-1,-55 0 1,0 28-16,-28-28 0,28 0 0,-27 0 0,-1 0 16,1 0-16,26 0 15,-26 0-15,27-28 16,-28 28-16,1 0 16,-1 0-16,1 0 15,-1 0 1,1 0-1,-1 28 1,-27-56-16,27 28 16,1 0 15,-1 0-15,1 0-16,-1 0 0,1 0 15,-1 0 16,1 0-15,-1 0 15,1 0 1,26-27-17,-26 27-15</inkml:trace>
  <inkml:trace contextRef="#ctx0" brushRef="#br0" timeOffset="182017.53">5161 17212 0,'0'-27'93,"0"-1"-77,-27 28 31,54 28-31,1-28-1,27 27-15,-28 1 16,55-1-1,-54-27-15,-1 28 0,1-1 16,54 0-16,-54-27 0,-1 28 16,28-1-16,-28-27 15,1 0-15,-1 28 16,-27-56 31,28 28-32,-28-27 1,0-1-16,27 1 16,1 0-16,-1-1 15,-27 1-15,28-1 0,26-27 16,-54 28-16,28-1 0,-1 1 0,1 27 16,27-55-1,-55 28-15,27 27 16,1 0-16,-28 27 0</inkml:trace>
  <inkml:trace contextRef="#ctx0" brushRef="#br0" timeOffset="183166.05">5161 18283 0,'28'0'31,"-1"0"0,-27 27-15,28-27-16,-1 0 16,0 28-16,1-1 15,-1-27 1,1 28 0,-1-28-1,-27 27 1,28 1-1,-1-1 1,1 0 0,-28 1-1,27-28 1,-27 27 31,0-54-32,28 27-15,-28-28 16,27 1-16,0 0 0,1-1 16,-1 1-1,-27-1-15,28 28 0,-1-27 0,1-1 16,-1 28 0,-27-27-16,28 27 15,-1-28-15,1 28 16,-28-27-16,27 27 0,0-28 15,1 1-15,27-28 16</inkml:trace>
  <inkml:trace contextRef="#ctx0" brushRef="#br0" timeOffset="185001.9">6342 18502 0,'0'28'0,"0"-56"0,-28 28 16,1 0 15,27 28 0,27-28 32,1 0-48,-1 0 1,28 0-16,-28 0 16,1 0-16,27 0 15,-28 0-15,1 0 0,-1 0 16,28 0 0,-27 0-16,-1 0 15,0 0-15,1 0 16,-1 0-1,-54 0 79,27-28-94</inkml:trace>
  <inkml:trace contextRef="#ctx0" brushRef="#br0" timeOffset="186370.19">7303 18557 0,'0'0'15,"0"28"48,27-28-1,0 27-46,1-27 0,-1 0-16,-27 28 15,28-28-15,-1 27 16,1-27-1,-28 28-15,27-28 16,1 0 0,-28 27-16,27-27 15,1 0 17,-1 0-17,0 0 1,-27-27-1,28 27-15,-1 0 16,1-28 0,-1 28-1,-27-27 17,28 27-32,-28-28 15,27 28-15,1 0 16,-1-27-1,0 27 1,1-28-16,-1 28 16,1 0-1,-28-27-15,27 27 0,-27-28 16,28 28 0,-28-27-16,0 0 31,-28-1 0,56 28 16</inkml:trace>
  <inkml:trace contextRef="#ctx0" brushRef="#br0" timeOffset="188029.65">10158 18420 0,'0'-27'16,"0"54"62,27-27-62,-27 28-1,28-28 1,-28 27-16,27-27 16,0 27-16,-27 1 15,28-28-15,-1 27 16,1-27-16,-1 28 15,1-28-15,-1 0 16,1 0 0,-1 0-16,1 0 15,-1 0-15,0 0 16,1 0 0,-1 0-1,1 0-15,-1 0 16,1-28-1,-1 28 1,1 0-16,-1 0 16,1-27-16,-1 27 15,0 0 1,1 0-16,-1-28 0,1 28 16,-1 0-16,1 0 15,-1-27-15,1 27 16,-1 0-16,28 27 15,-28-27-15,1 0 16,-1 0-16,1 0 0,-1 0 16,1 0-16,-1 0 15,1-27 1,-1 27-16,0 27 0,1-27 16,-1 0-16,28 0 15,-27 0-15,-1-27 16,1 27-16,-1 0 15,1 0-15,-1 0 0,0 0 16,1 27 0,-1-27-16,1 0 15,-1 0-15,1 0 16,-1 0 0,-27 28-1,28-28 1,-1 0 15,-27-28-15,28 28-1,-1 0 17,0-27 14</inkml:trace>
  <inkml:trace contextRef="#ctx0" brushRef="#br0" timeOffset="191058.84">5161 19518 0,'0'0'0,"28"0"0,-56 0 16,28 28 0,0-1 46,28-27-62,-1 27 16,1-27-16,-28 28 0,54-1 15,-26 1-15,-1-28 0,1 27 16,27 1 0,-55-1-16,27-27 0,1 28 15,-1-1-15,1-27 47,-1 28-16,0-28 32,1-28-48,27-27 1,-55 28 0,27-1-16,1 1 0,-28-1 0,27-27 15,1 55-15,-1-27 0,-27 0 0,28-1 16,-1 1-16,-27-1 0,27 1 16,1 27-16,-1 0 78</inkml:trace>
  <inkml:trace contextRef="#ctx0" brushRef="#br0" timeOffset="-177597.05">5161 7467 0,'0'-55'0,"-27"55"47,27-28-16,-28 28-15,1 0-1,-1 0 1,-81 28 0,81-28-16,1 27 0,-111 1 15,111-28-15,-1 27 16,-26 1-16,26-28 15,1 0 1,27 27-16,0 1 16,0-1-1,0 1-15,0-1 16,0 0-16,27 1 16,-27-1-1,0 1-15,0-1 0,0 1 0,0-1 16,0 1-1,28-1-15,-28 1 16,0-1-16,27 28 16,-27-28-16,0 1 0,27 27 0,-27-28 15,28 56-15,-28-56 16,0 0-16,0 1 0,27 54 16,-27-54-16,28-1 0,-28 28 15,27-28-15,-27 1 0,0-1 16,0 1-16,28 54 15,-28-27-15,0-27 0,0 54 16,0-55-16,27 1 0,-27 27 16,0-28-16,0 1 0,0-1 15,28 28 1,-28-28-16,0 1 0,0 54 16,0-54-16,27-1 0,-27 28 15,0 27-15,0-27 16,0-27-16,0-1 0,28 83 15,-28-83-15,0 1 0,0-1 0,0 1 0,27 27 16,-27-28-16,0 56 16,0-56-16,0 0 0,0 1 15,0-1-15,0 1 0,0 27 16,0-28-16,0 1 0,0-1 16,27 0-16,-27 56 15,0-56-15,0 28 16,0-27-16,0-1 0,0 28 15,0-28 1,0 28-16,0-27 0,0-1 16,0 1-16,28 27 15,-28-28-15,0 1 0,0-1 16,-28 55 0,28-54-16,0 54 15,0-54-15,0-1 0,0 55 16,-27-54-1,27 27-15,0-28 16,0 1-16,0 27 0,0-28 16,0 0-16,0 1 0,0 27 15,0-28-15,27 56 16,-27-56-16,0 1 0,0 54 16,0-27-1,0 0 1,0-28-16,0 1 15,0-1-15,0 0 16,0 1-16,-27 27 16,27-28-16,0 1 0,0-1 0,0 28 15,0-27-15,0 54 16,0-55 0,0 28-16,0-27 15,0-1 1,0 1-16,0-1 0,27 28 15,-27-28-15,0 1 0,0 54 16,0-54 0,28 27-16,-28-28 0,0 0 15,0 1-15,0 27 16,0-28-16,0 1 16,0 27-16,0-28 15,0 28 1,0-28-16,27 1 15,-27-1-15,0 1 16,0-1-16,0 1 16,0-1-1,0 1-15,28-1 16,-28 1 0,0-1 15,27-27-31,-27 27 15,28 1 1,-1-28 0,1 0-1,-1 0 1,1 0-16,-1 0 47,-27 27-32,27-27 1,1 0 31,-1 0-31,1 0-16,-1 0 15,56-27 1,-56 27-16,55-28 15,-54 1-15,-1 27 0,1 0 16,-1-27-16,1 27 0,-1 27 16,1-27-1,-28 27 48,27-27-48</inkml:trace>
  <inkml:trace contextRef="#ctx0" brushRef="#br0" timeOffset="-172016.17">5353 13698 0,'0'-27'32,"-27"27"-17,-1 0 32,1 0 0,0 0-31,-1 0-16,28 27 0,-55-27 15,28 0-15,-28 28 16,27-28-16,1 0 15,27 27-15,-110 1 16,83-28-16,-56 27 0,56 1 16,-1-28-16,-54 55 15,55-55-15,-1 27 0,-27 0 16,55 1 0,-27-28-16,27 27 15,0 1 1,27-28-1,-27 27 1,0 1 0,0-1-16,28 28 15,-28-27 1,0 26-16,0-26 0,0-1 16,27 56-16,-27-56 15,28 55 1,-28-54-16,0-1 0,27 56 15,-27-28-15,0-28 0,27 1 0,-27 26 16,0-26-16,28 109 16,-28-82-16,0 0 0,27 82 15,-27-82-15,0 0 0,28 82 16,-28-109-16,0 109 16,0-82-16,0-28 0,0 28 0,0 55 15,-28-28 1,28-54-16,0-1 0,0 111 15,-27-29 1,27 1 0,0-55-16,-28 55 15,28-83-15,0 28 0,0-27 0,0-1 0,0 83 16,0-83-16,0 1 16,28-1-16,-28 1 0,0 54 15,0-54-15,0-1 0,0 0 0,0 28 16,0-27-16,0-1 15,0 56-15,0-56 0,0 1 16,0-1-16,0 0 0,0 1 16,0 27-16,0-28 15,0 1-15,0-1 0,0 1 0,0 27 16,0-28 0,0 28-16,0-28 0,0 1 15,0-1-15,0 56 16,0-56-16,0 0 0,-28 56 15,28-28-15,0-28 0,0 1 0,-27 54 16,27-55-16,0 1 0,0 54 16,0-54-16,-27-28 15,27 27-15,0 1 0,0-1 0,-28 55 16,28-54-16,-27 27 16,27-28-16,0 28 15,0-27-15,-28-28 16,28 27-16,0 0 15,0 56-15,0-56 16,0 56 0,0-56-16,0 1 0,0 26 15,0-26-15,0-1 0,0 28 16,-27-55-16,27 28 0,0-1 16,27-27-16,-27 28 15,0-1-15,0 28 16,0-28-16,0 1 0,0-1 15,0 28 1,0-27-16,0-1 0,0 1 0,0-1 16,0 0-16,0 1 15,0-1 1,0 1 0,0-1-16,0 1 15,0-1 1,28 1-1,-28-1 1,27 1 0,1-1-16,-1 0 15,0-27 1,-27 28-16,28-28 0,-1 0 16,1 27-16,-1-27 15,1 28-15,-1-28 16,1 27-16,-1-27 15,1 28-15,-1-28 16,0 27-16,1-27 0,-1 0 16,28 0-1,-27 0-15,-1 0 16,1 0-16,-28 28 0,27-28 0,1 0 16,54 0-16</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2-01-17T12:14:53.127"/>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5189 7412 0,'0'27'31,"27"-27"1,-27 28-1,0-1 0,0 1-15,0-1 15,0 56-15,0-56-16,0 0 0,-27 1 0</inkml:trace>
  <inkml:trace contextRef="#ctx0" brushRef="#br0" timeOffset="788.74">5381 7247 0,'0'-27'15,"-28"27"1,1 0-1,27-28 1,-28 28-16,1 0 16,0 28-1,-1-28-15,1 0 0,-28 0 16,27 27-16,1-27 0,-1 0 0,1 0 16,-1 28-16,1-28 15,0 0-15,-1 27 0,-27 1 16,28-28-1,27 27-15,-55 0 16,55 1-16,-28 27 16,1-55-16,27 27 15,0 1-15,0-1 0,0 1 16,0-1-16,0 1 16,0-1-16,0 0 0,0 1 15,27-1 1,1-27-16,27 55 15,-28-55-15,56 28 16,-56-28 0,-27 27-16,27-27 0,1 0 0,54 0 15,-54 0-15,54 28 16,-54-28-16,26-28 16,-26 28-16,-1 0 0,56-27 15,-56 27 1,56-55-16,-56 55 15,55-55 1,-54 27-16,-1 1 16,1 27-16,-28-27 15,0-1-15,0 1 16,0-1-16,0 1 16,-28-28-16,28 27 0,-27 1 15,-1 27-15,-54-82 16,55 54-16,-166-27 15</inkml:trace>
  <inkml:trace contextRef="#ctx0" brushRef="#br0" timeOffset="1946.72">6095 7220 0,'0'27'16,"0"1"15,-28-1-15,28 1-16,0-1 0,0 28 16,0-28-16,-27 28 15,27-27-15,0-1 16,0 28-1,0-27-15,-28-1 16,28 0-16,0-54 31,28 0-15,-28-1-16,0 1 16,0-28-1,0 27-15,27 1 0,-27-1 0,0 1 0,0-1 16,0-54-1,28 27 1,-28 28-16,27-1 0,0-27 16,-27 28-1,28 0 1,-1 27-16,-27-28 0,55 28 16,-27 0-16,27 0 15,-28 0-15,1 28 16,-1-28-16,-27 27 15,27-27-15,-27 27 0,28-27 0,-1 55 16,1-55-16,-28 28 16,27-1-16,-27 1 0,55 27 15,-27-28-15,-1 28 16,-27-28 0,0 1-16,28-1 0,-28 28 15,0 0 1,0-27-1,-28-1-15,56 0 16,-28 1 0</inkml:trace>
  <inkml:trace contextRef="#ctx0" brushRef="#br0" timeOffset="2355.31">5930 7522 0,'27'0'62,"1"0"-46,-1 0-16,1 0 31,-1-28-31,1 28 16,26 0-1,-26 0-15,-1 0 0,28 0 16,55 0-16</inkml:trace>
  <inkml:trace contextRef="#ctx0" brushRef="#br0" timeOffset="3279.74">7357 7384 0,'28'0'16,"-56"0"46,1-27-46,0 27-16,-1-27 0,1 27 0,-1 0 15,1 0-15,-28 27 16,27-27-16,-27 27 0,28-27 16,-28 28-1,55-1-15,-27-27 0,27 28 0,-28-28 16,28 27-16,-27 1 16,27-1-1,0 1-15,27-1 16,-27 1-1,28-1-15,-1-27 16,1 0 0,-1 0-16,0 0 0,1 0 0,-1 0 15,28-27 1,-27 27-16,-1 0 0,1-28 0,-1 28 16,-27-27-16,28-1 15,-1 28-15,-27-27 0,0-1 16,0 1-16,0-1 15,0 1-15,0-28 16,0 28-16,0-1 0,0-27 16,0 28-16,-27-1 15,27 1 1,0-1-16,0 1 16,-28 27-1,28 27 16,0 1-15,0-1 0,0 1-16,0-1 15,0 28-15,0-27 16,0-1-16,0 28 16,0-28-16,28 1 0,-28-1 0,27 28 15,-27-27 1,55 27-16</inkml:trace>
  <inkml:trace contextRef="#ctx0" brushRef="#br0" timeOffset="4095.42">7824 7357 0,'0'0'16,"-27"0"0,27-27-1,-28 27 1,28-28-16,-27 28 16,27-27-16,-28 27 15,1 0 1,-1 0-16,-26 27 15,26-27-15,1 28 16,-28-1 0,27-27-16,1 55 15,-1-55-15,28 27 0,0 1 16,0-1-16,0 1 16,28-1-1,-1 1-15,1-28 16,27 27-16,-28-27 15,1 0-15,26 0 16,-26 0-16,27 0 16,-28-27-16,-27-1 15,28 1 1,-28-1 0,0 1-16,27 27 0,-27-28 0,0-54 15,0 55-15,28-56 16,-28 56-16,-28-56 15,28 56-15,-27-28 16,27 28 0,-28 27-1,28 27 32,0 1-31,0-1-16,0 28 15,0-28-15,0 28 16,0 0-16,0-27 16,28-1-16,-1 55 15,28 28-15</inkml:trace>
  <inkml:trace contextRef="#ctx0" brushRef="#br0" timeOffset="6437.45">7961 7439 0,'0'0'0,"28"0"0,-56 0 0,56 0 31,-1 0 0,1 0-15,-1 0-1,1 0-15,27 0 16,-55-27-16,54 27 16,-26 0-16,27-28 15,-28 28 1,-27-27 0,28 27-1,-1-27 1,-27-1 15,-27 28-15,-1 0 15,1 0 0,-28 28 0,27-28-15,1 27 0,-28-27-16,28 27 15,-1 1-15,1-28 16,27 27 0,0 1-16,27-1 15,1-27 1,27 55-1,-28-27-15,0-28 0,56 0 16,-1-28-16</inkml:trace>
  <inkml:trace contextRef="#ctx0" brushRef="#br0" timeOffset="7290.03">9005 7384 0,'0'-27'32,"-28"27"-17,28-27 1,-27-1-1,-1 28-15,1 0 0,-28 0 16,27 0 0,-54 0-16,55 0 15,27 28-15,-28-28 0,1 0 0,-1 0 16,28 27-16,-27-27 0,-1 0 0,28 27 16,-27-27-16,-1 28 0,28-1 15,0 1 1,0-1-16,28 1 15,-28-1-15,55 1 16,-28-28-16,28 27 16,-27-27-16,-1 0 15,1 0-15,54-27 16,-55 27-16,1-28 0,27 1 16,-28-1-1,-27 1-15,0-1 16,0 1-16,0-28 15,0 28-15,-27-56 16,27 56-16,0-1 0,-28-54 16,28 55-16,0-1 15,-27 1-15,27-1 16,0 1 0,-28 27-1,28 27 32,-27 1-31,27-1-16,0 55 15,0-54 1,0 27 0,27-28-16,-27 28 15,28-27-15,-28-1 0,27 55 16,1-54-16,-28-1 0,82 83 15</inkml:trace>
  <inkml:trace contextRef="#ctx0" brushRef="#br0" timeOffset="9096.73">9773 7357 0,'0'0'0,"0"-27"47,28 27-32,-28-28-15,27 1 16,1-28-1,-28 27-15,27 1 0,1-55 16,-28 54-16,0 1 16,0-1-16,0 1 0,27-1 0,-27 1 0,0-1 15,0 1-15,0-1 0,0 1 0,0 0 16,0-1-16,0-27 16,0 28-16,-27-1 15,27 56 1,-28-1-16,1 1 15,-1 27 1,1-28-16,27 0 0,-55 56 16,55-56-16,-28 28 15,28-27-15,0-1 0,0 1 0,0-1 16,0 28 0,0-28-16,0 1 0,28 27 15,-1-55-15,-27 27 0,55 1 16,-55-1-16,28-27 0,27 55 15,-28-55-15,0 0 16,56 27-16,-28-27 16,-28 0-16,56-27 15,-1 27-15</inkml:trace>
  <inkml:trace contextRef="#ctx0" brushRef="#br0" timeOffset="28840.8">9801 7083 0,'27'-28'109,"1"28"-109,-1 0 16,83 0-1,-55-27-15,-28 27 0,28 0 0,-27 0 0,-1 0 16,1-28-16,-1 28 0,0 0 0,1 0 16,-1 0-16,1 0 15,-1 0-15,-54 0 31,-1 0-15,-27 0 0</inkml:trace>
  <inkml:trace contextRef="#ctx0" brushRef="#br0" timeOffset="30350.25">10652 7137 0,'0'0'0,"0"-27"16,-28 27 15,28-27-15,-27 27-16,-1 0 16,-26 0-1,26 27-15,-27 0 16,28-27-16,27 28 0,-28-28 15,1 27-15,-1 1 0,-27 27 16,28-28-16,27 1 16,-27-1-1,27 0-15,0 1 16,0-1-16,27 1 16,0-28-16,1 0 15,-1 0-15,1 0 16,-1 0-16,1 0 0,54 0 15,-82-28-15,28 28 16,-1 0-16,0-27 16,-27-1-16,28 28 0,-28-27 15,0 0-15,0-1 16,-28 1 0,28-1-16,-27 28 15,27-27-15,-27 54 16,-1 1 15,28-1-31,0 1 16,0-1-1,28-27 1,-1 27-16,28-27 16,-28-27-16,1 27 0,-1 0 0,56-55 15,-1 28 1,-55-1-16,28-27 15,-27 28-15,-28-1 16,0 1 0,-28 27-1,1 0 1,-1 0-16,-26 27 16,26-27-1,28 28-15,-27-1 0,-1 28 16,28-27-1,0 27 1,28-28 0,-1-27-16,1-27 15,26 27-15,-26 0 16,-1-28-16,1 28 0,27-27 16,-55-1-16,27 28 15,1 0-15,-56 0 31,28 28-15,0-1 15,0 1-15,28-1 0,-28 0-16,0 1 15,0-1-15,0 1 0,-28-28 16,28 55-1,0-28-15,0 1 16,0-1-16,0 1 16,0-1-16,-27 0 15,27 1-15,-28-28 16,28 27-16,-27-27 0,-1 0 31,1 0-15,-28-27-16,28-1 15,-1 1 1,28 0-16,-27-1 16,27 1-16,27-56 0</inkml:trace>
  <inkml:trace contextRef="#ctx0" brushRef="#br0" timeOffset="30964.04">11064 7247 0,'27'0'0,"-54"0"16,54 0-1,1 0 16,-1 0-15,-27-27-16,27 27 0,28-28 16,-27 28-1,-1-27-15,28-1 16,-55 1-16,28 27 0,-28-27 16,27-1-16,-27 1 15,0-1 1,-27 28-16,27-27 15,-28 27 1,1 27-16,-1-27 16,28 28-16,-27-28 0,-1 27 15,1 1-15,-1-1 16,1 0-16,27 1 0,-27-28 0,27 27 16,0 1-16,0-1 0,0 1 15,0-1-15,54 1 16,-26-28-1,54 27 1,-54-27-16,-1 0 0,248-110 16</inkml:trace>
  <inkml:trace contextRef="#ctx0" brushRef="#br0" timeOffset="31318.52">11832 6588 0,'0'28'63,"-27"-28"-48,27 27-15,0 1 0,0 27 16,0-28-16,-28-27 0,28 28 16,0-1-16,0 0 0,0 1 0,0 27 15,0-28-15,0 1 0,0-1 0,0 1 0,-27-1 0,27 55 16,0 1-1,0-1-15</inkml:trace>
  <inkml:trace contextRef="#ctx0" brushRef="#br0" timeOffset="31588.77">11503 7000 0,'0'28'31,"27"-28"0,1 0-15,-1 0-16,1 0 0,27-28 15,-28 28-15,0 0 0,1 0 16,-1-27-16,1 27 0,-1 0 0,83-83 16</inkml:trace>
  <inkml:trace contextRef="#ctx0" brushRef="#br0" timeOffset="32072.34">11997 6698 0,'0'-27'0,"-27"27"47,-1 55-16,28-28-31,-27 1 16,27-1-16,0 28 16,-28-28-16,28 28 15,0-27-15,0 27 16,0-28-16,0 1 0,0-1 15,0 28-15,-27-28 16,27 28-16,0-27 16,0-1-1,27-27-15,-27-27 16,0-1 0,28 1-1,-28-1-15,0 1 0,27-55 16,1 82-16,-1-55 15,-27 27 1,55 28-16,-55-27 16,27 27-16,1 0 15,-1 0-15,1 27 16,-28 1 0,0-1-16,0 28 15,0-28-15,-28 1 16,28-1-16,0 1 15,0-1-15,-55 1 16</inkml:trace>
  <inkml:trace contextRef="#ctx0" brushRef="#br0" timeOffset="32619.21">12299 7055 0,'0'-27'15,"27"27"17,1 0-17,-1 0 17,1-28-17,-28 1-15,27-1 16,-27 1-16,28 27 15,-28-28-15,-28 28 16,1 0 0,-1 0-1,28 28 1,-27-1-16,27 1 16,-55 27-1,55-28-15,-27-27 0,27 28 16,0-1-1,0 0-15,27-27 16,-27 28-16,27-28 16,1 0-16,-1 0 0,1 0 15,27 0-15,27-28 0</inkml:trace>
  <inkml:trace contextRef="#ctx0" brushRef="#br0" timeOffset="33267.51">12546 7165 0,'0'-28'63,"0"1"-63,0-28 15,0 28 1,28-1-16,-28 1 0,0-1 0,0 1 15,27-56 1,-27 56-16,0 0 16,0-1-16,27 28 15,-27 28 1,0-1 0,28-27-1,-28 27-15,27-27 0,1 28 31,-28-1-15,27 1-16,-27-1 16,0 1-1,0-1-15,0 1 16,28-28-16,-28 27 0,0 1 16,0-1-1,-28-27-15,28 27 0,0 1 16,0-1-16,0 1 15,0-1 17,28-27-17,-1 0 1,28-55 0</inkml:trace>
  <inkml:trace contextRef="#ctx0" brushRef="#br0" timeOffset="37123.61">13617 6890 0,'27'0'172,"-27"28"-172,0-1 15,0 28 1,0-27-16,0-1 0,0 1 0,0-1 16</inkml:trace>
  <inkml:trace contextRef="#ctx0" brushRef="#br0" timeOffset="37363.97">13589 6616 0,'0'0'16,"-27"0"15,27 27-15,27 1-1</inkml:trace>
  <inkml:trace contextRef="#ctx0" brushRef="#br0" timeOffset="38008.83">13809 6945 0,'27'0'47,"-27"-27"-32,28 27-15,-1 0 16,-27 27 0,28-27-16,-1 0 15,1 55 1,-28-27-16,0 27 15,27-55-15,-27 27 0,0 0 16,0 1 0,0-1-16,28-27 0,-28 28 15,-28-28 1,28-28 15,-27 28-31,27-27 0,0-1 16,0-26-1,0 26-15,0-27 16,0 28-16,27-1 16,-27 1-16,28-1 15,-1 1 1,0 27 0,1 0-1,-28 27 1,27 1-16,-27-1 15,28 1 1,-28-1-16,0 1 0,27-1 16,1 28-1,-28-28-15,0 1 0,0-1 16,0 28-16</inkml:trace>
  <inkml:trace contextRef="#ctx0" brushRef="#br0" timeOffset="38775.87">15236 6890 0,'-27'0'15,"54"0"-15,-54-27 0,27-1 16,0 1 0,-27-28-1,27 28 1,-28-1-16,1 28 15,-1 0 1,1 28-16,-1-1 16,1-27-16,27 28 0,-28-1 15,1 0-15,-1 1 0,1-1 16,0 28 0,27-27-16,0-1 0,27 1 15,-27-1-15,27 1 16,1-28-1,-1 0-15,28 27 16,-27-27-16,-1 0 0,1 0 16,-1 0-16,1 0 15,-28-27-15,27 27 0,0-28 16,-27 1-16,0-1 16,0 1-16,28-1 15,-28 1-15,0 54 63,27 28-32,-27-27-31,0-1 16,0 1-16,28 26 0</inkml:trace>
  <inkml:trace contextRef="#ctx0" brushRef="#br0" timeOffset="39320.82">15429 6753 0,'27'0'15,"1"0"32,-28 28-31,0-1-16,27-27 16,-27 27-16,0 1 15,27-1-15,-27 1 0,28-1 16,-28 1-16,0-1 15,27 1-15,-27-1 0,-27-27 16,27 28 0,-28-28 15,28-28-15,0 1-16,0-1 0,0-27 15,-27 55-15,27-27 16,27-1-16,-27 1 0,0-28 15,28 28 1,-28-1-16,27 28 16,1-27-16,-1 27 15,1 0 1,-1 27-16,1 1 16,-28 26-1,0-26-15,0-1 0,0 1 16,0-1-16,0 1 0,0-1 0,0 1 15,0 54-15</inkml:trace>
  <inkml:trace contextRef="#ctx0" brushRef="#br0" timeOffset="39641.61">15923 6781 0,'27'0'16,"-54"0"-16,27 27 0,0 0 46,27 1-46,-27-1 16,0 1 0,0-1-16,28-27 0,-28 28 15,27-1-15,1-27 16,27-27 0</inkml:trace>
  <inkml:trace contextRef="#ctx0" brushRef="#br0" timeOffset="40164.05">16170 6890 0,'0'-27'0,"0"54"0,27-54 0,-27-1 16,28 28-1,-28-27 1,0 0-16,0 54 94,0 0-79,0 28 1,27-55-16,-27 28 0,0-1 0,0 1 16,0-1-16,28 1 0,-28 54 15,0-55-15,27-27 0,-27 28 16,0-1-16,0 1 0,0-1 0,0 1 16,0-1-16,0 1 0,0-1 0,0 0 15,0 1-15,0 27 16,0-28-16,0 1 15,0-1-15,0 1 16,-27-28-16,27 27 16,-28-54 46,1 27-46,-1 0-1,1 0-15,-1-28 16,-26 28 0,26-27-16,1 27 15,-1 0-15,1-28 16,27 1-16,0-1 0,27 1 16,-27-1-16,28 1 15,-28 0-15,137-111 0</inkml:trace>
  <inkml:trace contextRef="#ctx0" brushRef="#br0" timeOffset="41366.01">17350 6533 0,'0'-27'187,"-27"54"-140,-55 28-31,54-27-16,1-1 0,27 1 0,-28-1 16,1 28-16,27-27 0,0-1 0,0 0 15,0 1-15,27 27 16,-27-28-16,28-27 0,-1 28 15,1-28 17,-1 27-32,0-27 0,1 0 15,54 28-15</inkml:trace>
  <inkml:trace contextRef="#ctx0" brushRef="#br0" timeOffset="41961.08">17954 6726 0,'28'0'16,"-28"-28"-1,27 28-15,-27-27 16,28 27 0,-56 0-16,28-28 15,-27 1 1,-28 27 46,27 27-46,-81 28 0,81-27-16,1-1 0,-28 28 15,27-28-15,28 1 0,0-1 0,0 1 0,0-1 16,55 1-1,-27-1-15,27 1 16,-28-28-16,55 0 16,-54 0-16,27-28 15,-28 28-15,1-27 16,-28-1-16,0-27 16,0 28-1,-28-28 1,28 28-16,-27-1 15,-1 28-15,-27-27 16</inkml:trace>
  <inkml:trace contextRef="#ctx0" brushRef="#br0" timeOffset="43341.13">18174 6726 0,'27'0'15,"1"0"16,-1 0-15,-27 27 0,28-27-16,-28 28 15,27-1-15,-27 0 16,28 1 0,-28-1-16,27-27 0,-27 28 0,0-1 0,0 1 15,0-1 1,0 1-16,0-1 0,0-54 47,0-1-47,0 1 15,0-28 1,0 27-16,0 1 0,0-1 0,0-26 16,0 26-16,28 1 15,-28-1 1,27 28-1,0-27-15,1 27 16,-1 0-16,1 0 16,-28 27-16,0 1 15,27 27 1,-27-28-16,0 0 0,0 1 16,28 27-1,-28-28-15,-28 1 16,28-1-16,0-54 31,-27-1-15,27 1-16,0-1 15,0 1-15,0-1 16,27 1-16,-27 0 16,0-1-16,28 28 15,-1 0 1,1 28-1,-28-1 1,27 0-16,-27 1 16,0-1-16,28-27 0,-1 28 15,-27-1-15,27-27 0,1 28 16,-1-28 0,1 0-16,-1 0 0,-27-28 0,28 28 15,-1-27-15,1 27 0,-1-55 16,1 27-16,-28 1 0,27 0 0,-27-1 0,27 1 15,1-56-15,-28 28 16,0 28-16,0-55 16,0 54-16,-28 1 0,1-28 15,27 27-15,-27 1 16,-1 27-16,28-28 16,-27 28-1,27 28 1,0-1-1,0 28 1,0-27-16,0 54 16,0-55-16,0 56 15,27-56-15,-27 1 16,0-1-16,0 1 0,0-1 0,28 28 16,-28-28-16,0 1 0,0-1 15,0 1-15,0-1 16,0-54 15,0-1-15,0 1-1,27-28-15,-27 28 0,27-28 16,1 27-16,-1 1 16,-27-1-16,55 28 15,-27-27-15,-1 27 16,28 0-1,-27 27-15,-1-27 0,0 55 16,1-27 0,-28 27-16,0-28 15,0 0-15,27 28 16,-54-27-16,27-1 0,0 1 16,-28-1-16,1 1 15,-28-1 1,28-27-16,-1 0 0,1 28 0,-56-28 15,56 0-15,-1 0 0,-54-28 16,0-54-16</inkml:trace>
  <inkml:trace contextRef="#ctx0" brushRef="#br0" timeOffset="43712.97">19602 6671 0,'0'27'31,"0"1"-15,0-1-1,0 1-15,0-1 16,0 0-16,0 1 0,0-1 15,0 28 1</inkml:trace>
  <inkml:trace contextRef="#ctx0" brushRef="#br0" timeOffset="43880.15">19629 6533 0,'-27'-27'16</inkml:trace>
  <inkml:trace contextRef="#ctx0" brushRef="#br0" timeOffset="44470.7">19766 6698 0,'28'-27'31,"-1"27"-15,1 27 46,-1 1-46,0-1-16,-27 1 0,55 54 15,-55-55-15,28 1 16,-28-1-16,-28-27 16,28-27 15,-27-1-15,27 1-16,0-1 0,-28-26 15,28 26-15,0 1 0,28-1 16,-28 1-16,0-1 0,0 1 15,27 27-15,-27-28 16,28 1-16,-1 27 16,1-28-16,-1 28 15,1 0-15,-1 0 16,1 28-16,-1-28 0,-27 27 16,27 1-16,-27 54 15,0-27 1,0-27-16,0-1 0,0 28 15,0-28-15,0 1 16,0-1-16</inkml:trace>
  <inkml:trace contextRef="#ctx0" brushRef="#br0" timeOffset="45441.48">20672 6588 0,'0'-27'31,"0"54"-31,-27-82 32,-1 83-32,1-28 15,-1 0-15,28 27 16,-27-27-16,-1 28 0,1-1 15,27 1 1,-27-28-16,27 27 0,0 1 16,-28-1-1,28 1-15,0-1 0,0 0 0,28 1 16,-28-1-16,0 1 16,27-1-1,0-27-15,1 0 0,-1 0 16,-27-27-16,28 27 0,-1 0 15,-27-28-15,28 28 0,-28-27 0,27-1 16,1-26 0,-28 26-16,0 1 15,-28-1-15,1 28 32,27 28-1,0-1-16,0 1 1,27-28-16,-27 27 0,0 0 16,28 28-16,-28-27 15,27-28-15,-27 27 0,28 1 16,-1-28 0,-27 27-16,27-27 0,1-27 0,27-1 15,-28 28-15,1-27 16,-1-1-16,1 1 0,-28-1 0,27 1 15,1 0-15,-1-1 0,0 1 0,-27-28 0,28 27 16,-28 1-16,27-1 0,-27-27 0,0 28 16,28-55-16,-28 54 15,-28-54-15,28 54 16,0 1-16,-27 0 0,27-1 16,-28 1-16,28-1 15,-27 28 1,27 28-1,-27-28 1,27 27-16,0 1 16,-28 26-16,28-26 15,-27 54 1,27-54-16,0-1 0,27 55 16,-27-54-16,0 27 0,28-28 0,-28 1 15,0-1-15,27 28 0,-27-27 0,55 54 16,-28-55-16,111 111 0</inkml:trace>
  <inkml:trace contextRef="#ctx0" brushRef="#br0" timeOffset="46758.1">21057 6561 0,'0'0'0,"27"0"94,-27 27-79,27-27 1,28 0 0,-27 0 15,54-27-31,-54 27 15,-1 0 1,28 0-16,-28 0 0,1 0 31,-1 0 16,-27 55-31,0-28-16,0 56 15,0-56 17,28 1-32,-28-1 15,0 0 1</inkml:trace>
  <inkml:trace contextRef="#ctx0" brushRef="#br0" timeOffset="47016.28">21468 6341 0,'28'0'31,"-1"28"16</inkml:trace>
  <inkml:trace contextRef="#ctx0" brushRef="#br0" timeOffset="47957.03">22045 6561 0,'0'-28'16,"-28"28"-16,28-27 31,-27 27-15,-1 0-1,1 27 1,0-27-1,-1 0 1,28 28-16,-27-28 0,-1 0 0,1 27 16,27 1-16,0-1 15,-28 1 1,28-1-16,28 1 16,-28-1-16,0 1 15,27-1 1,1-27-16,-1 27 15,1-27-15,-1 0 16,0 0-16,1-27 16,-28 0-16,27 27 0,-27-28 15,28 1-15,-28-1 16,27-27 0,1 28-16,-28-1 0,0 1 15,27 27 1,1 0 15,-1 0-31,1 27 16,-1-27-1,-27 28-15,27-1 16,1 1-16,-28 27 16,0-28-1,0 1-15,0-1 16,0 0-1,0 1-15,-28-28 32,28-28-17,0 1 1,-27-28-16,27 28 16,0-1-16,27-27 15,-27 28-15,0-1 0,28 1 16,-1-1-16,1 1 15,-1 27-15,1 0 16,-1 0-16,-27-27 0,28 27 0,-1 0 16,1 0-16,-1 0 0,28 0 15,-28 0-15,1 0 16,-1 27 0,-27 0-16,28 28 15,-28-27-15,-28-1 0,28 1 16,0-1-16,0 1 0,-27 81 15,27-81-15,0-1 0,-55 56 0</inkml:trace>
  <inkml:trace contextRef="#ctx0" brushRef="#br0" timeOffset="50969.61">5079 8730 0,'27'0'15,"-54"0"1,27 27 15,0-54 32,27 27-32,1 0 0,54 27-15,-54-27-1,-28 28-15,27-1 16,-27 0-16,-27 1 47,27-1-16,-28 1-15,28-1-1,0 1 32,28-28-31,26 0-1,-26 0-15,-1-28 0,1 28 16</inkml:trace>
  <inkml:trace contextRef="#ctx0" brushRef="#br0" timeOffset="51722.33">5381 8702 0,'0'-27'16,"0"-1"15,0 1 16,-28 27-47,28-28 16,-27 28-1,-1 0-15,-54 0 16,55 0-16,-28 28 15,27-28-15,1 27 0,-1-27 0,1 28 0,-1-1 16,1 1-16,0-1 16,-1 1-16,1-1 15,-1 0-15,28 1 0,-27-1 16,27 1-16,0-1 16,-28 1-16,56 27 15,-28-28-15,27 1 16,-27-1-16,0 0 0,55 1 15,-55-1-15,28-27 16,26 28-16,-26-1 0,-1-27 16,28 28-16,-27-1 15,-1-27-15,1 0 0,-1 28 0,1-28 16,26 0 0,-26 0-16,-1 0 0,28-28 15,-27 28-15,-1-27 0,28-1 16,-27 1-16,-1 27 0,28-55 15,-28 27-15,1 1 16,-1-28 0,-27 28-16,0-1 0,0 1 0,28-1 15,-56 1-15,28-1 0,0 1 16,-27-28 0,27 28-16,-28-1 0,-27-27 15,55 28-15,-82-1 16,55 1-16,-1 27 0,-54 0 15,54 0-15,-109 82 16</inkml:trace>
  <inkml:trace contextRef="#ctx0" brushRef="#br0" timeOffset="52524.8">7467 8181 0,'-27'27'47,"-1"28"-32,28-28-15,0 1 0,-27-1 0,27 1 16,-28-28-16,28 27 0,-27 1 0,27-1 15,-27 1-15,27-1 0,-55 83 16,27-83-16,28 1 0,-27-1 0,-1 1 16,28-1-16,-27 1 0,27-1 0,-28 0 15,1 1-15,-1 54 0,28-54 16,-27-1-16,-28 1 16</inkml:trace>
  <inkml:trace contextRef="#ctx0" brushRef="#br0" timeOffset="53003.59">6863 8236 0,'0'-28'16,"-27"28"-16,27 28 31,27-28-15,1 27-1,-1 0 1,1 1-16,-1-1 0,55 28 16,-54-27-16,-1-28 15,1 27-15,-1 1 0,1-1 0,-1 0 0,1 1 16,-1-28-16,28 27 0,-28 1 0,1-1 16,-1-27-16,1 28 0,-1-1 15,1-27-15,-1 28 0,1-1 0,-1-27 0,1 28 16,-1-1-16,28 0 15,-28-27-15,-27 28 16,28-28-16,-28 27 0,0 1 31,27-28-31</inkml:trace>
  <inkml:trace contextRef="#ctx0" brushRef="#br0" timeOffset="53651.21">7852 7906 0,'-28'0'16,"56"0"-16,-28 28 31,27-28-16,-27 27 1,0 0-16,0 1 16,0-1-1,0 1-15,0-1 16,-27 28 0</inkml:trace>
  <inkml:trace contextRef="#ctx0" brushRef="#br0" timeOffset="53972.43">7989 7879 0,'0'0'15,"0"27"32,0 1-31,0-1-16,27 0 15,-27 1 1,0-1-16,-27 56 0</inkml:trace>
  <inkml:trace contextRef="#ctx0" brushRef="#br0" timeOffset="54688.21">6561 8373 0,'0'-28'62,"0"1"-46,0-1-1,-27 1 1,27 0 0,0-1-16,0 1 0,0-1 15,27 28-15,-27-27 16,0-1-16</inkml:trace>
  <inkml:trace contextRef="#ctx0" brushRef="#br0" timeOffset="55067.9">6451 8537 0,'0'-27'31,"28"27"-15,-28-27 0,0-1-16,0 1 31,0-1-15,0-54-1,-28 54-15,28 1 0,0 0 16,0-1-16,0-27 0</inkml:trace>
  <inkml:trace contextRef="#ctx0" brushRef="#br0" timeOffset="57006.96">6699 8757 0,'27'0'110,"-27"-27"-95,82 27 1,-54 0-16,54-28 15,-54 28-15,-1 0 0,1 0 0,-28-27 16,27 27-16,0 0 0,1 0 0,-1-28 16,1 28-16,-1-27 0,56-1 15,-56 28 1,28-27-16,-28 27 16,1 0-16,-1 0 15,1-28-15,-1 28 16,1 0-16,-1-27 15,1 27-15,-1 0 0,28-27 16,-28 27 0,-27-28-1,28 28-15,-1 0 16,1 0 62,-28-27-62</inkml:trace>
  <inkml:trace contextRef="#ctx0" brushRef="#br0" timeOffset="59711.18">9307 7879 0,'0'27'63,"27"1"-48,-27-1-15,0 0 16,0 1-16,0-1 0,0 1 0,0-1 16,0 1-16,0-1 0,-27-27 0,54 28 0,-27-1 15,0 1-15,0-1 0,0 0 0,0 1 16,0 27-16,0-28 0,0 1 15,0-1-15,0 1 16,0-1-16,0 0 0,-27 1 16,27-1-16,27-27 31,-27-27-15,0-1-1,28 1 1,-28-28-16,0 28 15,0-1-15,0 1 16,27-1-16,-27 1 16,27 27-16,-27-28 0,28 28 15,-28-27-15,27 27 16,1 0-16,-1 0 16,1 0-16,-1 0 15,1 0-15,-1 0 16,0 27-16,1-27 0,-28 28 15,27-28-15,1 27 16,-1 1-16,-27-1 16,28 1-16,-28-1 15,0 1-15,-28-1 16,28 0-16,-55 1 16,28-1-16,-1 1 0,-54-1 15,55 1 1,-56-28-16,83 27 15,-27-27-15,-55-27 0</inkml:trace>
  <inkml:trace contextRef="#ctx0" brushRef="#br0" timeOffset="60589.25">9938 8345 0,'0'28'63,"0"-1"-48,27 1 1,-27-1-16,0 1 15,0 26-15,28-54 16,-28 28-16,27-1 0,1 1 16,-1-28-16,1 0 15,-1 0-15,28-28 16,-27 28-16,26-27 16,-54-1-16,55-26 15,-55 26-15,28 1 16,-28-1-16,0 1 15,-28-1-15,1 28 32,54 28 15,-27-1-32,0 1-15,28-1 16,-28 1-16,0-1 0,0 0 15,27 28-15,-27-27 16,28-28-16,-28 82 16,27-54-16,-27 27 15,0-28-15,28 0 16,-28 1-16,0-1 16,-28-27 15,28 28 0,-27-28-31,-1 0 16,1 0-1,-1 0-15,-27 0 16,28 0 0,-28 0-1,55-28-15,-27 28 0,-1-27 0,1-1 16,27 1-16,0 0 15,82-166-15</inkml:trace>
  <inkml:trace contextRef="#ctx0" brushRef="#br0" timeOffset="61339.24">11338 8098 0,'0'-27'31,"-27"27"-15,-1 0-1,28 27-15,-27-27 16,-1 0-16,28 28 0,-27-28 0,27 27 15,-28 1 1,1-28-16,27 27 0,0 1 16,0-1-16,0 0 15,27 1 1,1-28-16,-1 27 16,1-27-16,27 28 15,-28-28-15,1 27 16,-1-27-16,0 28 15,1-28 1,-28 27 0,0 1-1,0-1 1,-28-27 0,1 27-16,-28 1 15,28-28-15,-28 27 16,27-27-16,-27 0 15,-54-27-15</inkml:trace>
  <inkml:trace contextRef="#ctx0" brushRef="#br0" timeOffset="62703.3">11722 8153 0,'28'0'46,"-28"28"1,27-28-31,1-28 15,-28 1-15,0-1-1,-28 28 17,1 0-17,-1 28-15,1-1 16,0-27-16,-1 28 16,1-1-16,27 1 15,-28-1 1,28 0-16,0 1 0,0-1 0,0 1 15,0-1 1,28 1-16,-1-1 0,1 1 16,-1-1-16,0-27 15,56 27-15,-56-27 16,83 0 0,-82 0-16,-1-27 0,0 27 0,1-27 15,-1 27-15,1-28 0,-1 28 0,1-27 16,-1-28-16,1 55 15,-28-28-15,0-27 16,0 28-16,0 0 16,-28 27-1,1 0 1,-1 0 0,28 27-1,-27 0-15,27 1 0,-28-1 16,1 1-16,27-1 15,0 1 1,27-28 0,1 0-1,-1 0-15,-27-28 0,28 28 0,27-27 16,-28-1 0,1 1-16,-1-1 15,-27 1-15,27 27 0,-27-27 0,0-1 16,0 56 31,-27-28-32,54 27 1,-27 0-16,0 1 16,0-1-16,28 1 15,-1-28-15,1 27 16,-1-27-16,1 0 15,-1 0-15,1 0 16,-1 0-16,1-27 16,-28-1-16,27 28 0,-27-27 0,27 27 15,-27-28-15,28 1 0,-28 0 0,27-1 16,-27-109 0,28 109-16,-28 1 0,0-1 15,0 1-15,0 0 0,-28-1 0,28 1 16,-27-28-16,27 27 15,-28 28 1,28-27-16,-27 27 0,0 0 16,-1 0 15,28 27-15,-27-27-16,27 28 15,0-1-15,-28-27 0,28 28 16,0-1-1,0 1-15,0-1 16,0 28-16,0-28 16,0 1-16,28-28 0,-28 27 0,0 56 15,27-56-15,-27 1 16,28 54-16,-1-82 16,-27 27-16,55 1 15,-55-1-15,27-27 0,28 28 16,-27-28-16,54-28 0</inkml:trace>
  <inkml:trace contextRef="#ctx0" brushRef="#br0" timeOffset="63838.97">13232 8153 0,'0'-27'15,"-27"27"1,27-28-1,-28 28 1,28-27-16,-27 27 0,0-28 16,-1 28-1,1 0 1,-1 28 0,1-28-16,27 27 0,-28-27 0,1 28 15,-1-1 1,1 1-16,27-1 0,-27-27 15,27 28-15,-28-1 16,28 0-16,0 1 0,28-1 16,-1 1-1,-27-1-15,55-27 16,-28 0-16,1 0 0,-1 0 16,28-27-16,-27 27 15,-1-28-15,0 1 0,1-1 16,-1 1-16,-27 0 15,0-1 1,0 1 0,-27 27-1,27 27 1,0 1 15,0-1-15,0 0-16,27 1 15,-27-1-15,0 1 16,28-1 0,-1-27-16,1 0 15,-1-27 1,1 27-16,-28-28 0,27 28 0,-27-27 16,28 27-16,-28-28 0,27 1 0,-27-28 15,27 55-15,-27-27 0,0-1 16,0 1-1,0-1-15,0 1 32,28 27-17,-1 0-15,1 0 16,-28-28-16,27 28 16,1 28-1,-28-1 1,0 28-1,0-27-15,0-1 0,0 1 16,0 26 0,27 1-16,-27 0 15,0-27-15,0-1 16,28-27-16,-28 28 0,0-1 16,27-27-16,-27 27 15,28-27-15,-1 0 0,0 0 16,-27-27-16,28 27 15,54-110-15</inkml:trace>
  <inkml:trace contextRef="#ctx0" brushRef="#br0" timeOffset="65945.69">14852 7988 0,'-27'0'47,"27"28"-32,27-28 1,-27 27 15,0 1-31,0-1 0,0 1 16,0 54 0,0-54-16,0-1 15,0 0 1,-27 1-16</inkml:trace>
  <inkml:trace contextRef="#ctx0" brushRef="#br0" timeOffset="66181.84">14797 7824 0,'-27'0'32,"54"0"15,1 27-32</inkml:trace>
  <inkml:trace contextRef="#ctx0" brushRef="#br0" timeOffset="66766.78">15154 8071 0,'0'-28'0,"0"56"63,28-28-48,-28 27-15,27-27 0,-27 28 16,27-1-1,-27 1-15,28-1 16,-28 1-16,27-1 0,-27 0 16,0 1-1,0-1-15,0 1 16,0-56 15,0 1-15,-27-1-16,27-26 15,0 26-15,0 1 0,27-56 16,-27 56 0,28-1-16,-28 1 15,0-1-15,55 1 16,-28 27-16,1-27 16,-28 54-16,27-27 15,-27 27 1,28 1-16,-28-1 15,0 1-15,27-1 0,-27 1 16,0 27-16,0-28 16,27 28-1,-27-28-15,-27 28 0</inkml:trace>
  <inkml:trace contextRef="#ctx0" brushRef="#br0" timeOffset="67627.63">16499 8043 0,'0'-27'16,"-27"-1"30,-1 28-30,28-27-16,-27 27 16,27-27-16,-55 27 15,28 0-15,-1 27 16,1-27-16,-1 27 16,1 1-1,-1-28-15,28 27 16,-27 1-16,27-1 0,0 1 15,27-1 1,-27 1-16,28-1 16,-28 1-16,55-1 15,-28 0-15,1-27 16,-1 0 0,1 0-16,-1 0 0,-27-27 15,27 27-15,1-55 16,-28 28-1,27-1-15,-27 1 0,0-1 16,0 56 62,28-28-62,-28 27-16,0 1 15,0-1-15,0 1 0,27-28 16,-27 54-16,0-26 16,28-1-16</inkml:trace>
  <inkml:trace contextRef="#ctx0" brushRef="#br0" timeOffset="68199.7">16664 7879 0,'-27'0'15,"54"0"-15,0 0 47,-27 27-31,28 1-1,-28-1-15,0 0 16,27-27-16,-27 55 16,0 0-16,28-55 0,-28 55 15,0-27-15,0-1 16,0-54 31,-28-1-32,28 1 1,0-28-16,0 27 16,28-27-1,-28 28-15,27 0 16,1-1-16,-1 1 15,1 27 1,-1 27 0,-27 1-1,0-1-15,28 28 16,-28-28-16,0 28 16,0-27-16,0-1 15,0 28-15,0-27 16,0 26-16</inkml:trace>
  <inkml:trace contextRef="#ctx0" brushRef="#br0" timeOffset="68940.81">17076 8016 0,'0'27'63,"0"1"-47,27-1-16,-27 1 15,0-1 1,28 1-16,-28-1 0,27-27 15,1 28-15,-1-28 16,1-28-16,-1 28 16,28-55-16,-28 28 15,1 27-15,-28-28 0,55-27 16,-55 28-16,0-1 16,0 1-16,-28 27 15,28 27 48,0 1-48,0-1-15,0 28 16,0-27-16,28 54 16,-28-54-16,0 54 15,0-55-15,27 1 0,-27 54 16,0-54-16,0-1 15,0 0-15,0 28 16,0-27-16,0-1 16,0 1-16,-27-28 0,27 27 0,0 1 31,-28-28-15,28-28 15,-27 28-31,-1 0 15,1 0 1,-1-27 0,1 27-16,0-28 15,27 1 1,-28-1 0,28 1-16,0-1 0,0 1 0,28-28 15,81-137-15</inkml:trace>
  <inkml:trace contextRef="#ctx0" brushRef="#br0" timeOffset="70063.97">18311 7879 0,'-27'0'16,"27"-28"-1,-28 28-15,1 0 16,-1 0 0,1 0-1,0 0-15,-1 0 16,1 0-16,-1 0 16,28 28-16,-27-28 0,-1 27 15,1 1-15,-1-1 0,1 0 16,27 1-16,0-1 15,0 28-15,0-27 16,0-1 0,0 1-16,55 27 0,-55-28 15,82 28 1,-54-55-16,-1 0 0,1 27 0,54-27 16,-27 0-16,-28 0 0,165-82 15</inkml:trace>
  <inkml:trace contextRef="#ctx0" brushRef="#br0" timeOffset="70628.03">18778 8016 0,'0'-28'16,"0"1"30,-28 0-30,1 27-16,0-28 0,-1 28 16,1 0-16,-1 0 15,-27 28 1,28-28-16,27 27 0,-28-27 0,-27 55 16,28-28-1,0-27-15,27 28 0,-28-28 0,28 27 0,0 1 16,0-1-16,0 1 15,28 27 1,-1-28-16,0 0 16,1 1-16,27-1 15,-28-27-15,28 28 16,-27-28-16,-1-28 0,1 28 0,26-27 16,-54-1-16,28 1 15,-28-28 1,0 28-16,0-1 0,0 1 47,-55-56-47</inkml:trace>
  <inkml:trace contextRef="#ctx0" brushRef="#br0" timeOffset="71477.16">18943 7988 0,'0'0'16,"0"28"31,27-28-32,-27 55 1,28-55-16,-28 27 16,27 1-16,-27-1 0,27 28 15,-27-27-15,0-1 0,28-27 16,-28 55-1,0-28-15,0 1 16,-28-56 0,28 1-1,28-28 1,-28 28-16,0-28 16,0 27-16,0 1 0,0-28 15,27 27-15,-27 1 0,0-1 16,28 28 15,-1 28 0,-27-1-15,28 28-16,-1-55 16,-27 55-1,28-27-15,-28-1 16,0 1-16,0-1 0,0 0 15,-28-27 17,28-27-17,0 0 1,0-1-16,0 1 16,0-1-16,0 1 15,0-1-15,0 1 0,28 27 0,-28-28 16,27 1-16,1 27 15,-28-28-15,27 28 16,0 0 0,1 0-16,-28 28 15,27-28-15,-27 27 0,28 28 16,-28 0 0,0-27-16,0-1 0,27 55 15,-27-54-15,28-1 16,-1-27-1,56-82-15</inkml:trace>
  <inkml:trace contextRef="#ctx0" brushRef="#br0" timeOffset="72019.23">19739 7686 0,'0'-27'15,"-28"27"-15,1 0 47,27 27-31,-28 1-1,28-1 1,0 28-16,0-27 0,-27-1 16,27 28-1,0-27-15,0-1 0,27 55 16,-27-54-16,0-1 0,0 56 15,28-83-15,-28 27 0,0 1 16,0-56 15,0 1-15,0-1-16,0 1 0,27-28 16,-27 27-1,0-27 1,0 28-16,28 27 15,-1 0 1,1 0 0,-1 0-16,1 0 15,26 27-15,-26 1 16,-1-1 0,1 1-16,-28-1 0,27 28 15,-27-27-15,-27-1 16,27 1-16,-28-28 15,1 27 1,-1 0-16,-26 1 16,26-28-16,-82 0 15,83 0-15,-110-28 0</inkml:trace>
  <inkml:trace contextRef="#ctx0" brushRef="#br0" timeOffset="72766.34">20068 8043 0,'0'28'32,"28"-1"-17,-28 1 1,0-1-16,0 1 15,27-1-15,-27 1 16,0-1 0,0 0-16,0 1 15,28-1-15</inkml:trace>
  <inkml:trace contextRef="#ctx0" brushRef="#br0" timeOffset="72981.37">20013 7824 0,'0'27'15,"28"-27"16,-1 0-15</inkml:trace>
  <inkml:trace contextRef="#ctx0" brushRef="#br0" timeOffset="73631.45">20288 8016 0,'0'-28'16,"0"56"31,27-28-32,-27 27 1,28-27 0,-28 28-16,27-1 15,-27 1-15,28-1 16,-28 1-16,0-1 15,0 1 1,0-1 0,0-54-1,-28 27 1,28-28-16,0 1 16,0-1-16,0 1 15,28-28 1,-28 27-16,0 1 15,0-1-15,0 1 0,27 27 16,-27-27 0,28 27-16,-28 27 15,27 0 1,-27 1 0,27 27-16,-27-28 15,0 1-15,0 54 16,0-54-16,28 26 15,-1-26 1,1-28 0,54-28-16</inkml:trace>
  <inkml:trace contextRef="#ctx0" brushRef="#br0" timeOffset="74446.57">20864 8016 0,'-27'-28'0,"54"56"0,-54-83 15,-1 55 1,28-27 0,-27 27-16,0 0 15,-1 0 1,1 0-16,27 27 0,-55 0 16,55 1-16,-28-28 0,28 55 15,-27-55-15,27 27 16,0 1-16,0-1 0,27 1 15,-27-1 1,55-27 0,-27 0-16,-1 28 0,28-56 15,27 28 1,-54-27-16,-1-1 16,1 1-16,-28-1 15,0 1-15,-28-1 16,28 1-1,-27 27-15,27 27 32,0 1-17,0-1 1,0 1-16,0-1 16,0 28-1,27-27-15,1-1 16,-28 0-16,27 1 0,1-1 15,-1-27-15,1 0 0,26 0 16,-54-27-16,28 27 0,-1-28 16,1 1-16,27-28 15,-55 0-15,55-27 16,-28 54-16,-27 1 0,0-28 16,28-27-16,-28 54 0,0 1 15,0-1-15,0-54 16,0 54-16,-28 28 0,28-82 15,0 55 1,-27 27 0,27 27-1,0 1 17,-28-1-32,28 0 15,0 28 1,0-27-16,0-1 0,0 1 15,0 27-15,0-28 16,28-27-16,-28 28 0,0 26 16,27-26-16,1 54 15,-28-54-15,54 54 16,-54-54-16,28-28 0,54 82 16,-54-82-16,-1 27 15,83-27-15</inkml:trace>
  <inkml:trace contextRef="#ctx0" brushRef="#br0" timeOffset="74926.64">21276 7934 0,'28'0'63,"-1"0"-48,1 27 1,-1-27-16,0 0 15,1 0-15,-1 0 16,1 0-16,-1 0 0,1 0 0,-1 0 16,-27-27-16,28 27 0,-1 0 15,0 0 1,-54 0 46,27 27-46,0 0-16,0 1 16,0-1-16,27 1 15,-27-1 1,0 1-16,0-1 16,0 1-16</inkml:trace>
  <inkml:trace contextRef="#ctx0" brushRef="#br0" timeOffset="75115.66">21578 7741 0</inkml:trace>
  <inkml:trace contextRef="#ctx0" brushRef="#br0" timeOffset="76021.78">22072 8016 0,'0'-28'15,"0"1"17,0 0-32,0-1 47,-27 28-16,-1 0-16,28 28 17,-27-28-32,27 27 31,-28 0-31,28 1 16,0-1-16,28 1 0,-1 27 15,1-55-15,-1 27 0,-27-54 0,28 27 16,-28-28-16,27 28 15,-27-27-15,0-1 0,0 1 16,28-28 0,-28 28-16,0-1 15,27 28 32,-27 28-31,28-28-16,-28 27 0,27-27 15,0 55-15,-27-28 16,0 1-16,28 27 16,-28-28-16,0 28 15,0-27 1,0-1 0,-28-27-1,28-27 1,-27-1-16,27 1 15,0-1-15,0 1 16,0-28-16,0 27 0,27 1 16,-27-28-1,28 28-15,-1-1 0,1 1 16,-1 27-16,28 0 16,-27 0-16,-1 0 0,28 0 15,0 0 1,0 55-1,-55-1 1,0 84-16,-28-56 16,28 55-1</inkml:trace>
  <inkml:trace contextRef="#ctx0" brushRef="#br0" timeOffset="81096.48">4887 3651 0,'0'0'0,"27"0"0,-27 28 15,0-1 48,28 0-32,-28 1-31,27-28 16,-27 27-16,27 1 15,1-1-15,-1 1 0,1-1 0,27 55 16,-28-82-16,-27 28 15,55 27-15,-55-28 0,28-27 0,26 55 16,-54-27-16,28-28 16,-1 27-16,-27 1 15,28-28-15,-1 0 16,-27 27-16,28-27 0,-28 27 16,27-27-16,1 0 15,-28 28 1,27-28 78,-27-28-63,0 1 0,0 0-15,0-1-16,28-27 15,-28 28-15,0-83 16,27 82-16,-27-81 16,0 81-16,0 1 15,27-56-15,-27 56 16,0 0-16,28-56 15,-1-27-15</inkml:trace>
  <inkml:trace contextRef="#ctx0" brushRef="#br0" timeOffset="82381.66">5463 3569 0,'-27'-28'15,"27"1"204,27 27-188,56-28-15,-56 28-16,0 0 0,56-27 16,-56 27-16,1 0 15,-28-28-15,27 28 0,1 0 16,-1 0 15,1 0-15,-1 0 15,-27-27 31,27 27-46,-54 0 0</inkml:trace>
  <inkml:trace contextRef="#ctx0" brushRef="#br0" timeOffset="83570.83">4640 3761 0,'0'-28'15,"27"28"32,0-27 31,1 27-47,27 0 1,-28-27-17,1 27 17,27-28-1,-28 28-16,28-27 17,-28 27-17,1-28 1,-1 28 15,1 0-15,-1 0-1,1-27 32,-1 27-31,1 0 0,-28-28-16,27 28 15</inkml:trace>
  <inkml:trace contextRef="#ctx0" brushRef="#br0" timeOffset="86211.55">6753 3816 0,'0'-28'46,"28"28"-30,-28 28 78,0-1-79,0 1 1,0-1-16,0 1 0,0 26 31,0-26-31,0 27 0,0 0 16,0-28-16,0 1 16,0-1-1,27-27 1</inkml:trace>
  <inkml:trace contextRef="#ctx0" brushRef="#br0" timeOffset="86440.7">6726 3596 0,'-27'-27'16,"27"54"-16</inkml:trace>
  <inkml:trace contextRef="#ctx0" brushRef="#br0" timeOffset="87197.45">7275 3761 0,'-27'0'16,"-1"0"31,28-28-32,-27 28-15,27 28 16,-28-28 0,1 0-16,-1 0 15,28 27-15,-27-27 0,27 28 16,-28-1-1,28 1-15,-27-1 16,27 1-16,27-28 0,-27 27 16,0 0-16,28-27 15,-1 28 1,-27-1-16,28-27 0,-1 0 16,1 28-16,-1-28 15,1 0-15,-1 27 0,1-27 16,-1 0-1,0 0 1,-27 28 0,28-28-1,-28 27-15,27-27 16,-27 28 15,0-1 0,-27-27-15,27 28-16,-28-28 16,1 27-1,0-27-15,-1 0 16,1 0-16,-1 0 0,1 0 16,-1 0-1,-27-55-15</inkml:trace>
  <inkml:trace contextRef="#ctx0" brushRef="#br0" timeOffset="89916.75">8044 3816 0,'0'-28'109,"27"28"-77,28-27-1,-27 27-15,26 0 15,-26 0 0,27 0 0,55 55-31,-110-28 16,27 1-16,1-1 0,-28 1 0,0-1 31,-28 0-15,1 1 31,-1-28-32,1 27 17,-1-27-1,1 28 16,-1-28-16,1-28 0,-1 1 16,56-1-16,-28 1 1,27 0 14,-27-1-14,28 1-1,-28-1-15,27 28 15,-27-27 0,28 27-15,-1-28 46,-27 56-31,28-28-15,-1 0 47,-27 27-48,0 1 16,0-1 32,0 1-63,0-1 47,28 0-16,-28 28-15,27-55-16,-27 28 0,27-28 15,1 0-15,-1 0 16</inkml:trace>
  <inkml:trace contextRef="#ctx0" brushRef="#br0" timeOffset="92119.57">9828 3569 0,'0'0'16,"0"27"15,0 1 16,0-56-16,28 28 1,-28-27-1,27-1-16,-27 1 1,-27 27-16,27-28 16,-28 28-16,1 0 15,-1 0-15,28 28 16,-27-28-16,-1 0 0,1 0 16,-28 27-16,28 1 15,-1-28-15,1 27 0,-1 1 0,-27-1 16,28 1-1,-1-1-15,28 0 16,0 1-16,0-1 16,0 1-16,55-1 15,-55 1 1,28-1-16,-1 1 0,28-1 16,-27-27-16,54 27 15,-55-27-15,56 28 16,-56-28-16,83-28 15,-83 1-15,83-28 16</inkml:trace>
  <inkml:trace contextRef="#ctx0" brushRef="#br0" timeOffset="92730.61">10460 3706 0,'0'-27'62,"0"-1"-30,-55 1-32,27 27 15,1-28-15,-1 28 0,1 0 0,-1 0 16,-54 55-1,55-55-15,-1 0 0,1 28 32,27-1-1,-28 28-15,28 0-1,0-28 1,28 1-16,-1-1 0,1 1 0,-1-1 0,28 0 15,-28-27-15,28 0 0,-27 0 16,-1-27-16,1 27 0,27-55 16,-55 0-1,0 28-15,0-28 0,0 27 16,-28-26 0,1 54-16,-1 0 15,28-28-15,0 56 16,-27-28-1</inkml:trace>
  <inkml:trace contextRef="#ctx0" brushRef="#br0" timeOffset="93086.66">10734 3102 0,'-27'0'47,"27"27"-32,0 1-15,0-1 16,0 28 0,0-27-16,0-1 0,-28 1 0,28-1 15,0 1-15,0-1 0,0 0 0,0 1 0,0-1 16,0 1-16,0-1 0,0 1 0,0-1 16,0 56-16,0-56 15,0 0-15,-55 111 0</inkml:trace>
  <inkml:trace contextRef="#ctx0" brushRef="#br0" timeOffset="93411.59">10871 3184 0,'0'28'47,"-27"-1"-32,27 1-15,0 27 16,-27-28-1,27 1-15,0-1 0,0 0 0,0 1 16,0-1-16,0 1 0,0-1 0,0 1 0,0-1 16,0 1-16,0-1 0,0 1 0,0-1 15,0 0-15,-28 1 0,28 82 0</inkml:trace>
  <inkml:trace contextRef="#ctx0" brushRef="#br0" timeOffset="93948.03">11009 3706 0,'0'-27'16,"27"27"0,1 0 31,-1 0-32,1 0-15,-1-28 16,0 28-16,1-27 15,-1 27-15,1 0 0,-28-28 0,27 1 16,1 27-16,-1-28 16,-27 1-16,0-1 15,-27 28 1,-1 0-16,1 0 16,-1 0-16,28 28 0,-55-1 15,28 1-15,0-28 0,-28 55 16,27-28-16,28 1 15,-55 26-15,55-26 16,0-1 0,0 1-16,55-1 15,-55 1-15,83-1 16,-56 1-16,28-28 0,55 27 16,-83-27-16,138 0 15</inkml:trace>
  <inkml:trace contextRef="#ctx0" brushRef="#br0" timeOffset="94538.43">11722 3596 0,'28'0'62,"-1"0"-15,-27-27-31,28 27-1,-28-28-15,0 1 16,-28 27-1,1 0 1,-1 0 0,1 27-1,-28-27-15,55 28 16,-27-28-16,-1 27 0,1 28 16,-1-55-16,28 28 15,0-1-15,0 0 16,0 1-16,28-1 15,-1 1 1,1-1-16,-1-27 0,-27 28 0,28-28 0,26 0 16,-26 27-16,-1-27 0,1 0 0,27 0 15,-28 0-15,220-82 0</inkml:trace>
  <inkml:trace contextRef="#ctx0" brushRef="#br0" timeOffset="94966.67">12326 3075 0,'-27'0'47,"27"27"-32,0 0-15,-27-27 16,27 28-16,-28 54 16,1-54-16,27 27 15,0 0-15,0-28 16,0 0-16,0 1 0,-28-28 0,28 27 16,0 1-16,0 82 15,0-83-15,28 28 16,-28-28-16,0 1 0,0-1 0,0 1 15,0-1-15,27 28 16,-27-27-16,0-1 16,28-27-16,-28 27 0,27-27 15,0 0 1,1 0 0,-1 0-16,1-27 0,-1 27 15,1-27-15,-1-1 0,110-54 16</inkml:trace>
  <inkml:trace contextRef="#ctx0" brushRef="#br0" timeOffset="95440.52">12134 3624 0,'28'0'47,"-1"-28"-32,1 28 1,-1 0-16,1 0 0,-1-27 0,0 27 15,28 0-15,28-28 16,-56 28-16,1 0 0,27 0 16,-1 0-1,-26 0 1,-56 0 15,28 28-15,-27-1 15,27 1-15,0-1-16,0 1 15,0-1-15,0 0 0,0 1 16,27-28 0</inkml:trace>
  <inkml:trace contextRef="#ctx0" brushRef="#br0" timeOffset="95604.09">12601 3322 0,'0'-28'31,"-27"28"-31</inkml:trace>
  <inkml:trace contextRef="#ctx0" brushRef="#br0" timeOffset="96593.35">13232 3651 0,'28'0'16,"-28"-27"15,-28 27 16,-27 0 15,28 0-46,-28 0 15,28 27 1,-1 1-1,1-1-16,-1 28 1,28-28-16,55-27 16,-27 0-16,27 0 15,-28-27 1,0-1-16,1 1 0,-1 27 31,-27-27-15,28 27 15,-1 0 0,-27 27 1,28-27-17,-28 27 1,27 1-16,1-28 15,-1 55 1,-27-28-16,0 1 0,0-56 16,-27 28-16,27-27 31,0-1-15,27 1-16,-27-1 0,28-26 15,-28 26-15,27 1 0,0-1 0,1 1 16,-1-1-16,1 28 0,27-27 15,-28 27-15,1 0 16,-1 0-16,-27 27 16,28-27-16,-28 55 15,0-27-15,0-1 16,0 1-16,27 26 16,-27-26-16,0 27 15,-27-28 1,27 56-16</inkml:trace>
  <inkml:trace contextRef="#ctx0" brushRef="#br0" timeOffset="99167.88">14962 3624 0,'0'0'0,"0"-28"78,-28 28-63,28-27 32,-27 27-47,0 0 16,-1 0 0,1 27-16,-28-27 0,0 0 0,27 28 0,-26-28 15,-1 27-15,27-27 0,-27 28 0,28-1 16,-1-27-16,1 27 0,27 1 15,-28-1-15,56 1 16,-28-1-16,27 1 16,28-28 15,110 0-15,-110 0-16,55-28 0,-83 28 15,28-27-15,0 27 16,-55-28-1,27 1 1,-27-1 0,0-26-16,0 26 31,-27 28 0,-1 0-31,1 28 0,-28-1 16,28-27-16,27 27 15,55 1 1,-28-28-16,0 0 0,1 0 0,109 0 16,-82 0-16,0-28 0,0 28 15,-28-27-15,111-55 16,-111 54-16,1 1 0,54-83 16,-55 82-16,1-54 15,-28 55-15,0-1 0,0-27 16,-28 55-16,28-27 15,0-1-15,-27 28 16,27 28 15,0-1-31,-28 1 16,28-1-16,0 56 16,-27-83-16,27 27 15,0 55-15,0-54 0,0-1 16,0 56-1,0-56-15,0 1 0,0-1 0,0 55 16,0-54-16,0-1 0,0 1 16,0 54-16,27-55 0,-27 28 15,0-27-15,0-1 16,0 28-16,0-27 16,0-1-1,0 1-15,28-1 16,-28 0-16,0 1 15,0-1-15,0 1 32,27-28-32,1 27 15,-1-27 1,1 0-16,-1 0 0,28 0 16,-27-27-16,-1-1 15,28 1 1,-28-1-16,-27 1 0,28-55 15,-1 27-15,-27 27 0,-27-82 16,27 83-16,-28-28 0,28 28 16,-27-1-16,-1-27 0,1 28 0,-55-28 15,54 28-15,-137-56 0</inkml:trace>
  <inkml:trace contextRef="#ctx0" brushRef="#br0" timeOffset="100193.63">16527 3459 0,'27'0'63,"1"0"-63,-1-28 15,28 28 1,-55-27-16,27 27 0,1 0 0,-1-27 16,-27-1-16,28 28 0,-1-27 15,-27-1 1,-27 28-1,-1-27 1,1 27-16,27 27 0,-28-27 0,1 0 16,-28 28-1,28-1-15,-1-27 16,1 28-16,-1-28 0,1 54 16,27-26-16,-28-28 15,28 27-15,0 1 16,0-1-16,28-27 0,-1 55 15,1-55 1,27 28 0,-28-1-16,1-27 0,-1 0 0,0 0 15,1 0-15,-1 0 0,1 0 0,-1 0 16,1-27-16,-1 27 0,1 0 0,-1-28 16,55-27-16</inkml:trace>
  <inkml:trace contextRef="#ctx0" brushRef="#br0" timeOffset="100620.47">16966 3129 0,'0'-27'15,"0"0"16,27 54 1,-27 0-17,0 1 1,0-1-16,0 1 16,0-1-16,0 1 0,28-28 15,-28 27-15,0 1 0,0 27 16,0-28-16,27 28 15,-27-28-15,0 1 16,28-1 0,-28 1-16,0-1 0,0 1 15,0-1-15,0 1 16,0-1 0,27-27-16,-27 27 15,28-27 1,-1 0-1,1 0-15,-28-27 0,109-28 0</inkml:trace>
  <inkml:trace contextRef="#ctx0" brushRef="#br0" timeOffset="101150.73">17323 3514 0,'27'0'0,"1"0"47,-1 0-31,28-28-1,-27 1-15,27-1 16,-28 28 0,0-27-16,1 0 0,-1-1 15,-27 1-15,28-1 16,-56 28-1,1 0-15,-28 0 16,28 0 0,-56 28-16,56-28 15,27 27-15,-55-27 0,55 28 16,-28-28-16,28 27 0,-27 0 16,27 1-16,0-1 15,0 1-15,27-1 16,1 1-1,-1-1-15,56 1 16,-56-28-16,1 0 0,81 27 16,29-27-16</inkml:trace>
  <inkml:trace contextRef="#ctx0" brushRef="#br0" timeOffset="101938.52">17872 3404 0,'0'0'16,"27"0"46,28 27-46,-27-27-16,-1 28 15,1-28-15,-1 27 0,1 1 63,-1-1-63,-27 1 15,0-1-15,0-54 47,0-1-31,0 1-16,0-1 16,28 1-1,-28-1-15,0 1 16,0 0 15,27 27-15,0 27-1,1 0 17,-1 1-17,1 27 1,-1-28-16,-27 1 15,0-1-15,28 1 16,-28-56-16,0 1 47,-28 27-47,56-28 16,-28 1-16,0-1 15,27-54 1,1 55-16,-28-1 0,54 28 15,-26 0-15,-1 28 16,-27-1-16,28 0 16,-28 1-16,27 27 15,-27-28-15,0 1 16,0-1-16,28 28 16</inkml:trace>
  <inkml:trace contextRef="#ctx0" brushRef="#br0" timeOffset="102516.7">18805 3486 0,'28'0'63,"-1"0"-48,-27-27-15,28 27 16,-1-55 0,1 55-16,-1-55 15,-27 28 1,0-1-1,-27 28 1,-1 0 0,1 28-16,-1-28 15,1 27-15,-1-27 16,-27 55 0,55-28-16,0 1 15,-27-1-15,27 1 0,0-1 16,0 1-16,27-28 15,-27 27-15,28-27 0,27 28 16,-28-1-16,83-27 16</inkml:trace>
  <inkml:trace contextRef="#ctx0" brushRef="#br0" timeOffset="103073.16">19107 3459 0,'0'-28'0,"28"28"32,-1 0-1,1 0 0,-1 0-15,-27 28-1,28-28 1,-28 27 15,0 1-15,27-28-1,-27 27 1,0 1 0,-27-28-16,54-83 15,-27 56-15,28-55 16,-1 54-16,-27 1 0,27 27 16,1-28-16,-1 28 15,1-27-15,-1 27 16,-27 27-1,0 1-15,28 27 16,-28-28-16,0 55 16,0-54-1,0-1-15,0 28 16,27 0 0,1-55-16</inkml:trace>
  <inkml:trace contextRef="#ctx0" brushRef="#br0" timeOffset="103489.52">19739 2882 0,'0'28'47,"0"-1"-31,0 28-1,0-27 1,0 54-16,0-55 0,0 28 16,0-27-16,0 54 15,0-54-15,27-28 16,-27 82-16,0-55 15,0 1-15,0 27 16,28-28-16,-28 1 0,0 27 16,0-28-1,27 1 1,-27-1-16,28-27 0,-28 27 16,27-27-16,0 28 15,1-28-15,-1 0 16,28 0-1,-27 0-15,54-55 0</inkml:trace>
  <inkml:trace contextRef="#ctx0" brushRef="#br0" timeOffset="103785.25">19656 3267 0,'28'0'47,"-1"-28"-47,1 28 16,-1 0-16,56-27 15,-56 27-15,0 0 0,28-28 0,0 28 16,-27-27-16,54 27 16,-82-28-16,28 28 0,-1 0 0,0 0 15</inkml:trace>
  <inkml:trace contextRef="#ctx0" brushRef="#br0" timeOffset="106258.23">21523 2745 0,'0'28'47,"0"-1"-16,0 1-15,0-1-1,-27 0-15,27 1 0,0-1 0,0 1 16,-28-1-16,28 1 0,0-1 0,0 28 16,-27-28-16,27 1 0,0-1 0,-28 1 0,28-1 15,0 56 1,0-56-16,0 1 0,0-1 0,0 0 0,0 1 15,-27-1-15,27 1 16,-55 27-16</inkml:trace>
  <inkml:trace contextRef="#ctx0" brushRef="#br0" timeOffset="106515.86">21139 3184 0,'27'0'47,"1"28"-16,-1-28-16,1 0-15,-1 0 0,56 0 16,-56 0-16,0 0 0,166-28 0</inkml:trace>
  <inkml:trace contextRef="#ctx0" brushRef="#br0" timeOffset="107011.23">21825 2855 0,'-27'0'16,"-1"27"15,28 1-15,-27-1-16,-1 28 16,28-27-16,-27 27 15,27-28-15,-28 28 16,28-28-16,-27 28 15,27-27-15,0-1 0,0 1 0,0-1 16,-27 28 0,27-28-16,0 1 0,0-1 15,-28 1-15,28-1 16,0-54 0,0-1-1,28 1 1,-28-1-16,27-26 15,0 26-15,-27 1 16,28-1-16,-1 28 16,1-27-1,-1 27-15,-27 27 16,28-27-16,-1 28 16,-27-1-16,28 28 15,-28-28 1,27 28-16,-27-27 15,0-1 1,28 1-16</inkml:trace>
  <inkml:trace contextRef="#ctx0" brushRef="#br0" timeOffset="107553.98">22182 3349 0,'0'0'16,"0"-27"-1,0-1 1,-27 28-16,27-27 31,0-1-31,-28 28 0,1 0 31,-1 28-15,1-1 0,27 1-16,-28-1 0,1 28 15,-1-28-15,28 28 16,0-27 0,0-1-16,28-27 15,-1 28 1,1-28-16,-1-28 0,28 1 15,-27 27-15,54-55 16,-55 27-16,1 28 0,-1-54 16,1 54-1,-28-28-15,0 1 0,-28 27 32,28 27-1,0 1-16,0 26 1,0-26-16,28-1 16,-28 1-1,27-28-15,56 0 0</inkml:trace>
  <inkml:trace contextRef="#ctx0" brushRef="#br0" timeOffset="107949.36">22704 2855 0,'0'0'0,"0"27"47,0 1-16,0-1-16,0 1-15,0 27 16,0-28-16,0 1 16,0-1-16,0 28 15,0 27 1,0-27-16,0-27 0,0 27 16,0-28-1,27 0-15,-27 1 16,0-1-16,0 1 15,28-28-15,-28 27 16,27 1 0,1-28-16,-1 27 15,0-27 1,1 0-16,-1-27 0,1 27 16,82-28-16</inkml:trace>
  <inkml:trace contextRef="#ctx0" brushRef="#br0" timeOffset="108166.72">22759 3267 0,'-28'0'0,"56"0"31,-1 0-15,28-28 0,-28 28-16,1 0 15,109-27-15</inkml:trace>
  <inkml:trace contextRef="#ctx0" brushRef="#br0" timeOffset="110061.7">5518 4996 0,'28'0'235,"-28"-27"-220,0-1 17,-55 1-17,27 27 1,1 0-16,-1 0 0,1 27 15,-1 1 1,1-1-16,-1 1 16,28-1-1,-27-27-15,27 28 0,0-1 0,-27 28 16,27-28 0,0 1-16,0-1 0,0 1 15,27-1-15,-27 1 0,27 27 16,1-28-16,-1 28 15,1-55-15,-28 27 0,27-27 16,-27 28-16,28-28 0,-1 0 0,1 27 16,-1-27-16,83-27 15,-83 27-15,1-28 16,-1 28-16,83-109 0</inkml:trace>
  <inkml:trace contextRef="#ctx0" brushRef="#br0" timeOffset="110798.62">6287 5133 0,'0'-27'16,"-28"27"31,1-27-47,-1 27 15,1-28 1,-1 28 0,-26 0-1,26 0-15,28 28 0,-27-28 0,-1 27 16,-27 0-1,28-27-15,27 28 0,-28-1 16,28 1-16,-27-1 16,27 1-16,0-1 0,27 28 15,-27-27-15,28-28 16,-28 27-16,0 0 0,27-27 0,-27 28 0,28-28 0,-28 27 16,27-27-16,28 55 15,-27-55-15,26 0 16,-26 0-16,27-27 15,-55-1-15,55-27 16,-28 55-16,-27-54 16,28 54-16,-28-28 0,0 1 0,27-28 15,-27 27-15,0 1 16,0-1 0,0 56 15,0-1-16,28 1 1,-28-1-16,0 1 16,27 27-1,0-1-15</inkml:trace>
  <inkml:trace contextRef="#ctx0" brushRef="#br0" timeOffset="111410.19">6589 5133 0,'27'0'47,"1"0"-32,-1 0 1,-27 28-16,28-28 0,-1 0 16,0 27-16,1 1 15,-1-1-15,1 28 16,-28-27-16,27 27 16,-27-28-16,28-27 0,-28 27 15,0 1-15,0-1 0,0 1 16,-28-28-16,1 0 31,-1 0-15,1-28-1,-1 28-15,28-27 16,0-1-16,-27 1 0,27 0 16,27-28-16,-27 27 15,0 1-15,28-1 0,-1-27 16,-27 28-16,28 27 15,-28-28-15,27 28 0,-27-27 0,28 27 16,-1 0-16,-27-27 0,28 27 0,-1 0 16,1-28-16,-1 56 15,0-28 1,-27 27-16,28-27 16,-1 55-1,1-28-15,-1 1 16,-27-1-16,0 1 0,28 27 15,-28-28-15,0 1 16,0-1-16,0 0 16,0 28-16</inkml:trace>
  <inkml:trace contextRef="#ctx0" brushRef="#br0" timeOffset="113540.98">8181 4694 0,'0'28'125,"0"-1"-109,0 1-1,0 26 16,0-26-15,0 27 0,27 0-1,-27 0 1,0-28 0,0 28-1,0 0 1,28-55 31,-28-28-47,27 1 15,-27-28 1,83-27-16,-28 54 16,0 1-1,-28 27 1,28 0-1,-28 0-15,28 0 16,0 27 0,0-27-1,0 55 1,-28-55 0,1 28-16,-1-1 0,1 1 15,-1-1 1,-27 0-1,0 1 1,0-1 0,-27 1-1,-1-1 1,1 1 0,-1-28-16,1 27 0,-28-27 15,55 28-15,-27-28 16,-1 0-16,1 0 0,-28 0 15,27 0-15,1 0 16,-1 0-16,1-28 0,-28 28 16,28 0-16,27-27 0,-55-28 15</inkml:trace>
  <inkml:trace contextRef="#ctx0" brushRef="#br0" timeOffset="114323.17">9197 5079 0,'0'0'16,"27"0"15,-27 27-15,28-54 31,-1 27-32,1 0 1,-28-28-16,27 28 0,28-27 16,-55-1-16,27 28 0,1-27 15,-1-1-15,-27 1 16,28 27-16,-28-28 16,-28 28-16,1 0 15,-1 0 1,1 0-16,0 0 15,-1 28-15,1-28 16,-28 27 0,27-27-16,1 28 15,-1-28-15,28 27 16,0 1 0,-27-28-16,54 55 15,-27-28-15,28 0 16,-28 1-1,27-1-15,-27 1 0,28-28 16,-28 27-16,27-27 0,-27 28 0,28-28 0,-1 27 16,28-27-1,-28 28-15,1-28 0,-1 0 0,1 0 16,-1 0-16,1-28 0,-1 28 0,83-55 16</inkml:trace>
  <inkml:trace contextRef="#ctx0" brushRef="#br0" timeOffset="115202.64">10130 4914 0,'0'-28'16,"-27"28"15,-1 0 0,28 28-15,-27-28-16,-1 0 16,28 27-1,-27-27-15,27 28 16,0-1 0,27-27-1,1-27 1,-1 27-1,-27-28-15,28 28 16,-1-27-16,-27-1 16,-27 28-1,-1 0 1,-27 28 0</inkml:trace>
  <inkml:trace contextRef="#ctx0" brushRef="#br0" timeOffset="115677.05">10213 5298 0,'-28'28'32,"1"-28"-17,-1 27 1,1 1-16,-1-28 15,28 27-15,0-54 32,28-1-17,-1 1 1,-27-1-16,28 28 16,-1 0-1,-27 28 16,28-1-15,-28 1-16,0-1 16,0 55-1,0-54-15,0-1 0,-28 138 0</inkml:trace>
  <inkml:trace contextRef="#ctx0" brushRef="#br1" timeOffset="136887.81">3761 3788 0,'0'28'62,"0"-1"-46,-27-27-1,27 55 1,-28 0-16,1-28 0,27 1 16,-28 27-16,1 55 15,-1-83-15,1 28 16,27-28-16,-28 1 0,28-1 16,-27 1-1,27-1 1,-82 28-1</inkml:trace>
  <inkml:trace contextRef="#ctx0" brushRef="#br1" timeOffset="137435.72">3432 3788 0,'0'28'15,"0"-1"17,0 1-17,27-1 1,-27 1-16,0-1 15,28 28-15,-1 0 16,-27-28 0,55 28-16,-55-27 15,27-1-15,1 28 16,-1-28-16,-27 1 16,28-1-16,-1-27 0,-27 28 15,28-28-15,-1 27 16,1-27-1,-28 28 1,27-28-16,-27-28 0,0-27 31</inkml:trace>
  <inkml:trace contextRef="#ctx0" brushRef="#br1" timeOffset="137916.04">3267 4200 0,'0'28'47,"0"-56"-32,27 28 1,-27 28 0,28-28-1,-1 27 1,1-27-1,27 0 1,-28 0-16,28-27 16,-28 27-16,1 0 0,27-28 15,-28 1-15,1 27 0,27-28 16,-28 28-16,1-27 16,-1 27-16,-27-28 31,0 56 0,-27-28-31</inkml:trace>
  <inkml:trace contextRef="#ctx0" brushRef="#br1" timeOffset="140960.54">5381 4639 0,'0'0'16,"0"28"-1,27-28-15,1 0 16,-1 0 0,-27-28-1,28 28-15,-1 0 16,1-27-1,-1 27-15,0-28 16,1 28 0,-1 0 15,1 28-15,-1-28-1,1 0-15,-1 27 16,1-27-1,-1 0-15,1-27 16,-1 27 0,0 0-16,-27-28 0,28 28 15,-1-27-15,1 27 16,-1 0 0,1 0-1,-1 0 1,1 0-1,-1 27 1,0-27-16,1 0 31,-1 0-15,1 0 0,-1 0-16,1-27 0,-1 27 15,1 0-15,-1 0 0,28-27 16,-28 27-1,1 0 1,-1 0-16,1 0 16,-28 27-1,27-27 1,1 0-16,-1 0 16,1 0-1,-1 0 1,1 0-16,-28-27 15,27 27-15,0 0 16,1-28-16,-1 28 16,1 0-1,-1 0 1,1 0-16,-1 28 16,1-28-1,-1 0 1,1 0-1,-1 0-15,28 0 16,-28 0-16,1-28 16,-1 28-16,1-27 15,-1 27 1,1-28 0,-1 28-16,1 0 15,-1 0 1,0 0-16,-27 28 15,28-28-15,-1 27 16,1-27 0,-1 0-1,1 0-15,-1 0 16,1 0 0,-1 0-16,-27-27 15,28 27-15,-1 0 0,0 0 16,1 0-16,-1 0 15,1 0 1,-1 0 15,-27 27-31,28-27 16,-1 0-16,1 0 16,-1 0-16,0 0 15,56 0 1,-56-27-16,28 27 15,-27-28-15,-1 28 0,1 0 0,-1-27 16,28 27 0,-28 0-1,1 0-15,-1 0 16,1 0 0,-1 27-1,1-27-15,-1 28 0,28-28 16,-28 0-1,28 0 1,-27 0-16,-1 0 0,1 0 0,-1 0 16,1-28-16,-1 28 0,1 0 15,-1 0-15,0-27 16,1 27-16,-1 0 16,1 0-1,-1 0 1,1 27-1,-1-27-15,1 28 16,-1-28-16,1 0 16,-1 0-1,0 0-15,1 0 0,-1 0 0,111-55 16</inkml:trace>
  <inkml:trace contextRef="#ctx0" brushRef="#br1" timeOffset="142396.26">9307 4475 0,'55'-28'16,"-28"28"15,0 0-15,28 0 15,-27 0-15,109 0-1</inkml:trace>
  <inkml:trace contextRef="#ctx0" brushRef="#br1" timeOffset="144008.2">9636 4447 0,'82'28'16,"-54"-28"-1,-1 0 1,1 0 0,-1 0-1,1 0 16,27 0-15,-28 0 15,28 0-31,-28 0 16,1 0 0,27 0-16,-28 0 15,1 0-15,27 0 16,-28 0-16,0 0 0,28 27 15,-27-27-15,-1 0 16,1-27 0,-1 27-1,1 0-15,-1 0 32,1 0-17,26-28-15,1 28 31,-27 0-15,27 0-16,0 0 16,0 0-1,-1 0 1,29 28-16,-28-28 16,82-28-16,-110 28 15,1 0 1,-28-27-16,55 27 15,-55-28-15,27 28 16,1 0-16,-1 0 16,1 0-16,-1 0 15,28 0 17,-28 0-17,1 0 1,-1 0-16,56 28 15,-56-28-15,28 0 0,55-28 16,-83 28-16,1 0 16,-1-27-1,1 27-15,-1 0 0,1 0 16,-1-28-16,0 28 16,1 0 15,-1 0-31,1 0 15,-1 28 1,1-28 0,109 27-1,-110-27-15,28 0 16,0 0-16,-27 0 16,27-27-1,-28 27 16,1-28-15,-1 28-16,0 0 0,1 0 0,-1 0 16,56 0-1,-56 28-15,1-28 0,54 27 16,-55-27-16,1 0 0,-1 0 16,1 0-16,-1 0 0,1-27 15,-1 27-15,1-28 16,-1 28-1,0-27-15,1 27 0,-28-28 16,27 28-16,1 0 0,-1-27 16,1 27-1,-1 27 1,1-27-16,-1 28 16,1-28-1,-28 27-15,27-27 0,0 28 16,1-28-16,-1 0 15,1 0-15,-28 27 0,55-27 16,-28-27-16,1 27 16,-1 0-16,1-28 0,26 28 15,-26-27-15,-1 27 16,1 0 0,-1 0 15,1 0-16,-28 27-15,27-27 16,1 0-16,-1 28 16,1-1-16,-1-27 15,0 0-15,1 0 16,-1 0-16,1 0 16,-1-27-16,1 27 0,-28-28 15,55 28 1,-55-27-16,27 27 0,1-28 15,-28 56 17,27-1-17,0-27 1,1 0 0,-28 28-16,27-28 0,1 0 15,-1 0-15,1 0 0,54 0 16,-54 0-1,54-28-15,-55 28 16,28-27-16,-27 27 16,-1 0-16,1 0 15,-1 0-15,-27 27 32,27-27-17,1 28-15,-1-1 16,28-27-16</inkml:trace>
  <inkml:trace contextRef="#ctx0" brushRef="#br1" timeOffset="147583.37">15978 4392 0,'0'0'0,"0"28"32,27-28 15,1 0-32,-1 0-15,1-28 16,-1 28-16,0 0 0,28 0 15,-27-27-15,54 27 16,-82-28-16,28 28 16,-1 0-16,1 0 0,-28-27 15,27 27-15,0 0 0,1 0 16,-28 27 0,27-27-1,-27 28 1,28-28-16,-28 27 15,27-27-15,1 0 16,-1 0-16,1 0 16,-1 0-1,0 0-15,1 0 16,-1 0-16,-27-27 0,55 27 16,-27 0-16,-1-28 15,1 28-15,-1-27 16,1 27-16,-1 0 15,0 0-15,1 27 16,-1-27 0,1 28-1,-1-28-15,1 0 16,-1 27 0,1-27-16,-1-27 15,28 27-15,-28 0 16,28-28-16,-27 28 15,-1-27 1,1 27-16,-1 0 16,-27-28-16,28 28 0,-1 0 15,1 0 1,-1 0 0,0 0-16,-27 28 0,28-28 15,27 27 1,-28-27-16,28 0 15,-27 28-15,-1-28 0,1 0 16,81-28 0,-81 28-16,27 0 0,-28 0 0,1 0 15,27-27-15,-28 27 16,28-28 0,-28 28-16,1-27 15,-1 27-15,1 0 16,-1 0-16,1 0 15,-1 0-15,0 0 16,1 0-16,-28 27 0,27-27 16,1 28-16,-1-28 15,1 0-15,27 27 16,-28-27-16,1 0 16,-1 0-16,0 0 0,1 0 15,-1 0-15,1 0 16,27-27-1,-55-1-15,27 28 16,1-27-16,-1 27 16,-27-27-1,28 54-15,-1-27 16,0 0 0,1 27-16,-1-27 15,1 0-15,-1 0 0,-27 28 16,28-28-16,27 0 15,-28 0-15,28 0 16,-28 0-16,1 0 0,27 0 16,-28 0-16,1 0 15,27-28-15,-28 28 0,1-27 16,-1 27-16,0 0 16,28-27-16,-27 27 15,-1-28-15,1 28 16,-1 0-16,1 28 15,-1-28 1,-27 27 0,27-27-16,-27 27 0,28-27 15,-1 0-15,28 28 16,-27-28 0,-1 0-16,1 0 0,-1 0 15,-27-28-15,28 28 0,26 0 16,-26 0-16,-28-27 0,27 27 0,1 0 15,-1 0-15,1-27 16,-1 27 0,1 0-16,-1 0 0,1 0 15,-1 0-15,0 0 16,1 27 0,-1-27-1,1 27 1,-1-27-16,1 0 15,-1 0-15,28 0 16,-27 0-16,-1 0 0,55-27 16,-54 27-1,27-27-15,-28 27 0,1 0 16,-1 0 0,1 0-16,-28-28 0,27 28 0,0 0 15,1 0-15,-1 0 16,1 0-1,-28 28-15,27-28 0,1 0 16,-1 27 0,1-27-16,-1 0 15,1 0-15,-1 0 0,0-27 16,28 27 0,-27 0-16,-1-28 15,1 28-15,-1 0 16,1-27-16,-1-1 15,0 28 1,1 0 0,-1 0-16,1 0 15,-1 28 1,1-28-16,-1 0 16,1 0-1,-1 0-15,1 0 16,-1 0-16,0 0 15,1 0-15,-1-28 16,1 28-16,-1 0 16,-27-27-16,28 27 0,-28-28 31,0 56-15,27-28 15,-27 27-16,0 1-15,28-28 0,-28 27 16,27-27-16,-27 28 0,28-28 16,-1 0-16,0 0 15,-27 27-15,28-27 0,-1 0 0,28 0 16,-55-27-16,55 27 16,-27 0-16,-1 0 0,-27-28 15,55 28-15,-55-27 0,27 27 16,1 0-16,27-28 15,-28 28-15,1 0 16,-1 0-16,1 0 0,-1 28 16,1-28-1,-1 0-15,-27 27 0,82-27 16</inkml:trace>
  <inkml:trace contextRef="#ctx0" brushRef="#br1" timeOffset="149932.22">5216 6177 0,'0'-28'15,"28"28"1,-1 0-1,-27-27 1,27 27 0,-27-28-16,28 28 0,-1-27 15,1-1 1,-1 28 0,-27-27-16,28 27 15,-1 0 1,-27 27-1,28-27-15,-1 0 16,-27 28-16,28-28 0,-1 0 16,0 27-1,1-27-15,-1 0 0,1 0 16,-1 0-16,1 0 16,-1 0-16,1 0 15,-28-27 1,27 27-16,1 0 15,-28-28 1,27 28-16,0 0 16,1 0-1,-28 28 1,27-28-16,-27 27 16,28-27-16,-1 0 15,-27 28-15,55-28 16,-27 0-16,-1 0 15,0 0-15,1-28 0,-1 28 16,1-27 0,-1 27-16,1 0 0,-1-28 15,1 28 1,-28-27-16,27 27 16,1 0-1,-1 0 1,0 27-1,1-27-15,27 28 16,-28-28-16,165 27 16</inkml:trace>
  <inkml:trace contextRef="#ctx0" brushRef="#br1" timeOffset="150257.26">6918 6067 0,'83'-28'16,"-56"1"-16,-137 82 16,275-138-1,-138 83-15,1-27 0,-1 27 16,1-27-16,-1 27 15,1 0 1,-1 0-16,1 27 16,-1-27-16,0 27 15,1-27-15,-1 0 16,1 28-16,27-28 16,-28 0-16,1 0 0,27 0 15,-28 0-15,28 0 16,-28 0-16,1-28 15,-1 1-15,1 27 16,-28-27-16,27 27 0,-27-28 0,28 1 16,-1 27-16,0-28 15,1 28 1,-1 28 0,1-28-16,27 27 15,-28-27-15,138 55 16</inkml:trace>
  <inkml:trace contextRef="#ctx0" brushRef="#br1" timeOffset="150711.6">8593 5957 0,'-55'27'0,"110"-54"0,-28 27 0,1 0 16,-1 0-16,1-27 15,-1-1 1,1 1 0,-1 27-16,0-28 15,1 28-15,-28-27 16,27 27-16,1 0 15,-1 0 1,1 27-16,-1-27 16,1 28-1,-1-28-15,1 27 16,-1-27-16,0 0 16,28 0-16,-27-27 15,-1 27-15,28-28 16,-27 28-16,-1-27 15,1-1-15,-1 28 0,0-27 16,1 27 0,-28-28-1,27 56-15,1-28 16,-1 27 0,1-27-16,-1 28 15,1-28-15,-1 27 16,0-27-16,1 0 0,27 0 15,-28 0-15,1 0 16,27-27 0,0 27-16,-28 0 0,-27-28 15,27 28-15,28 0 16,0-27-16</inkml:trace>
  <inkml:trace contextRef="#ctx0" brushRef="#br1" timeOffset="38574.68">29155 1675 0,'-27'0'16,"27"-28"-1,-28 28-15,1 0 16,-1 0 0,1-27-16,-1 27 15,1 0 1,-28 27-1,28-27-15,-1 0 0,-82 28 16,55-28-16,28 27 0,-28-27 0,-55 55 16,83-55-16,-1 0 15,1 27-15,0-27 0,-1 0 0,-27 28 16,28-28-16,-1 0 94,-27 27-79,28-27-15,-1 28 16,-81 27-16,81-55 0,1 27 16,-111 28-1,111-28-15,0 1 0,-1-28 0,1 27 0,-56 56 16,56-83-16,-1 55 15,28-28-15,0 28 16,0-28-16,55 28 16,-27-55-16,27 28 15,-28-28-15,1 0 0,-1 0 16,0 0 0,-27 27-16,-27-27 15,0 0-15,27 28 0,-83 27 16,56-28-16,-28 0 0,-55 56 15,83-56-15,-28 28 16,0 0-16,27-27 0,-27 26 16,55-26-16,0-1 15,0 1-15,55 27 16,-55-28-16,55 1 0,-27-28 16,-1 27-16,1-27 0,-1 27 15,0 1-15,1-1 16,-1-27-16,-27 28 0,-27-1 15,27 1-15,-28-1 0,-54 28 16,55-27-16,-1-28 16,-82 109-16,110-81 15,-55 27 1,28-55-16,27 55 0,-27-28 16,27 1-16,27 26 15,-27-26-15,27 27 16,-27-28-16,0 1 15,28-1-15,-1-27 0,-27 28 16,0-1 0,-27 0-1,-1 28 1,1-27-16,0-1 0,-1 1 0,-54 109 16,54-110-1,1 56 1,-1-56-16,28 1 0,0-1 0,28 28 15,-1-27-15,1-1 16,27 0 0,-55 1-16,55-1 15,-28 1-15,-27-1 16,27 1-16,-27-1 16,-27 28-1,27-28-15,-27 1 0,27-1 0,-83 83 16,56-82-16,27 27 15,-83 54-15,56-54 16,27-27-16,-55 109 16,55-110-16,27 83 15,-27-82-15,28 27 16,-1-28-16,1-27 0,-1 27 0,28 28 16,-27-55-16,27 28 15,-55-1-15,0 1 0,27-28 16,-27 27-16,0 1 0,0-1 15,-27-27-15,-1 82 16,1-54-16,27-1 0,-28 1 0,28-1 16,-55 56-16,55-1 15,-27-55-15,27 1 0,55 54 16,-55-54-16,82 27 16,-54-28-16,81 0 15,-81 1-15,82 27 16,-83-55-16,1 27 0,-28 1 15,27-28-15,28 82 16,-55-54-16,0-1 0,0 0 16,0 56-16,0-56 15,-28 56-15,28-56 16,28 28 0,-28-28-16,27 1 0,56-1 15,-56-27-15,28 0 0,0 0 16,110 0-16,-110 0 15,-28 0-15,28-27 0,0 27 0,0 0 0,55 27 16,-83-27-16,1 0 16,-1 55-1,-27-27-15,0 27 16,0-28-16,0 0 16,0 1-1,0-1 1,110 28-1,-83-55-15,28 28 0,0-28 0,137 27 16,-137-27-16,0 0 16,-28 0-16,28 0 0,28 0 15,-1 0 1,-54 0-16,-1 0 16,0 0-1,1 0-15,-28 28 16,27-1-1,-27 1-15,28-1 16,54 28 0,-54-55-16,27 27 0,-1-27 0,111 28 15,-137-28-15,27 0 0,-28 0 16,28 0 0,-28 0-16,1-28 31,-1 28-16,1 0 17,136 0-17,-109 0-15,0 0 0,165 0 16,-165 28-16,-28-28 0,28-28 0,0 28 16,0 0-16,0 0 0,55-27 15,-55-1-15,164-26 16,-164 26-16,0 1 0,55-28 15,-83 55-15,1-28 0,-1 28 16,28-55-16,-27 55 16,-1-27-16,0 27 15,1 0 1,-1 0 15,-27 27-31,83-27 16,27 0-16,-83 0 15,110-55-15,-82 55 16,0-27-16,82-55 16,-82 54-16,0 1 0,55-56 15,-55 29-15,-28 26 0,1 1 0,54-56 16,-27 28 0,-28 28-16,-27-1 0,28 1 0,-1 0 15,-27-1-15,0 56 47,55-1-31,-55 0-16,28-27 0,-1 0 0,1 0 15,-1 0-15,1 0 0,-1 0 0,0 0 16,83-54-16,-55 26 0,-27 1 16,109-83-1,-82 82-15,0 1 0,0-28 0,54-27 16,-54 54-16,-27 1 0,-1-28 15,1 27-15,-1-54 16,-27 55-16,-27-56 16,-1 83-16,1-27 0,-1-1 0,-27 1 15,28 27 1,27-28-16,27 28 31,1 0-15,-1-27-16,1 27 0,54-55 15,-27 28-15,-28-1 0,28-27 0,0 28 16,0-28-16,55-55 16,-83 55-16,1 28 0,-1-28 0,1-55 15,-28 83-15,0-28 0,-55-28 16,27 56-16,1-1 16,-28 1-16,28 0 0,-1 27 0,-82-55 15,83 27-15,-28 28 0,28-27 16,-1 27-16,1-28 0,-56 1 15,56 27-15,-1-28 16,28 1-16,28-1 16,-1 1-16,-27 0 0,28-1 15,-1 1-15,1-1 0,-1 1 0,1-1 16,54-54-16,-82 27 0,27 28 16,-27-1-16,0 1 0,0-1 0,0 1 15,-27-1-15,-28-81 16,0 81-16,28 1 0,-1-1 0,-109-27 15,82 55-15,0-27 0,28-1 0,-83 1 16,82 27-16,1 0 16,-28-28-16,28 1 15,27 0 1,27 27-16,1-28 16,54-27-16,-55 28 0,1-1 15,-1 28-15,28-55 16,-27 28-16,-1 0 0,-54-56 15,27 56-15,-28 27 0,28-28 16,-82-27-16,54 55 16,1-27-16,-1 27 0,1-28 0,-55 1 15,54 27-15,1-27 16,-1 27-16,-27-28 16,28 1-16,-1-1 15,28 1-15,0-1 0,55-54 16,-55 54-16,28 28 0,-28-27 15,27 0-15,-27-1 0,28-82 16,-28 83-16,27-1 0,-27 1 0,0-55 16,-27 54-16,27 1 15,-28-28-15,28 27 0,-27 1 0,-56-55 16,56 54-16,-28 1 0,28-1 16,-28 28-16,0-27 0,0-1 0,0 28 0,-110-27 15,110-1-15,0 28 16,1 0-16,26 0 0,-27 0 0,-27-27 15,54 27-15,1 0 16,27-28-16,27 1 16,1 0-1,-1-1-15,1 1 0,-1 27 0,-27-28 0,28 28 16,-1-27-16,-27-1 0,28 28 0,-28-27 16,0-1-16,-28 1 15,1 0-15,-28-1 0,-55 1 16,55 27-16,0-28 0,0 28 15,-137-27-15,110 27 0,27 0 16,-28 0-16,29 0 0,-1 0 0,-28-28 16,28 28-16,-82 0 15,27-27-15,83-1 16,-28 1-16,55-1 16,0 1-16,0-28 15,0 28-15,0-1 16,0 1-16,0-1 15,-55 1-15,28 27 16,27-28-16,-28 28 0,1 0 0,-83-27 16,55 27-16,27 0 0,-26 0 15,26 0-15,-137 27 16,110 1-16,28-28 0,-28 0 0,-82 27 16,109 1-16,-26-28 0,26 0 15,-54 27-15,54-27 16,1 0-16,-1 0 15,1 28 17,-1-28-17,1 27-15,-28-27 0,28 0 0,-83 28 16,82-1-16,-27-27 0,1 0 16,-84 27-1,-164 1-15</inkml:trace>
  <inkml:trace contextRef="#ctx0" brushRef="#br1" timeOffset="49005.18">29979 3596 0,'55'0'0,"-28"0"63,1 28-47,-1-28 15,1 27-31,-1 1 31,0-28-15,138 109-1,-110-54-15,0-27 0,55 81 16,-83-81-16,1-28 0,-28 27 16,27-27-16,1 55 15,-1-55-15,0 28 16,-27-1-16,28 1 0,-1-1 15,1 1 1,-1-1 0,1-27-16,-28 27 15,27-27-15,-27 28 32,28-28-17,-28-28 32,0 1-31,27 0-1,-27-1-15,0 1 0,0-1 16,0-54 0,0 54-16,28-27 15,-28 28-15,0 0 0,0-28 16,0 27-16,0 1 0,0-1 15,0 1-15,0-28 16,0 28-16,0-1 0,0-27 16,0 28-1,0-1 1,0 1-16,0-1 0,-28 1 16,28-1-1,0 1 1,-27 27-1,27 55 1</inkml:trace>
  <inkml:trace contextRef="#ctx0" brushRef="#br1" timeOffset="49783.7">30610 3404 0,'28'0'94,"-1"0"-78,1 0-1,-1 0-15,0 0 16,1 0-16,27 0 16,-28-27-16,28 27 15,-27 0-15,-1 0 0,1 0 16,-1 0-16,0 0 16,1 0-16,-1 0 31,1 0 0,-1 0-31,1 0 16,-1-28-1</inkml:trace>
  <inkml:trace contextRef="#ctx0" brushRef="#br1" timeOffset="50695.15">29704 3569 0,'28'0'125,"-1"0"-109,1-28-1,-1 28-15,1 0 0,26-27 16,-26 27-1,-1 0-15,28 0 16,-55-28-16,28 28 0,-1 0 16,1 0 62,-28-27-47,27 27 0</inkml:trace>
  <inkml:trace contextRef="#ctx0" brushRef="#br1" timeOffset="53089.68">29155 6232 0,'-27'27'31,"-1"0"-31,1 1 16,-1-1-1,1 1-15,27-1 0,-82 28 16,82-27-16,-28-1 0,-54 83 16,54-83-16,1 28 0,-56 82 15,56-82-15,0 0 0,-1-27 16,1 27-16,-28 82 16,27-82-16,1-28 0,-1 110 15,28-109-15,-27-1 0,0 83 16,27-82-16,0-1 0,0 1 15,0 54 1,27-55-16,-27 1 0,27 54 16,-27-54-16,0-1 0,28 55 15,-28-54-15,27-1 0,-27 1 16,28 27-16,-28-28 0,27-27 16,1 55-16,-1-27 15,1-28-15,54 82 16</inkml:trace>
  <inkml:trace contextRef="#ctx0" brushRef="#br1" timeOffset="54574.75">28551 9388 0,'28'0'94,"-1"0"-63,83-27-15,-55 27-16,164-55 15,-136 55-15,-28 0 0,164-55 16,-164 55-16,-27 0 0,-1 0 16,56-27-16,-56 27 15,0 0 1,-54 0 0</inkml:trace>
  <inkml:trace contextRef="#ctx0" brushRef="#br1" timeOffset="55151.41">29045 8977 0,'0'0'15,"0"0"-15,-27 0 0,54 0 78,-27 27-46,28 1-17,-28-1-15,0 1 16,27 54-16,1-82 16,-28 27-16,27 1 0,1 54 15,-28-54-15,0-1 0,27 0 0,-27 56 16,28-56-16,-28 1 15,0 27 1,27-55-16,-27 27 0,0 1 31</inkml:trace>
  <inkml:trace contextRef="#ctx0" brushRef="#br1" timeOffset="55849.98">30253 9251 0,'0'0'0,"-27"0"15,-1 0 17,28 28-17,-27-28 1,54 0-16,-27-28 16,28 28 46,-28-27-46,27 27-16,-27 27 15,28-27-15,-1 0 16,1 55-16,-1-27 16,-27-1-1,28 0-15,-28 1 0,0 27 16,-83 27-16</inkml:trace>
  <inkml:trace contextRef="#ctx0" brushRef="#br1" timeOffset="57630.68">31132 8839 0,'0'0'0,"-28"0"0,28 28 47,-27-28-16,27 27-16,-28-27-15,28 28 16,-27-28 0,27 27-16,27-27 15,1 0 17,-1 0-32,1 0 15,27-27 1,-28 27-16,1-28 15,-1 1-15,-54 27 32,-1 0-32,1-28 15,-1 28 1,1 0-16,27 28 16,-28-28-1,1 0 1,27 27-1,-28-27-15,28 28 0,0-1 16,0 1-16,0-1 16,28-27-1,-1 0 1,1-27 0,-1 27-1,-27-28-15,28 28 0,-28-27 16,0-1 15,-28 28-31,1 0 16</inkml:trace>
  <inkml:trace contextRef="#ctx0" brushRef="#br1" timeOffset="98940.7">8675 10789 0,'0'27'47,"0"-54"15,-27 27-15,54 0 156,-27-28-187,28 28 15,-28-27 0,-28-1 94,1 28-109,-56-27 0,56 27-16,-1 0 15,1 0-15,0 0 0,-83 27 16,82 1-16,-54 27 16,54-28-16,-54 55 15,55-54-15,-1-1 0,-27 56 16,55-56-16,-55 55 15,55-54-15,0-1 0,0 1 0,0-1 0,0 28 16,28-27-16,-28-1 16,82 28-16,1 27 15,-29-54-15,84 27 16,-111-28-16,28-27 0,27 28 16,303-28-16</inkml:trace>
  <inkml:trace contextRef="#ctx0" brushRef="#br1" timeOffset="99548.93">9334 10432 0,'0'27'16,"0"1"15,0-1-31,0 28 15,0-28-15,0 56 16,0-28-16,0-28 16,0 28-16,0 55 15,0-55-15,0 82 16,0-82-16,0 192 0</inkml:trace>
  <inkml:trace contextRef="#ctx0" brushRef="#br1" timeOffset="100127.58">10048 11200 0,'0'-27'16,"-28"-1"15,28 1-16,-27 27-15,-1 0 16,28-28-16,-27 28 16,0 0-16,-1 28 0,-27-28 15,55 27-15,-27-27 0,-56 55 16,83-27-16,-27-28 0,-28 82 16,28-27-1,27-28-15,0 28 16,0-27-16,0-1 0,54 28 15,-26-27-15,27 27 16,-28-55-16,1 0 16,82 27-16,-56-54 0,56-1 15,-82 28-15,-1-27 16,56-28-16,-56 27 16,-27 1-16,27-28 15,-54 27-15,27 1 0,-55-28 16,28 55-16,-1-27 0,1 27 15,-1 0-15,-27-28 16,-54 56-16</inkml:trace>
  <inkml:trace contextRef="#ctx0" brushRef="#br1" timeOffset="101765.98">10844 11063 0,'27'-27'15,"-27"-1"-15,28 28 16,-28-27 31,-28 54-32,1-27 1,0 0-16,-1 28 0,1-28 16,-56 54-1,83-26-15,-27-1 0,-1 1 0,28 27 16,0-28-16,0 1 16,28-1-1,-28 1-15,27-28 0,1 27 0,-1-27 16,1 27-16,-1-27 15,28 0-15,-28 0 0,1 28 16,-1-28-16,28 0 16,-27 0-16,-1 0 15,1 0 1,-56 27-16,28 1 16,-27-1-1,-1-27-15,1 55 16,-1-55-16,-27 55 15,28-55-15,-28 28 16,28-28-16,-1 0 0,1 0 0,-1 0 16,-109-28-16</inkml:trace>
  <inkml:trace contextRef="#ctx0" brushRef="#br1" timeOffset="102298.9">11366 11036 0,'0'0'0,"0"27"63,-28 0-48,28 1 1,0-1-16,0 1 15,0 27-15,-27-28 16,27 83-16,0-83 16,0 28-1,0-27-15,27-1 0,-27 1 0,28-1 16,-28 1-16,27-28 0,0 27 16,28-27-1,-27-27-15,82-1 16,-83 28-16,1-27 0,81-28 15,-81 27-15,-1 28 0,1-27 16,27-28-16,-55 28 16,27-1-16,-54-27 0,27 28 15,-28 27-15,28-28 0,-55-27 16,-27 0-16</inkml:trace>
  <inkml:trace contextRef="#ctx0" brushRef="#br1" timeOffset="102940.57">12162 11420 0,'0'-28'31,"0"1"-15,27 0-1,-27-1-15,0 1 0,0-1 0,28 1 16,-28-1-16,27-54 16,-27 54-16,28 1 15,-28-28 1,27 55-16,0-27 0,1 27 16,-1 0-1,1 0 1,-28 27-16,27-27 15,-27 28 1,0-1-16,0 0 0,0 1 16,0-1-16,0 1 15,0-1-15,0 1 0,-27-1 16,27 1-16,27-1 16,-27 1-16,0-1 15,0 0 1,0 1-16,0-1 15,28-27-15,-28 28 16,27-28-16,1 0 16,-1 0-1,1 0-15,-1-28 0,28 1 16,-28-1-16,1 28 0,-1-27 16,1 27-16,27-82 0</inkml:trace>
  <inkml:trace contextRef="#ctx0" brushRef="#br1" timeOffset="103965.8">13040 11090 0,'28'0'109,"81"-27"-109,-81 27 16,27 0-16,-28-27 0,28-1 0,0 28 15,-27-27-15,-1 27 0,0-28 0,1 1 16,-1-1-16,1-27 16,-28 28-16,27 27 0,-27-27 0,-27-28 15,-1 27 1,1 1-16,-1-1 16,1 28 15,0 0-16,27 28-15,-110 27 16,55 27-16,27-55 16,-27 1-16,28 27 0,-28 55 15,55-83-15,0 55 16,28-54-16,-28-1 0,27 1 0,0-1 16,111 28-16,-111-55 15,110 28 1,83-56-16</inkml:trace>
  <inkml:trace contextRef="#ctx0" brushRef="#br1" timeOffset="105483.45">8785 13369 0,'0'0'0,"0"-27"31,27 27-15,1-28-16,-1 1 15,28-1 1,-27 28-16,27-27 16,-28 27-16,28 27 15,-28 1-15,1-1 16,-1 1-16,1-1 16,-1 55-1,1-54-15,-28 54 16,0-54-16,0-1 0,0 0 0,-28 56 15,1-56-15,-1 1 16,1 27 0,-1-28-16,-26 1 15,26-28-15,1 27 16,-1-27-16,1 0 16,-1 0-16,1 0 15,27-27 1,-28 27-16,28-55 15,28 55-15,-28-28 0,27-27 16,-27 28-16,28-28 16,-1 27-16,-27 1 0,55-28 15,-27 55-15,-28-27 0,27 27 16,-27-28-16,27 1 16,1 27-16,-28-28 0,27 28 15,1 28 16,-1-28-15,1 27 0,-28 1-16,27-28 15,-27 27 1,0 1-16,28-1 0,-28 0 16,0 1-1,-28-1-15,28 1 16,0-1-1,0 1-15,-27-1 16,27 1-16,0-1 16,-28 1-16,28-1 15,0 0 1,28-27 0,-28 28-16,27-28 0,1 0 15,-1 0-15,28-28 16,-28 1-16,83-55 15</inkml:trace>
  <inkml:trace contextRef="#ctx0" brushRef="#br1" timeOffset="106342.7">8620 12957 0,'0'28'16,"28"-28"31,-1-28-47,28 28 15,-27 0-15,-1 0 16,55-27-1,-54 27-15,-1 0 0,56 0 16,-56 0-16,1 0 0,26 0 16,-26 0-16,27-28 15,-28 28-15,28 0 16,-27 0-16,-28-27 0,27 27 16,1 0-16,-1-28 15,0 28-15,1 0 16,-1 0 31,-27-27-32,0 54 1,0-54 109,-27 27-109,-1-28-1,1 28-15,0-27 16,-28 27-16</inkml:trace>
  <inkml:trace contextRef="#ctx0" brushRef="#br1" timeOffset="108091.73">9938 13726 0,'0'-28'31,"27"28"-15,-27-27 0,28 27-16,-1 27 31,1 28-15,-28-27-16,0 82 15,0-83-15,0 0 16,0 28-16</inkml:trace>
  <inkml:trace contextRef="#ctx0" brushRef="#br1" timeOffset="109004.58">10679 13122 0,'0'-28'31,"28"28"63,-1 0-63,1 0-15,-28-27 0,0 0-1,0-1-15,-28 28 16,28-27-16,-27 27 31,-28 27-15,27 1-16,-27-1 15,28 0-15,0-27 0,27 28 16,0-1-16,-28 1 16,28-1-16,0 1 15,28-1-15,-28 1 0,27-1 16,-27 1 0,27-1-16,1 28 15,-1-55-15,1 0 0,-1 27 0,28 1 16,-27-28-16,54 0 15,-55 0-15,1 0 0,82-55 16</inkml:trace>
  <inkml:trace contextRef="#ctx0" brushRef="#br1" timeOffset="110374.88">12409 12134 0,'0'27'15,"-28"1"1,28 26 0,-27 1-1,27-27-15,0 27 16,0-28-16,0 1 0,0-1 16,0 55-16,0-54 15,0 27-15,-28 27 16,28-54-16,0 81 15,0-81-15,0-1 0,-27 1 0,0 136 16</inkml:trace>
  <inkml:trace contextRef="#ctx0" brushRef="#br1" timeOffset="110678.7">12024 12875 0,'0'-28'16,"28"28"30,-1 0-46,1 0 16,27-27 0,-28 27-16,83-28 15,-83 28-15,28 0 0,-27-27 0,82 27 16,-83 0-16,193-27 0</inkml:trace>
  <inkml:trace contextRef="#ctx0" brushRef="#br1" timeOffset="111233.92">12793 12243 0,'0'0'0,"-27"0"16,27 28-1,0-1 1,-28 1 0,28-1-16,0 1 15,0 27 1,28-28-16,-28 1 0,0-1 0,0 28 0,0 27 16,0-54-16,0-1 15,0 83-15,0-83 16,-28 1-16,1 54 15,27-54-15,0-1 0,-28 55 16,1-54-16,27-1 0,-28 1 16,56-28-16,-28-28 15,0 1 1,0-1-16,27 1 16,-27-28-16,28 28 15,-28-1-15,0 1 0,27-1 0,1-27 16,-1 55-16,-27-27 0,28-1 15,-1 28-15,1 0 32,-28 28-17,27-28-15,-27 27 0,27-27 0,1 55 16,-28-27 0,55-1-16,-55 1 15,0-1-15,27 28 16,-27-28-16,0 28 15,-55 55-15</inkml:trace>
  <inkml:trace contextRef="#ctx0" brushRef="#br1" timeOffset="111808.4">13287 12930 0,'28'0'63,"-1"0"-48,1 0 1,-1-28-16,1 28 16,26-27-1,-26-1-15,-1 28 0,1-27 16,-1-1-16,-27 1 15,0 0 1,-27 27 0,-1 27-1,1-27 1,-1 27 0,28 1-16,-27-28 0,0 27 15,27 1-15,-28-28 0,28 55 16,-27-55-16,27 27 0,0 1 15,27-1-15,-27 1 16,28-1-16,-1-27 16,28 27-1,-28-27-15,1 28 0,-1-28 0,28 0 16,-27 0-16,-1 0 0,55 27 16</inkml:trace>
  <inkml:trace contextRef="#ctx0" brushRef="#br1" timeOffset="112363.23">13974 12765 0,'-28'0'16,"56"0"-16,-28 27 47,27 1-32,1-1 1,-1 1-16,0-1 16,-27 1-16,28-1 15,-28 1-15,0-1 16,0 1-16,0-1 15,0 0 1,-28-27 0,28-27-1,-27 0 1,27-1 0,0-27-16,27 28 15,-27-1-15,0-27 16,28 28-16,-28-28 15,27 55-15,1-55 16,-1 55-16,1-27 16,-1 27-16,1 0 0,-1 0 15,1 27 1,-1 1-16,-27-1 16,27-27-16,-27 82 15,0-54-15,28 27 0,-28-28 16,0 1-16,0-1 15,0 28-15</inkml:trace>
  <inkml:trace contextRef="#ctx0" brushRef="#br1" timeOffset="114139.92">16088 12189 0,'0'27'47,"27"-27"15,0 0-30,-27-27-17,28 27 1,-28-28 0,0 1-1,0-1-15,27 28 0,-27-27 16,0-1-1,-27 28 1,27-27 0,-28 27-1,28 27 1,-27-27-16,0 0 0,-1 28 16,1-28-1,-1 27-15,28 1 16,-27-28-16,-1 27 15,28 1-15,-27-1 0,27 0 16,0 1-16,-28-1 16,28 28-1,0-27-15,28 27 16,-28-28-16,0 1 0,27 26 16,1-54-16,-28 28 0,27-1 15,1 1-15,27-1 16,-28-27-16,0 28 0,1-28 0,54 0 15,-54 0-15,54 0 16,-27-28-16,-28 28 16,111-55-16</inkml:trace>
  <inkml:trace contextRef="#ctx0" brushRef="#br1" timeOffset="115304.2">16691 12106 0,'28'0'78,"-1"-55"-62,1 55-16,-1 0 0,28-27 15,-27 27-15,-1 0 16,28 27-1,-28-27-15,28 55 16,-27-27-16,-1 27 16,-27-28-16,28 0 15,-28 56-15,0-56 16,0 56 0,0-56-16,-28 28 15,1-28-15,-1 1 16,28-1-16,-27 1 15,-1-1-15,1 1 16,0-28-16,-1 27 16,1-27-16,-1 0 31,28-27-15,-27-28-1,27 27-15,0 1 0,27-28 16,-27 28-16,28-1 0,-28 1 15,0-1-15,55-27 16,-55 28-16,27-1 0,0-27 16,1 55-16,-28-27 15,27 27-15,1 0 32,-28 27-1,27-27-16,-27 28-15,28-1 16,-28 1-16,0-1 16,0 1-1,0-1 1,0 1-16,0-1 0,0 1 16,-28-28-16,28 27 15,0 0 1,0 1-16,0-1 15,0 1 1,28-28-16,-1 27 16,1-27-1,27 0 1,-28 0-16,-27-27 0,110-28 0</inkml:trace>
  <inkml:trace contextRef="#ctx0" brushRef="#br1" timeOffset="116208.65">16527 11694 0,'-28'0'47,"56"0"-31,-1 0 15,1 0-16,-1 0-15,28 28 16,-28-28-16,1 0 16,54 0-16,-54 0 15,-1 0-15,56-28 16,-29 28-16,-26 0 0,-1-27 0,1 27 0,27-27 16,-28 27-1,1 0-15,-1-28 16,1 28-16,-1 0 0,0-27 15,1 27 17,-56 0 15,28 27-1,-27-27-30,27-27 0,-27 27-1,-1 0-15,1-28 16,-1 28 0,1-27-16,-1 27 15,-27-28-15</inkml:trace>
  <inkml:trace contextRef="#ctx0" brushRef="#br1" timeOffset="121112.48">18366 11640 0,'-27'-28'32,"-1"28"-1,1 0-15,-28 0-1,27 0-15,1 28 16,-55-28-1,54 0-15,28 27 0,-27-27 0,-1 27 16,1-27-16,27 28 0,-28-28 16,1 55-1,-1-28-15,1 56 16,0-83-16,-1 82 16,28-55-16,-27 28 15,27-27-15,0-1 0,27 28 16,-27-27-16,0-1 15,28 28 1,-1-55-16,-27 27 0,55 1 16,-28-1-16,1-27 0,-28 28 0,82-1 15,-54-27-15,-1 28 16,1-28-16,54 27 16,-55-27-16,1 0 0,54 0 15,-54 0-15,-1 0 0,0 0 0,1 0 16,54-27-1,-54 27-15,-1-28 0,28-27 0</inkml:trace>
  <inkml:trace contextRef="#ctx0" brushRef="#br1" timeOffset="121725.27">17762 12134 0,'0'27'16,"0"-54"-16,28 54 78,27-27-63,-28 0-15,0 0 0,83 0 16,-82 0-16,-1 0 16,83 0-16,-83-27 0,1 27 15,-1 0-15,83-55 16,-82 55-16,-1 0 16,28-28-1,-28 28-15,-27-27 0</inkml:trace>
  <inkml:trace contextRef="#ctx0" brushRef="#br1" timeOffset="122831.58">19025 11255 0,'0'28'31,"0"-1"1,55 1-17,-28-1-15,1-27 0,27 55 16,-28-28-1,83 56 1,-83-56-16,1 1 0,-1-1 0,1-27 16,-28 28-16,27-1 0,1 0 0,-1 1 0,56 27 15,-83-28-15,54 28 16,-26-55-16,-28 28 16,55-1-16,-55 0 15,27-27 1,1 0-16,-28 28 0,27-28 15,1 0 17,-28-28 46,27 1-63,-27 0 1,0-28-16,27 55 0,-27-28 16,28-54-1,-28 54-15,0 1 0,27-28 16,-27 28-16,28-1 0,-1-54 16,1 54-1,-28-27-15,27 28 16,-27 0-16,0-28 15,28 55-15,-28-55 16,0 27-16,27 28 0,-27-27 0,0-1 0,0-27 16,0 28-1,0 0-15,0-1 16,0 1-16</inkml:trace>
  <inkml:trace contextRef="#ctx0" brushRef="#br1" timeOffset="123611.42">18888 11228 0,'27'0'140,"28"-28"-124,-27 28 0,54 0-1,-55 0-15,1 0 0,27-27 16,-28 27 0,1 0-1,-1 0 1</inkml:trace>
  <inkml:trace contextRef="#ctx0" brushRef="#br1" timeOffset="124246.14">20013 11008 0,'0'-27'15,"28"27"48,-1 0-48,1 0 1,-1 0-16,1 0 16,54-28-16,-55 1 15,1 27-15,-1 0 0,56-55 16,-56 55-16,1 0 0,-1 0 16,0-28-16,-27 56 31,-27-28-16,27 27-15,-27-27 16</inkml:trace>
  <inkml:trace contextRef="#ctx0" brushRef="#br1" timeOffset="126414.7">7550 13369 0,'0'27'47,"-28"-27"-31,56 0 0,-28 28-1,0-1-15,0 1 16,0 27-16,0-28 15,0 55 1,0-54-16,27-1 0,-27 1 0,0-1 16,0 1-1,0-1-15,0 1 16</inkml:trace>
  <inkml:trace contextRef="#ctx0" brushRef="#br1" timeOffset="127030.27">7742 13067 0,'-28'0'15,"56"0"-15,-83 0 16,27 0-16,1 0 16,0 0-16,-28 27 15,27 1 1,-27-1-16,28-27 0,-1 28 16,1-28-16,-28 55 15,28-55-15,-1 27 0,-27 28 16,55-27-16,-27-1 0,-1 28 15,28-28-15,0 28 0,0-27 16,0 54 0,0-55-16,0 1 0,28 82 15,-28-83-15,0 1 0,55 27 16,-28-28-16,1 0 0,-1-27 16,0 28-16,28-28 15,-27 0-15,-1 0 0,56 0 16,-56 0-16,1 0 15,-1-28-15,55 28 16,-54-27-16,-1 27 0,1-27 0,-1 27 0,1 0 16,54-55-1,-55 55-15,1-28 0,27 1 16,-55-1-16,55-27 16,-55 28-16,0-55 15,0 54-15,-28-54 16,28 54-16,-27 1 0,-28-55 15,27 82-15,1-28 0,-1 1 16,-26-1-16,26 28 16,-27-27-16,28 27 15,-28 27-15</inkml:trace>
  <inkml:trace contextRef="#ctx0" brushRef="#br1" timeOffset="128687.98">7742 15455 0,'0'0'0,"27"0"16,1 0-16,-28-27 16,27 27-16,1 0 31,-1 0-16,0 27 1,-27 1 0,28-28-16,-28 27 0,0 1 15,27-1-15,-54 1 16,27 26 15,0 29-15,-28-56-16,28 1 0,-27-1 15,0 56-15,54-83 16,0-28 31,56 28-31,-56-27-16,56-1 0</inkml:trace>
  <inkml:trace contextRef="#ctx0" brushRef="#br1" timeOffset="129392.27">8071 15208 0,'-27'-27'15,"54"54"-15,-82-54 0,55-1 16,-27 28-16,-1 0 0,-27-27 16,28 27-16,0 0 15,-1 0-15,1 0 0,-1 0 0,1 0 16,-1 0-16,-27 27 15,28-27 1,0 28-16,-1-28 16,28 27-16,-27-27 0,-1 28 0,1 27 15,27-28 1,-55 28-16,55-28 0,0 1 16,-28 54-16,28-54 15,0-1-15,0 28 16,0-28-16,28 1 0,-1 27 15,-27-28-15,28 1 0,-1 27 16,1-28-16,-28 1 0,27-1 0,1-27 16,-1 55-16,0-55 0,-27 27 15,28-27-15,-28 28 0,55-28 16,-28 27-16,1-27 16,54 0-16,-55 0 15,1 0-15,54 0 16,-27 0-16,-27 0 0,81-27 15,-81 27-15,-1-28 0,83 1 16,-82 27-16,81-55 16,-81 28-16,-1 27 0,1-28 15,27-27 1,-55 28-16,27 27 0,-27-55 16,28 55-16,-56-55 15,28 27-15,-27-26 16,27 26-16,-55-27 15,27 28-15,1-1 0,-28 1 16,28-1-16,-1 28 0,1 0 0,-83 0 16</inkml:trace>
  <inkml:trace contextRef="#ctx0" brushRef="#br1" timeOffset="130500.37">9362 15153 0,'0'-27'16,"0"54"-16,0-82 15,27 55 1,-27-27 0,27 0-16,1 27 15,27-28 1,-55 1-16,27 27 0,28 0 0,-55-28 15,28 28-15,-1 0 0,0 0 0,28 28 16,-27-1-16,-1 28 16,1-55-16,-28 27 0,27 1 15,-27 27 1,28-28-16,-28 1 0,0-1 0,-28 28 16,28-28-16,0 1 0,-55 54 15,55-54 1,-27 27-1,-1-55-15,28 27 0,-55 1 16,28-28-16,0 0 31,27-28-15,0 1 0,0-1-16,0 1 0,0-56 15,0 56-15,27-1 0,-27-26 16,0 26-16,27 28 0,-27-27 15,28-28-15,-28 27 16,27 1 0,1 27-16,-28-28 0,27 28 15,1 0-15,-1 0 16,-27 28 0,28-1-1,-28 1-15,0-1 16,0 1-16,0-1 15,0 1-15,27-1 0,-27 0 16,0 28 0,0-27-16,0-1 15,0 1-15,0-1 16,28 1-16,-1-28 16,-27 27-1,27-27-15,1 0 0,27-27 16,-28 27-16,1-28 15,27 1-15,-28 27 16,28-83-16</inkml:trace>
  <inkml:trace contextRef="#ctx0" brushRef="#br1" timeOffset="131062.9">8977 14906 0,'0'0'0,"0"-27"62,28 27-46,-1 0-1,1 0-15,-28-28 0,27 28 16,28 0-16,-28-27 16,1 27-16,82-28 15,-83 1-15,1 27 0,26-27 0,-26 27 0,137-55 16,-138 55-1,55-28-15,-54 28 16,-1 0-16,1 0 16,-28-27-16,27-1 47</inkml:trace>
  <inkml:trace contextRef="#ctx0" brushRef="#br1" timeOffset="132707.91">10789 14742 0,'0'-28'47,"0"1"-16,-27 54 1,-1 1-17,1-1-15,-1 0 0,-27 83 16,28-82-16,27-1 16,0 1-16,0-1 0,27 28 15,-27-28 1,28 1-16,-1-1 15,28 1-15,-27-28 16,27 27 0,-28-27-16,28 28 15,-28-28-15,1 0 0,27 0 16,-28-28-16,1 28 0,-1 0 16,28-27-1,27-28-15</inkml:trace>
  <inkml:trace contextRef="#ctx0" brushRef="#br1" timeOffset="132972.81">10707 15044 0,'0'0'16,"27"0"15,1-28-15,-1 28-16,1 0 16,-1-27-16,0 27 15,28-28 1,-27 1-16,-1 27 0,138-55 0</inkml:trace>
  <inkml:trace contextRef="#ctx0" brushRef="#br1" timeOffset="133486.69">11366 14522 0,'0'0'16,"0"-28"-16,27 28 47,-27 28-32,27-28-15,1 0 16,27 27-1,-55 1-15,27-28 0,56 27 16,-83 1-16,27-1 0,1-27 0,-1 28 0,55 27 16,-82-28-16,28-27 15,27 82 1,-28-54-16,1-1 47,-1-27-16,-27-27 0,28-28-15,-28 27-16,27-26 0,-27-29 16,0 56-16,0-1 0,0-54 15,0 54-15,0 1 0,0 0 16,0-1-16,0 1 0,0-28 15,0-28-15</inkml:trace>
  <inkml:trace contextRef="#ctx0" brushRef="#br1" timeOffset="133961.93">12574 14851 0,'0'-27'16,"27"27"-1,0 0 1,-27-28 0,28 28-1,-1 0 1,-27 28-16,28-28 0,-28 27 0,55 28 16,-55-27-16,27 82 15,-27-83-15,-27 165 16</inkml:trace>
  <inkml:trace contextRef="#ctx0" brushRef="#br1" timeOffset="134852.6">13260 14165 0,'0'0'16,"0"28"15,0-1-16,27 0-15,-27 1 16,28 27 0,-28-28-16,27 1 0,-27-1 0,28 1 0,-1 81 15,28-26 1,-55-1 0,27-54-16,-27-1 0,0 0 15,0 1 1,0-1-16,28-54 15,-28-1-15,0-26 16,27 54-16,-27-55 16,28 27-16,-1-27 15,-27 28-15,55-28 16,-27 27-16,-1 1 0,28-28 16,-28 55-16,1 0 15,27-27-15,-28 54 16,1 1-1,-1-28-15,-27 54 16,28-26-16,-28-1 0,0 1 0,0 27 16,0-28-16,0 1 15,0-1-15,-28 28 16,1-28-16,-28 56 16,55-56-16,-28 1 0,-54 54 15,55-82-15,-1 28 16,-164-28-16</inkml:trace>
  <inkml:trace contextRef="#ctx0" brushRef="#br1" timeOffset="135479.99">13068 14165 0,'0'-27'0,"-28"27"16,56 0 31,-1 0-32,1-28-15,-1 28 0,0 0 16,1 0-16,-1 0 0,1 0 0,-1 0 16,1-27-16,-1 27 0,83-28 15,-28 28-15,-54-27 0,82-1 16,-83 1-16,1 27 16,54-28-16,-82 1 15,27 27-15,1 0 16,-28-27-16,-28 27 78,1 0-78,-1 0 16,1 0-16,0 0 15,-1 0-15,-27 0 16,0 0-16,-27 27 15</inkml:trace>
  <inkml:trace contextRef="#ctx0" brushRef="#br1" timeOffset="136288.34">14770 14055 0,'-28'0'15,"1"28"16,-1-28-31,28 27 0,-27-27 16,-28 55 0,28-27-16,27-1 0,-55 55 15,55-54 1,0-1-16,0 1 0,0 27 16,0-28-16,0 0 0,0 1 0,27 27 15,1-28-15,-28 1 0,55-1 16,-28 1-16,55-28 15,-27 27-15,-27-27 16,81 0-16,-54-27 0,-27 27 16,82-28-1,-55 28-15,-28 0 0,0-27 0,56-1 0</inkml:trace>
  <inkml:trace contextRef="#ctx0" brushRef="#br1" timeOffset="136523.23">14550 14549 0,'0'0'0,"28"0"15,-1-27 1,1 27-1,26 0 1,-26 0-16,-1 0 0,56-28 16,-56 28-16,165-54 0</inkml:trace>
  <inkml:trace contextRef="#ctx0" brushRef="#br1" timeOffset="137003.2">15346 14083 0,'0'27'46,"0"1"-30,0-1 0,28-27-16,-1 55 15,1-55-15,-28 27 16,55 28-16,-28-27 0,0-1 16,28 28-16,-27-27 15,27 26 1,-28-26-16,1-1 15,-28 1-15,27-28 16,-27-28 0,0 1-1,28-1 1,-28 1-16,0 0 16,27 27-16,-27-28 0,0 1 0,0-56 15,27 56 1,-27-83-16,28 55 15,-28 28-15,27-1 0,1-27 16,-1-27-16</inkml:trace>
  <inkml:trace contextRef="#ctx0" brushRef="#br1" timeOffset="138139.04">16884 14357 0,'0'28'46,"-28"-28"-46,56 0 94,27 0-78,-28 0-16,0 27 15,1-27 1,-28 28 0,0 81-16</inkml:trace>
  <inkml:trace contextRef="#ctx0" brushRef="#br1" timeOffset="138579.73">17735 13342 0,'0'0'15,"0"27"16,0 0-15,0 1-16,0-1 0,0 1 0,0-1 0,0 1 16,27-1-16,1 83 15,-28-55-15,0-28 0,27 28 0,-27-27 16,28-1-16,-28 28 0,27-28 0,-27 1 16,27-1-16,-27 1 0,28-1 0,-28 1 15,0-1-15,55 56 0</inkml:trace>
  <inkml:trace contextRef="#ctx0" brushRef="#br1" timeOffset="138853.1">17488 13945 0,'27'0'0,"-54"0"0,82-27 16,-28 27 0,0 0-16,28-27 15,-27 27 1,54-28-16,-54 28 16,81-27-1,-81 27-15,27 0 0,-28-28 0,56 1 16,164-111-16</inkml:trace>
  <inkml:trace contextRef="#ctx0" brushRef="#br1" timeOffset="139283.76">18201 13342 0,'0'0'0,"-27"0"47,27 27-32,0 0-15,0 28 16,0-27-16,27 27 16,-27-28-16,0 1 15,28 54-15,-28-55 0,0 1 16,27 54 0,-27-54-16,28-1 0,-28 55 15,27-82-15,-27 28 16,0-1-16,0-54 31,28-1-15,-28 1-16,27-28 15,-27 28-15,0-1 0,28-27 16,-28 28-16,54-1 16,-54 1-16,28 27 15,-1 27 1,1 1-1,-28-1-15,27 1 16,-27-1-16,28 1 0,-28-1 0,27 1 16,-27-1-16,28-27 15,-28 55-15</inkml:trace>
  <inkml:trace contextRef="#ctx0" brushRef="#br1" timeOffset="139766.14">18750 13726 0,'28'0'78,"-1"0"-63,1 0 1,-1-28-16,1 1 16,-1-1-16,-27 1 15,28 0-15,-28-1 16,0 1-16,0-1 15,-28 28 1,28 28-16,-27-28 16,27 27-16,-28 1 15,1 26 1,-1-54-16,28 28 0,0-1 0,-27 1 0,27-1 16,-28 28-1,28-27-15,0-1 0,28 1 16,-28-1-16,55-27 15,-28 0-15,56 0 16,-56 0-16,1 0 0,191-55 16</inkml:trace>
  <inkml:trace contextRef="#ctx0" brushRef="#br1" timeOffset="140269.34">19300 13534 0,'27'-28'16,"-54"56"-16,54-28 16,-27 27 15,0 1-31,0 26 0,0-26 15,0 54-15,0-54 16,0 54-16,0-54 16,0 26-1,27-26-15,-27-1 0,28-27 16,-28-27 0,0-1-1,27-26 1,-27 26-16,0 1 0,0-1 0,28 1 0,-28-56 15,0 56-15,0-28 16,0 28-16,0-1 0,27 28 16,-27-27-16,28 27 15,-1-28 1,1 28-16,-1 28 16,1-1-1,-1 1-15,-27-1 16,27 83-16,1-83 15,-28 83 1,27-82-16,-27 26 16,0-26-16,0-1 0,0 28 0</inkml:trace>
  <inkml:trace contextRef="#ctx0" brushRef="#br1" timeOffset="141380.91">20535 13122 0,'-28'0'16,"56"-28"-1,-28 1 1,27 27-1,1 0-15,27-27 16,-28-1-16,1 28 0,-1 0 16,28 28-16,-28-28 15,28 27-15,-27-27 16,-1 27-16,28 28 16,-27 0-1,-28-27-15,0-1 0,0 1 0,0-1 0,-28 55 16,28-54-1,-27-1-15,-1 56 16,1-83-16,27 27 0,-55 1 16,27-28-16,28 27 0,-54-27 15,26 0 1,1-27-16,27-1 16,0 1-1,0-28-15,27 27 0,1-27 16,-28 28-16,27 0 15,0-1-15,1 1 0,-1 27 16,-27-28-16,83-27 16,-83 28-16,55-1 15,-28 1-15,1 27 16,-28 27 0,0 1-1,0-1-15,0 1 16,0-1-1,0 1-15,0-1 0,0 1 16,0-1-16,0 0 16,0 1-16,0-1 15,0 1-15,0-1 0,0 1 16,0-1-16,27-27 16,0 28-16,1-28 15,-1 0 1,1-28-16,-1 28 0,28-27 15,-27-1-15,-1 1 16,1-1-16</inkml:trace>
  <inkml:trace contextRef="#ctx0" brushRef="#br1" timeOffset="141818.7">21743 13314 0,'-28'0'31,"28"-27"-31,-27 27 16,27-28-16,27 28 31,1-27-16,-1 27-15,1-28 16,54 1-16,-54-1 16,-1 28-16,28-27 0,-28 27 0,28-28 15,-27 28-15,-1 0 0,1 0 16,-1 0-16,1 0 16,-56 0-16</inkml:trace>
  <inkml:trace contextRef="#ctx0" brushRef="#br1" timeOffset="142118.91">21853 12985 0,'0'0'0,"0"27"62,0 1-46,27-1 0,-27 0-16,0 1 0,0-1 0,28 28 15,-28-27-15,27 82 16,0-83-16,-27 0 15,28 56-15,-1 27 16</inkml:trace>
  <inkml:trace contextRef="#ctx0" brushRef="#br1" timeOffset="142742.93">22566 12298 0,'-27'28'16,"27"-1"0,-27 1-16,27-1 15,-28 28 1,1-27-16,27-1 0,0 0 0,-28 28 15,28-27-15,0-1 0,28 28 16,-28-27-16,0 54 16,27-27-16,-27 55 15,0-83-15,0 1 0,28 81 16,-28-81-16,0 54 16,0-54-16,0-1 15,0 1 1,0-56-1,0 1 1,0-1 0,0 1-16,0-1 0,27 28 0,-27-82 15,27 82-15,-27-28 0,55-26 16,-27 26 0,27 1-16,-28-1 0,1 28 15,-1 0-15,55-27 16,-54 27-16,54 0 15,-54 0-15,-1 27 16,-27 1-16,28 27 16,-28-28-16,0 0 0,-28 28 15,28-27-15,0-1 16,0 1-16,-27-28 0,27 27 0,-28 1 16,1-1-16,-28 1 15,55-1-15,-28-27 0,1 27 16,-28-27-16,28 28 0,-111-28 15,111 0-15,-193-28 16</inkml:trace>
  <inkml:trace contextRef="#ctx0" brushRef="#br1" timeOffset="143458.18">22045 12216 0,'27'0'78,"1"0"-63,27-27 1,-28 27-16,55 0 16,-54-28-16,-1 28 15,56 0-15,-28 0 0,54-55 16,-81 55-16,82-27 15,-83-1-15,1 28 16,27-27 0,-28 27-16,-27-28 15,27 28 1,1 0 15,-1-27-15,-54 27 15,-1 0-15,1 0 15,0 0-31,-1 0 16,1 0-1,-1 0-15,1 0 0,-1 0 0,-164 82 0</inkml:trace>
  <inkml:trace contextRef="#ctx0" brushRef="#br1" timeOffset="144284.64">20260 12655 0,'28'28'16,"-1"-28"15,1 0-15,-1 0-16,1-28 15,-1 28-15,1 0 16,-1 0-16,28 0 15,-28 0-15,56-27 16,-56 27-16,1 0 0,54-28 16,-55 28-16,1-27 15,27-1 1,-28 28-16,1 0 0,-28-27 16,27 0-1,-27-1 1,-27 28-1,-1 0-15,1 0 16,-28 0 0,27 28-16,-54-28 15,-28 54-15</inkml:trace>
  <inkml:trace contextRef="#ctx0" brushRef="#br1" timeOffset="145307.57">24159 12243 0,'0'0'0,"-28"0"32,28-27-17,-27 27-15,-1 0 16,1 0-16,-1 27 16,1-27-16,0 28 15,-1-1-15,1 1 16,-28 27-1,27-28-15,1 56 16,-1-56-16,28 0 0,-27 28 16,-1-27-16,28-1 0,0 1 15,0-1-15,0 1 0,0 26 16,0-26-16,0-1 16,28 1-16,-28-1 0,27-27 15,28 55-15,-27-55 16,54 55-16,-54-55 15,-1 0-15,83 28 16,-83-1-16,1-27 0,-1 0 0,28 0 0,27 0 16,-54 0-1,27 0 1,-28 0-16,1-27 0,-1-1 16</inkml:trace>
  <inkml:trace contextRef="#ctx0" brushRef="#br1" timeOffset="145573.29">23719 12902 0,'-27'0'15,"54"0"32,1 0-47,27-27 16,-28 27-16,1 0 16,-1 0-16,275-83 15</inkml:trace>
  <inkml:trace contextRef="#ctx0" brushRef="#br1" timeOffset="146282.43">24763 12079 0,'-28'0'16,"56"0"-16,-28 0 0,27 0 31,28 0-15,0 0-16,-28 0 15,56 55-15,-56-55 0,1 27 16,109 55-1,-110-54-15,56 54 16,-56-54-16,28 54 16,-27-54-16,26 26 15,-26-54-15,-28 28 0,27-1 16,1 1-16,-1-1 16,-27 1-16,28-28 15,-28 27 1,0-54-1,27 27 1,-27-28 0,0 1-1,28-1-15,-28 1 16,0-1-16,0 1 16,0 0-16,27-28 15,-27 27-15,0 1 0,0-83 16,28 82-16,-1-81 15,-27 54-15,27 27 16,28-109 0,-55 110-16,28-28 0,-1-28 15,1 56-15,-28-28 0</inkml:trace>
  <inkml:trace contextRef="#ctx0" brushRef="#br1" timeOffset="146961.41">24516 11996 0,'27'0'94,"1"0"-63,54 0-15,-55 0-16,1-27 0,27 27 0,55-28 15,-56 1-15,-26 27 0,-1-27 16,56 27 0,-83-28-16</inkml:trace>
  <inkml:trace contextRef="#ctx0" brushRef="#br1" timeOffset="147501.07">25724 11722 0,'0'-28'47,"0"1"-32,27 27 1,0-27-16,1-1 16,54 1-16,-27 27 0,-27 0 15,27-28-15,-28 28 16,55-27-16,-54 27 0,-1 0 16,1 0-16,-1 0 15,1 0 1,-56 0-1</inkml:trace>
  <inkml:trace contextRef="#ctx0" brushRef="#br1" timeOffset="171504.09">28222 10981 0,'0'0'0,"-28"0"16,28 27 62,0 1-63,-27-1-15,27 55 16,0-54-16,-28-1 0,28 83 16,0-55-16,0-28 15,0 28-15,-27 55 16,27-55-16,0 0 0,-27 27 15,27-54-15,0-1 0,0 28 16</inkml:trace>
  <inkml:trace contextRef="#ctx0" brushRef="#br1" timeOffset="171937.81">28441 10926 0,'0'27'47,"0"1"0,0-1-47,-27 1 15,27 26 1,0-26-16,0-1 0,-27 83 15,27-82-15,0 27 16,-28-28-16,28 28 0,0-28 0,0 56 16,0-56-16,-27 56 15,27-56-15,0 0 16,0 56-16,0-56 16,-28 83-16</inkml:trace>
  <inkml:trace contextRef="#ctx0" brushRef="#br1" timeOffset="172585.41">28414 10926 0,'0'-28'78,"27"28"-62,-27-27-16,28-1 15,-1 28-15,1-27 16,-1 27-16,1 0 0,-1 0 0,55 0 16,-54 0-16,27 0 15,-28 27-15,56 1 16,-56-28 0,1 55-16,-1-28 15,-27 28 1,27-27-16,-27-1 0,-27 28 15,27-28-15,0 1 16,-55 27-16,55-28 16,-82 28-16,82-27 0,-110 26 15,82-54-15,-54 55 16,55-55-16,-1 28 16,1-28-16,-28 55 15,27-55-15,-54 55 0</inkml:trace>
  <inkml:trace contextRef="#ctx0" brushRef="#br1" timeOffset="172957.19">28414 11530 0,'27'0'16,"1"0"15,-28 27-15,27-27-16,1 0 15,-1 28 1,1-1-16,-1-27 0,1 28 0,54 26 16,-55-54-16,28 28 0,-27-1 15,-1-27-15,56 55 16,-56-27-16,0-28 0,1 27 0,27 1 16,-55-1-16,82 28 15</inkml:trace>
  <inkml:trace contextRef="#ctx0" brushRef="#br1" timeOffset="178928.74">28771 12710 0,'0'-27'16,"-28"27"-1,1 0 17,27 27 108,0 1-124,0-1-16,0 0 0,0 1 0,0-1 16,0 1-1,0-1-15,0 28 16,0-27-16,27-28 78,28-28-62,-27 28-16,27-27 15,-28-1-15,1 28 16,26 0-16,-26 0 15,-1 0 1,1 0-16,-1 28 16,1-28-16,-1 27 15,1 1 17,-28-1-1,27 1-16,-27-1 1,0 0 0,-27 138-1,-1-137-15,-27 27 16,0-55-16,28 0 0,-193 0 0</inkml:trace>
  <inkml:trace contextRef="#ctx0" brushRef="#br1" timeOffset="179475.2">28688 12683 0,'28'0'94,"-1"0"-78,28 0-1,-27-28-15,54 28 16,-27 0-16,55 0 15,-83 0-15,1-27 0,27 27 16,0 0-16,-28 0 0,0 0 16,1 0-16,-1 0 0,1 0 15,-1 0-15,-54 0 63</inkml:trace>
  <inkml:trace contextRef="#ctx0" brushRef="#br1" timeOffset="181448.79">27590 11392 0,'0'28'78,"-27"-28"-78,27 27 15,-28-27 1,1 55-16,0-27 16,-1 27-1,1-55-15,27 27 0,-55 28 16,27-28-16,1 1 16,-1-28-16,1 27 0</inkml:trace>
  <inkml:trace contextRef="#ctx0" brushRef="#br1" timeOffset="181827.18">27343 11475 0,'-27'0'47,"27"27"-32,27 1 17,1-1-17,-1 1 1,-27-1-16,28-27 0,-1 55 15,1-28-15,-1 1 16,-27-1-16,27-27 16,-27 28-16,28-28 15,-28 27-15,0 1 16,27-28 0</inkml:trace>
  <inkml:trace contextRef="#ctx0" brushRef="#br1" timeOffset="182221.43">27179 11612 0,'0'0'0,"0"28"0,27-28 78,-27 27-78,27-27 15,1 0-15,27 0 16,-28 0-16,28-27 16,-27 27-16,-1 0 15,1 0 1,-1 0-16,0 0 16,1 0-1</inkml:trace>
  <inkml:trace contextRef="#ctx0" brushRef="#br1" timeOffset="196895.79">28222 14494 0,'0'-27'31,"-28"54"78,1 83-93,27-82-16,0 27 0,-28-28 16,28 1-16,0 26 0,-27-26 0,27-1 0,0 1 15,0-56 16,27 1-15,-27-1-16,0 1 16,0 0-1,28 27 1,-28-28-16,27 28 16,1 0-1,-28-27-15,27 27 0,1 0 16,-1 0-16,1 0 15,-1 0-15,1 0 16,26 27 0,-54 1-16,28-1 15,-28 0-15,0 1 0,27 27 16,-27-28-16,0 1 0,-27 27 16,27-28-16,0 1 15,-28 26-15,28-26 16,-27 27-16,0-55 15,27 27-15,-28-27 0,1 28 16,-1-28-16,1 0 0,-28 0 16,-28-28-16</inkml:trace>
  <inkml:trace contextRef="#ctx0" brushRef="#br1" timeOffset="197316.59">28085 14522 0,'27'0'63,"0"0"-17,1 0-46,-1 0 0,1 0 16,-1 0-16,1 0 31,-1 0-31,28 0 16,-27 0-16,-1 0 0,28 0 16,-55-28-16,55 28 0</inkml:trace>
  <inkml:trace contextRef="#ctx0" brushRef="#br1" timeOffset="197999.14">28798 14769 0,'0'-27'0,"0"54"31,28-27 1,-1 0-32,1 0 15,-1 0-15,55-27 16,-54 27-16,-1 0 0,1 0 0,-1 0 16,1 0-16,54-28 15,-54 28-15,-1 0 0,0 0 0,1 0 16,-1 0-1,1 0-15,-28-27 0,0 54 16</inkml:trace>
  <inkml:trace contextRef="#ctx0" brushRef="#br1" timeOffset="198311.52">29073 14522 0,'0'0'16,"-28"27"15,28 1-16,0-1-15,0 1 16,28-1-16,-28 1 0,0 27 16,0-28-1,0 0-15,27 28 16,-27-27-16,0 27 16,0-28-16,0 28 0</inkml:trace>
  <inkml:trace contextRef="#ctx0" brushRef="#br1" timeOffset="199369.55">29842 14275 0,'27'0'31,"-54"0"-15,27 27 0,0 1-1,0-1 1,0 1-16,0-1 16,0 55-16,0-54 0,0-1 15,-28 56-15,28-56 16,0 1-16,-27 54 15,-1-55-15,28 1 0,-55 137 0</inkml:trace>
  <inkml:trace contextRef="#ctx0" brushRef="#br1" timeOffset="199862.47">30418 14302 0,'-27'0'47,"-1"0"-47,1 28 15,-1-28 1,1 27-16,-1-27 16,-27 55-16,28-55 15,27 28-15,-55 26 16,55-26-16,-27-28 0,27 27 0,-28 28 16,28-27-16,0-1 0,0 28 15,0-27 1,28-1-16,-28 0 0,27-27 15,28 55-15,0-55 16,-28 0-16,1 0 0,109 28 16,-110-56-16,28 28 0,-27 0 0,82-27 15,-83-1-15,-27 1 16,28 27-16,-1-55 16,-27 28-16,0-1 0,0 1 15,-27-1-15,27 1 0,-28-1 0,1-27 16,-1 28-16,1 27 0,-1-27 15,-109 27-15</inkml:trace>
  <inkml:trace contextRef="#ctx0" brushRef="#br1" timeOffset="200832.31">28441 15757 0,'-27'28'93,"27"-1"-61,0 1-17,-27 27 1,27-28-16,0 83 15,27-110 1,0 0-16,1 0 16,-28-28-16,27 28 15,1 0-15,-1 0 16,-27 28-16,28-28 0,-1 0 16,1 27-1,-1 1-15,0-1 0,1 1 16,-28-1-16,27-27 0,-27 55 15,28-28-15,-28 1 16,0-1-16,-28-27 0,1 28 16,27-1-16,-28 1 15,-26-1 1,26 1-16,1-28 0,-28 27 16,27 0-16,1-27 0,-1 0 0,-81 0 15</inkml:trace>
  <inkml:trace contextRef="#ctx0" brushRef="#br1" timeOffset="201147.65">28332 15812 0,'27'0'32,"-27"-27"-32,28 27 15,-1 0-15,0 0 0,28-28 16,-27 28-16,-1 0 15,56-27-15,-56 27 0,0 0 16,56 0 0,-56 0-16,1 0 0,-1 0 0,56 27 0</inkml:trace>
  <inkml:trace contextRef="#ctx0" brushRef="#br1" timeOffset="201608.17">29073 16087 0,'-28'0'46,"56"0"1,109-28-31,-109 28-16,26 0 16,-26 0-16,27 0 0,-28 0 0,1 0 15,-1 0-15,28 0 31</inkml:trace>
  <inkml:trace contextRef="#ctx0" brushRef="#br1" timeOffset="201890.84">29320 15867 0,'0'-55'16,"-28"55"-1,28 28 32,0-1-47,28 1 16,-28-1-16,0 0 0,27 1 15,-27-1-15,28 28 16,-28-27-16,0-1 16,-28 83-16</inkml:trace>
  <inkml:trace contextRef="#ctx0" brushRef="#br1" timeOffset="202492.15">30226 15565 0,'-28'0'32,"28"28"-17,-27-28 1,0 0-16,27 27 0,-28-27 16,28 27-16,-27-27 0,27 55 15,0-27-15,-28-28 16,1 82-16,27-54 0,-28-1 15,28 1-15,-55 81 16,28-54-16,27-27 0,0-1 0,0 1 16,-28 54-1,56-55-15,-28 28 16,27-27-16,1-1 16,-28 1-16,27-1 0,1 1 15,-1-1-15,1 0 0,-1 1 16,-27-1-1,55-27-15,27 28 0</inkml:trace>
  <inkml:trace contextRef="#ctx0" brushRef="#br1" timeOffset="202891.76">30281 15977 0,'0'0'0,"27"0"47,1-28-31,-1 28 0,28 0-1,-28 0-15,1-27 0,27 27 16,-28 0-16,1 0 0,27 0 15,-28 0 1,1 0-16,-28 27 16</inkml:trace>
  <inkml:trace contextRef="#ctx0" brushRef="#br1" timeOffset="203602.84">30940 15593 0,'0'0'0,"27"0"16,-54 0 0,27 27 15,0 0 0,-28 1-31,28-1 16,-27 1-16,27-1 15,0 1-15,-28-1 16,28 1-16,0-1 16,28-27-1,-28 28-15,27-28 0,1 0 16,-1 0 0,1 0 46,-28 27-46,27-27-16,0 27 15,1-27-15,-1 0 32,-27 28-17,28-28 1,-28 27-1,0 1-15,0-1 16,-28-27 0,28 28-1,-27-28-15,27 27 16,-55 1 0,28-28-16,27 27 0,-55 0 15,27 1-15,1-28 0,-1 0 16,28 27-16,-110-54 0</inkml:trace>
  <inkml:trace contextRef="#ctx0" brushRef="#br1" timeOffset="203986.66">30830 15620 0,'27'0'47,"1"0"-16,-1 0-15,1 0-16,-1-27 16,1 27-16,-1 0 0,0 0 15,1 0 32,-1 0-31,1 0-1</inkml:trace>
  <inkml:trace contextRef="#ctx0" brushRef="#br1" timeOffset="205354.31">31049 15620 0,'0'0'0,"0"-27"32,-27 27 15,27 27-32,-27 0-15,-28 28 16,27-55-16,28 28 15,-27-1-15,-1 1 0,28-1 16,-55 1 0,55-1-16,-27 1 0,27-1 15,-28 0-15,28 1 0,0-1 16,0 1-16,0-1 16,0 1-1,0-1 1,0 1-16,28-1 15,-28 0-15,27-27 16,-27 28-16,28-28 16,-1 0-16,1 0 15,-1 0 1,1 0-16,-1 0 0,1-28 16,-1 1-16,0 0 15,1 27-15,-1-55 16,-27 27-16,28 1 15,-28-1 1,-28 1 0,1 27-1,-1 0-15,1 0 16,0 0-16,-1 0 0,1 0 16,-1 27-16,1-27 15,-1 0-15,1 28 16,-1-28-16,1 27 15,27 1-15</inkml:trace>
  <inkml:trace contextRef="#ctx0" brushRef="#br1" timeOffset="205890.81">31269 15428 0,'0'-28'16,"28"28"30,-1 28-30,0-28-16,28 55 16,-27-28-1,27 28-15,-55-27 16,27-1-16,1 55 16,-28-54-16,27-1 0,-27 56 15,0-56-15,0 1 0,0-1 0,-27 83 16,27-83-16,-28 1 0,28-1 15,-27 1-15,-1 81 16,1-81-16,-1-1 0,1 1 0,-110 136 16</inkml:trace>
  <inkml:trace contextRef="#ctx0" brushRef="#br1" timeOffset="211268.15">32697 14055 0,'0'-27'0,"0"54"31,-28-27 16,1 28 31,-1-1-78,-27 28 16,28-27-16,-1-1 15,28 0-15,0 1 16,28-28 0,-28 27-16,27-27 0,1 28 15,-1-28-15,1 0 16,-1 27-16,1-27 16,-1 0-16,1 0 15,-1 0-15,0 28 0,1-28 16,-1 0-16,1 0 15,-28 27 1,27-27-16,-27 28 16,28-28-1,-28 27-15,0 0 16,0 1 0,-28-28-1,28 27-15,-27-27 16,-1 0-16,1 28 15,-1-28-15,1 0 0,-28 0 16,28 0-16,-28 0 16,-55-28-16</inkml:trace>
  <inkml:trace contextRef="#ctx0" brushRef="#br1" timeOffset="211704.14">32504 14110 0,'28'0'94,"-1"0"-79,1 0-15,-1 0 16,1 0-16,-1 0 15,28 0-15,-27 0 16,-1 0-16,-27-27 0,82 27 16,-54 0-16,-1 0 15,28-28-15,-82 28 47,-1 28-47</inkml:trace>
  <inkml:trace contextRef="#ctx0" brushRef="#br1" timeOffset="212701.03">33630 14193 0,'0'0'0,"-27"0"78,27 27-62,-28-27-16,28 27 0,-27 1 15,-1-1-15,28 1 0,-27-28 16,-1 55-16,1-28 0,27 1 16,-28-1-16,-26 55 15</inkml:trace>
  <inkml:trace contextRef="#ctx0" brushRef="#br1" timeOffset="213077.6">33383 14220 0,'-27'0'16,"54"0"31,0 27-16,1-27-31,-1 28 15,1-1-15,-1 1 16,1-1-16,-1 1 16,1-1-16,-1 1 15,-27-1-15,28 0 16,-1-27-16,-27 28 0,0-1 16,27-27-16</inkml:trace>
  <inkml:trace contextRef="#ctx0" brushRef="#br1" timeOffset="213398.37">33273 14412 0,'0'0'16,"28"0"62,-1 0-78,28 0 16,-28 0-16,1 0 15,54 0-15,-54 0 16,-1 0-16,28-27 16,-27 27-16,-1 0 0</inkml:trace>
  <inkml:trace contextRef="#ctx0" brushRef="#br1" timeOffset="214031.66">34289 13781 0,'0'-28'16,"0"56"0,0-1 15,0 1-15,27-1-1,1 1-15,-28-1 0,27 28 16,1-28-16,-28 1 0,27-1 15,1 28-15,-28-27 16,0 27-16,27-55 16,-27 27-16,0 0 15,0 28-15</inkml:trace>
  <inkml:trace contextRef="#ctx0" brushRef="#br1" timeOffset="214355.72">34756 13808 0,'0'-27'16,"0"54"-16,0 1 31,0-1-15,0 1-16,-28 26 15,28-26 1,0 54-16,0-54 0,0-1 16,-27 56-16,27-56 15,-28 28-15,28-28 0,-27 56 16,27-56-16,-28-27 0,-27 137 15</inkml:trace>
  <inkml:trace contextRef="#ctx0" brushRef="#br1" timeOffset="-214595.52">35305 14110 0,'0'-27'15,"-28"27"-15,1 0 32,-1 0-17,28 27 1,-27-27-16,-28 28 16,55-1-16,-27-27 0,-1 28 0,1-1 15,-28 28 1,27-28-16,1-27 0,27 28 0,-28 27 15,1-28-15,27 1 0,0 26 16,0-26-16,0-1 0,27-27 16,1 55-16,-1-27 15,1-28-15,-1 0 0,83 27 16,-83-27-16,28 0 0,-27 0 0,82-27 16,-83 27-16,1-28 0,-1 28 15,0-55-15,-27 28 16,-27-1-1,0 28-15,-1 0 0,-54 0 16,54 0-16,1 0 16,-56 28-16,1 27 15</inkml:trace>
  <inkml:trace contextRef="#ctx0" brushRef="#br1" timeOffset="-213728.6">33136 15620 0,'-28'-27'16,"28"54"-1,-27-27 1,0 0-1,27 27-15,-28-27 16,28 28-16,-27-1 16,27 1-16,0-1 15,0 1-15,0 27 16,0-28-16,0 1 0,27-1 16,1-27-16,-1 0 15,-27 27-15,27-27 0,28 0 16,-27 0-16,27 0 15,-28 0-15,1 0 16,27 28 0,-28-28-16,0 27 15,-27 1-15,0-1 16,0 1 0,-27-1-1,0 1 1,27-1-16,-28-27 0,1 55 15,-1-55-15,1 55 16,-1-55-16,1 0 16,-83-28-16</inkml:trace>
  <inkml:trace contextRef="#ctx0" brushRef="#br1" timeOffset="-213449.59">33081 15593 0,'0'0'0,"27"0"31,1 0-16,-1 0 1,1 0-16,-1 0 0,1 0 0,54-28 16,-54 28-16,26 0 0,29 0 15,-56 0-15,1 0 0,-1 0 16,28 0-16</inkml:trace>
  <inkml:trace contextRef="#ctx0" brushRef="#br1" timeOffset="-213082.72">34344 15867 0,'0'0'0,"0"-27"62,-28 27-15,-27 55-31,55-28-16,-27 28 0,-110 82 15,137-109-15,-110 136 0</inkml:trace>
  <inkml:trace contextRef="#ctx0" brushRef="#br1" timeOffset="-212748.84">34014 15840 0,'0'-28'15,"0"56"-15,0-28 0,28 0 31,-28 27-15,27 1-16,1-1 16,-1 0-16,1 1 15,-28-1 1,27 1-16,1-1 0,-28 1 16,27-1-1,-27 1-15,27-28 0,-27 27 0,28 0 16,-28 1-16,27-28 15,1 27 1</inkml:trace>
  <inkml:trace contextRef="#ctx0" brushRef="#br1" timeOffset="-212517.75">33740 16004 0,'27'0'0,"-54"0"0,82 0 31,-28 0-31,1 0 16,27 0-1,-28 0-15,0 0 0,1 0 0,54 0 16,-27 0-16,137-27 15</inkml:trace>
  <inkml:trace contextRef="#ctx0" brushRef="#br1" timeOffset="-212042.75">34893 15565 0,'-28'0'16,"28"28"15,-27-28-15,27 27-16,-27 0 0,-1 1 16,28-1-16,0 1 0,-27-1 15,-1 28 1,28-27-16,-27-1 0,27 55 15,0-54-15,-28-1 0,28 1 0,0-1 0,28 56 16,-28-56-16,0 0 16,27 56-16,1-56 0,-1 1 15,1 27 1,-1-55-16,28 27 0,-55 1 16,27-28-16,1 27 15,-1-27-15,28 0 0</inkml:trace>
  <inkml:trace contextRef="#ctx0" brushRef="#br1" timeOffset="-211715.86">34920 16004 0,'0'0'15,"0"0"-15,28 0 32,-1-27-17,28 27 1,-27 0-16,54 0 15,-55-28-15,1 28 0,54 0 16,-54 0-16,-1 0 0,1 0 0,-1 0 16,1 0-16,-1 0 15</inkml:trace>
  <inkml:trace contextRef="#ctx0" brushRef="#br1" timeOffset="-211002.39">35469 15483 0,'0'0'0,"0"-28"31,0 1-15,28 27-1,-1-28-15,1 28 16,27-55 0,-28 55-16,28 0 15,-28 0-15,1 0 0,-1 28 16,-27-1-16,28 28 15,-28-27-15,-28 27 16,28-28-16,-27 1 0,27-1 0,-28 0 0,-26 28 16,26-27-1,1-1-15,-1-27 0,28 28 16,28-28 15,-1-28-31,1 1 16,26 27-1,-54-28-15,28 28 0,-1 0 0,1-27 16,-1 27 0,-27 27-1,28 1-15,-28-1 16,0 1-16,-28-1 16,28 1-16,0-1 15,-55 1-15,55-1 16,-27-27-16,27 27 0,-82 1 15,54-1-15,1 1 0,-111-1 0</inkml:trace>
  <inkml:trace contextRef="#ctx0" brushRef="#br1" timeOffset="-210622.15">36293 15400 0,'0'28'15,"-27"-28"1,27 27 0,0 1-1,-28-1-15,28 1 16,-27-1-16,-1 28 16,1-28-16,-1 56 15,28-56-15,-55 56 16,55-56-16,-27 1 0,27-1 0,-28 28 15,1-28-15,0 56 16,-1-56-16,-54 138 0</inkml:trace>
  <inkml:trace contextRef="#ctx0" brushRef="#br1" timeOffset="-209808.46">36485 16142 0,'-27'0'31,"-1"0"0,1 27-15,-1 0-16,-27 1 15,55-1-15,-27 1 16,0-1-16,27 1 16,-28-1-1,28 1-15,-27-1 0,54 1 16,-27-1-16,28 0 16,-1-27-16,0 0 15,28 0-15,-27 0 16,27-27-16,-28 27 15,1-27-15,-28-1 16,0 1 0,0-1-16,0 1 15,0-1 1,-28 28-16,28-27 16,-27 27-16,-1-28 15,1 28-15,-28 28 16,27-56-1,1 28 1,27-27-16,-27-1 16,27 1-16,0 0 15,0-1-15,0 1 16,0-1-16,27 1 16,0 27-1,1-28 1,-28 1-16,27 27 0,1-28 15,-1 28-15,1 0 16,-28 28 0,0-1-16,0 1 15,0-1-15,0 1 16,27 27-16,-27-1 16</inkml:trace>
  <inkml:trace contextRef="#ctx0" brushRef="#br1" timeOffset="-209344.75">36760 15071 0,'0'27'62,"27"1"-46,-27-1-16,55 56 15,-27-83-15,26 109 16,-26-81-16,-28-1 0,27 1 0,-27-1 16,28 56-1,-1-56-15,-27 1 0,0-1 0,0 0 0,28 83 16,-28-82-16,-28 82 15,28-56-15,-55 56 16,55-82-16,-55 54 16,55-55-16,-27 1 0,-55 137 15</inkml:trace>
  <inkml:trace contextRef="#ctx0" brushRef="#br1" timeOffset="-208315.67">33740 17679 0,'0'0'0,"27"-28"31,1 28 32,-1 0-48,1-27 1,54 27-1,-55 0-15,56 0 16,-56 0-16,1 0 0,-1 0 16,56 27-1,-56-27-15,55 0 16,-54 0-16,-1 0 0,1 28 0</inkml:trace>
  <inkml:trace contextRef="#ctx0" brushRef="#br1" timeOffset="-208051.63">33822 17926 0,'28'27'0,"-1"-27"16,1 0-1,-1 0 1,0 0-16,1 0 16,-1-27-16,1 27 15,27 0-15,-28 0 0,1 0 16,54 0 0,-55 0-16,1 0 0,137-28 0</inkml:trace>
  <inkml:trace contextRef="#ctx0" brushRef="#br1" timeOffset="-207711.28">35332 17240 0,'0'0'0,"-27"27"32,-1 1-17,1-1 1,-1 0-1,-27 28-15,55-27 0,-27-1 16,0-27-16,-56 138 16,56-111-16,-56 83 15,56-55-15,-55 82 0</inkml:trace>
  <inkml:trace contextRef="#ctx0" brushRef="#br1" timeOffset="-207413.17">34838 17322 0,'0'0'15,"0"27"1,27-27-1,-27 28-15,28-1 16,-1 1 0,1-1-16,-1 1 0,56 27 15,-56-28-15,1 1 0,-1-1 16,55 83-16,-54-83 16,27 83-1,-28-55-15,1 27 0</inkml:trace>
  <inkml:trace contextRef="#ctx0" brushRef="#br1" timeOffset="-206572.22">29567 18008 0,'0'28'0,"0"-56"32,27 28-1,1 0-15,-1-27-1,1 27-15,-1 0 0,1 0 16,-1 0-16,1 0 15,27 0-15,-28 0 16,28 0 0,-28 0-16,1 0 0,-1 0 0,28 0 15,-27 0-15,-28 27 16</inkml:trace>
  <inkml:trace contextRef="#ctx0" brushRef="#br1" timeOffset="-206313.47">29732 18228 0,'0'27'16,"27"-27"31,1-27-47,-1 27 15,1-28 1,-1 28-16,28-27 0,-28 27 16,1-27-16,-1 27 0,28 0 15,-27 0-15,27-28 16,-55 56-16,109-28 0</inkml:trace>
  <inkml:trace contextRef="#ctx0" brushRef="#br1" timeOffset="-205920.96">31351 17377 0,'-27'0'0,"0"0"31,-1 0-15,1 27-1,-1 1 1,1 27-16,-1-28 16,1 1-16,27-1 0,-55 55 15,27-27-15,-26 55 16,26-55-16,1-28 0,-1 28 0,1 0 16,-1 0-16,1 0 0,-1-27 15,-54 109-15</inkml:trace>
  <inkml:trace contextRef="#ctx0" brushRef="#br1" timeOffset="-205634.23">30693 17487 0,'0'0'16,"0"27"-16,27-27 16,-27 28-16,27 27 15,1-28-15,-1 0 16,28 56-16,-27-56 16,54 56-16,-54-56 15,54 55-15,-55-54 16,1-1-16,-1 1 0,28 54 15,-27-82-15,81 110 0</inkml:trace>
  <inkml:trace contextRef="#ctx0" brushRef="#br1" timeOffset="-203366.03">29045 11804 0,'28'0'47,"-28"-27"-47,27 27 16,28 27-1,-27-27-15,-1 0 0,1 0 0,26 0 16,-26 0-16,82 28 16,-83-1-16,83 1 15,-83-1-15,56 28 16,-56-28-16,1 1 0,54 54 16,-54-54-16,54 54 15,-55-55-15,1 1 0,-1 27 16,83 27-16,-82-54 0,-1-1 15,0-27-15,83 110 16,-82-83-16,54 56 16,-55-56-16,1 1 0,27 54 15,-28-55-15,28 56 16,-27-56-16,27 56 16,-55-56-16,54 28 15,-54-28-15,28 1 0,-1-1 0,1 56 16,-1-56-16,-27 28 15,55 55-15,-55-83 0,28 110 16,-28-109-16,27 82 16,1-55-16,-28-28 0,27 1 15,0 54 1,-27-55-16,28 28 0,-28-27 0,27-1 16,-27 1-16,83 81 15,-83-54-15,27 28 16,-27-56-16,28 1 0,-28 54 15,27-27-15,-27-28 16,28 28-16,-28-27 0,0-1 16,0 1-16,27 81 15,-27-81-15,0-1 0,27 28 0,-27 55 16,0-55-16,0-28 0,0 28 16,0 55-16,0-55 15,0-28-15,0 83 16,0-82-16,0 54 15,0-55-15,28-27 0,-28 28 0,0-1 16,0 56-16,0-56 0,0 1 16,0 54-16,0-55 15,0 1-15,0 82 16,0-83-16,-28 1 0,28-1 0,0 0 0,0 1 16,-27 54-16,27-54 15,0-1-15,0 1 0,0-1 0,-27 1 0,27 54 16,0-55-16,0 1 15,0-1-15,0 1 0,-28 82 16,28-83-16,0 28 0,0-28 0,-27 56 16,27-56-16,0 55 15,-28-54-15,28-1 16,0 1 0,28-1-16,-28 1 15,0-1-15,-28 1 0,28 27 16,0-28-16,0 28 15,-27-55-15,27 27 0,0 1 16,27-1-16</inkml:trace>
  <inkml:trace contextRef="#ctx0" brushRef="#br1" timeOffset="-202593.1">31077 16444 0,'27'0'32,"1"0"-17,-1 27 1,1 0-16,-1 1 15,1-28-15,-1 27 16,28 1-16,-28-28 0,1 27 16,-1-27-16,83 28 15,-82-1-15,-1-27 0,28 0 0,-28 28 0,83-1 16,-55-27-16,0 28 16,-27-28-16,109 27 15,-82 0-15,0-27 0,54 28 16,-54-1-16,-27-27 0,82 28 15,-56-1-15,-26-27 0,-1 28 0,83-1 16,-82-27-16,-1 0 16,1 0-16,54 28 15,-55-28-15,1 27 0,-1-27 0,1 0 0,-1 0 16,28 27 0,-27-27-16,-1 28 0,0-28 0,28 27 15,-27-27-15,-1 0 16,28 28-1,-27-28-15,-1 0 16,-27 27 0,28-27-16,26 0 15</inkml:trace>
  <inkml:trace contextRef="#ctx0" brushRef="#br1" timeOffset="-202018.76">33273 16636 0,'0'27'47,"28"-27"-31,-1 55-1,1-55-15,-1 55 16,0-55-16,-27 27 15,28-27-15,27 55 0,-28-55 16,1 28-16,-1-1 0,56 56 16,-56-83-16,28 54 15,-28-54 1,1 28-16,-28-1 16,27 1-1,-27-1-15,0 1 16,0-1-1,-27 1-15,-1-1 16,1-27 0,27 28-16,-28-28 0,1 27 15,0-27-15,-1 0 0,-27 27 16,55 1-16,-27-28 0,-1 0 0,-54 27 16,54-27-16,1 28 15,0-28-15,-1 0 0,-54 55 16,54-55-16,28 27 0,-27 1 0,-83 54 0</inkml:trace>
  <inkml:trace contextRef="#ctx0" brushRef="#br1" timeOffset="-201024.2">31077 16993 0,'0'27'94,"0"0"-79,0 1 1,0-1-16,27 1 0,1 27 16,-28-28-16,0 1 0,27-1 15,-27 1-15,28-1 0,-1 55 16,1-54-16,-1 27 16,-27-28-16,0 1 0,28-1 15,-28 1-15,27-28 47,-27-28-31,0 1-1,0-1 1,27 28-16,-27-27 0,0-1 16,28 1-1,-1-1-15,28 1 16,28-28-1,-28 0 1,-28 55 0,-27-27-16,27 27 15,-54 0 1,27 27 0,27-27 15,-27 28-31</inkml:trace>
  <inkml:trace contextRef="#ctx0" brushRef="#br1" timeOffset="-129681.33">30500 10679 0,'-27'0'31,"27"-28"-15,0 56 109,-28 54-110,28-54 1,0 26-16,0-26 0,0 27 0,0 82 16,0-110-16,0 1 0,0 82 15,0-83 16,0 1-15,0 54 0,0-55-1,0 1-15,0-1 0,0 1 32</inkml:trace>
  <inkml:trace contextRef="#ctx0" brushRef="#br1" timeOffset="-129052.19">30693 10734 0,'0'-28'46,"0"56"48,0 27-94,0-28 16,0 28-16,0-28 0,0 56 15,0 26 1,0-54-16,0-27 0,0 54 16,0-54-16,0-1 15,0 28-15,0-28 16</inkml:trace>
  <inkml:trace contextRef="#ctx0" brushRef="#br1" timeOffset="-128552.79">30693 10761 0,'-28'0'31,"56"0"-15,-28-27-16,27 27 15,0-28 1,1 1-16,27-1 15,-28 28-15,28-27 16,-27 27-16,-1-28 0,55 28 16,-54 0-16,-28 28 15,82-28 1,-54 27-16,-1-27 0,1 28 16,-1-28-16,1 27 15,-28 1-15,0-1 16,0 1-1,0-1-15,-28 0 16,28 1-16,-27-1 0,-28 56 16,27-83-16,1 55 15,-1-55-15,1 27 0,-1-27 0,-26 55 16,26-55-16,28 27 0,-27-27 16,-1 0-16,1 28 0,-83 27 0</inkml:trace>
  <inkml:trace contextRef="#ctx0" brushRef="#br1" timeOffset="-128275.97">30857 11118 0,'28'0'16,"-28"27"0,27-27-1,1 28 1,-1-28-16,1 55 16,-1-55-16,0 27 15,56 1-15,27 81 16</inkml:trace>
  <inkml:trace contextRef="#ctx0" brushRef="#br1" timeOffset="-126214.98">31324 10294 0,'27'0'110,"28"28"-95,-27-28-15,-1 0 16,56 27-16,-56 1 0,1-1 78,-28 1-62,0-1-1,0 1 1,-28-56 15,1 28-15,27-55-1,0 28 1,27 27 0,-27-28 15,0 1-15,28 27-1,-1 0-15,28-28 16,-55 56-16,27-28 0,1 55 15,-1-28-15,-27 1 16,0-1-16,0 1 16,28-1-1,-28 0-15</inkml:trace>
  <inkml:trace contextRef="#ctx0" brushRef="#br1" timeOffset="-125701.33">32916 10102 0,'0'0'15,"0"28"1,-27-28 15,27 27-31,0 1 0,0-1 16,0 28-1,27-28-15,-27 1 0,0 27 16,0 0-16,0-28 0,0 1 0,0 54 16,0-27-16,0-28 15,-27 1-15,27 27 0,0-28 0,0 28 16,-28 137-16</inkml:trace>
  <inkml:trace contextRef="#ctx0" brushRef="#br1" timeOffset="-125344.49">33191 10047 0,'0'28'16,"0"-1"15,-28 1-15,28-1-16,-27 28 16,27-28-16,0 1 0,0 54 15,27-82-15,-27 28 0,0-1 16,0 56-16,0-56 15,28 0-15,-28 28 16,0-27-16,0-1 0,0 28 16,0-27-16,0-1 0,0 1 15</inkml:trace>
  <inkml:trace contextRef="#ctx0" brushRef="#br1" timeOffset="-124810.86">32834 10212 0,'0'0'16,"0"-27"0,0-1 31,27 28-32,1 0-15,27-27 16,-28-1-16,1 28 0,54-27 15,-55-1-15,1 28 0,-1 0 16,83-27-16,-82 27 16,-1 0-16,1 0 0,26 0 15,-26 27-15,-1-27 0,1 0 16,-28 28-16,27-28 16,-27 27-16,0 1 15,0-1 1,0 1-16,0-1 0,-27 0 15,-1 1-15,28-1 0,-55 28 16,28-55-16,-28 55 16,55-27-16,-27-1 0,-1-27 15,28 28-15,-55 26 16,28-54-16,-1 0 0,-81 55 16</inkml:trace>
  <inkml:trace contextRef="#ctx0" brushRef="#br1" timeOffset="-124474.89">33246 10487 0,'0'0'15,"0"-28"-15,0 56 16,27-1 15,1 0-15,-1 1-16,55 27 16,-54-55-16,54 55 15,-27-28-15,82 56 16,-109-56-16,-1 0 15,28 28 1,-27-55-16,-1 28 0,1 27 16,-1-55-16,-27 27 0,27 28 0</inkml:trace>
  <inkml:trace contextRef="#ctx0" brushRef="#br1" timeOffset="-123633.16">33603 9608 0,'0'0'16,"0"-27"-1,27 27 17,-27-28-32,28 28 0,-1 0 15,0 0 1,1 0-16,-1 0 0,1 0 16,27 28-16,-28-28 15,1 27-15,26 1 16,-26-28-16,-1 27 15,-27 0-15,-27-27 0,-1 28 16,28-1-16,-27-27 0,-28 55 16,28-55-16,-1 0 15,1 28-15,-1-28 0,1 0 0,-1 27 16,28-54-16,28 27 16,-28-28-1,27 28-15,1-27 0,27-1 16,-28 1-16,28 27 15,-28 0 1,1 0-16,-1 0 16,1 0-16,-28 27 15,27 1-15,-27-1 16,28 1-16,-28-1 0,0 1 16,0 27-1,0-28-15,-28 0 0,-27 28 16,28-27-16,-220 27 15</inkml:trace>
  <inkml:trace contextRef="#ctx0" brushRef="#br1" timeOffset="-123234">35003 9663 0,'-28'0'0,"56"0"16,-28 27 15,-28 1-15,28-1-16,0 1 15,0 27 1,-27-28-16,27 1 0,0-1 0,27 83 15,-27-83-15,0 1 0,0 27 0,28 27 16,-28-27-16,27-28 16,-27 111-16</inkml:trace>
  <inkml:trace contextRef="#ctx0" brushRef="#br1" timeOffset="-122938.19">35469 9690 0,'-27'28'16,"54"-56"-16,-81 56 15,26 27 1,1-28-1,-1 28 1,28-27-16,-27 27 16,27-28-16,0 0 0,27 28 15,-27-27-15,0-1 0,0 56 16,0-56-16,28 0 0,-1 111 16</inkml:trace>
  <inkml:trace contextRef="#ctx0" brushRef="#br1" timeOffset="-122501.43">34893 9581 0,'0'-28'16,"0"1"15,27 27-31,1-28 16,27 1-1,0 27-15,-28-28 0,28 28 0,55-27 16,-55-1-16,0 28 0,54 28 15,-54-28-15,-27 0 0,54 55 16,-27-55-16,-28 27 0,-27 1 16,55-1-1,-27 1-15,-28-1 0,0 28 16,0-28-16,-28 1 16,1 27-1,-1-28-15,1 1 0,-28 27 16,28-55-16,-83 55 15,82-28-15,-109 55 16</inkml:trace>
  <inkml:trace contextRef="#ctx0" brushRef="#br1" timeOffset="-122220.6">35442 9910 0,'0'0'15,"0"28"1,0-1 0,27 0-1,-27 1-15,28-1 0,-1 1 16,28 27-1,-27-28-15,-1 1 0,55 26 16,-54-26-16,-1-28 0,1 27 0,-1-27 0,28 28 16,0-1-16,0 28 15</inkml:trace>
  <inkml:trace contextRef="#ctx0" brushRef="#br1" timeOffset="-121697.47">35579 8949 0,'0'0'0,"28"0"63,-1-27-48,1 27-15,-1 0 0,0 0 0,56 0 16,-56 27-16,1-27 0,-1 0 0,28 28 16,-27-1-1,-28 28-15,0-27 16,0-1-16,-55 28 16,55-28-16,-28-27 0,-27 55 15,28-55-15,-1 28 0,1-28 16,54 0-1,1 0 17,54-28-17,-27 28-15,-27 0 0,54-27 16,0 27-16</inkml:trace>
</inkml:ink>
</file>

<file path=ppt/ink/ink2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12T11:39:34.078"/>
    </inkml:context>
    <inkml:brush xml:id="br0">
      <inkml:brushProperty name="width" value="0.05292" units="cm"/>
      <inkml:brushProperty name="height" value="0.05292" units="cm"/>
      <inkml:brushProperty name="color" value="#FF0000"/>
    </inkml:brush>
  </inkml:definitions>
  <inkml:trace contextRef="#ctx0" brushRef="#br0">16437 13124 0,'-20'0'16,"1"-20"31,38 20 15,1 0-46,-1 0-16,1 0 0,0 0 16,77 0-1,20-20 1,-39 1-1,-58 19-15,39 0 16,-21 0 0,1 19-1,-19-38 1,19 19 0,-19 0-1,-1 0 1,1 0-1,-1 0 1,0 0 15,-19-20 47,-19 20-78,19-20 16,-19 20 0,19-19-1,-20 0 1,-19 19 0,20-19-1,-1 19-15,-19 0 16,-39 38-1</inkml:trace>
  <inkml:trace contextRef="#ctx0" brushRef="#br0" timeOffset="1558.57">19600 13260 0,'-20'0'16,"20"20"-1,20-20 32,-20-20-47,19 20 47,1 0-47,-1 0 0,39 0 16,41 0-1,-2 0 1,-19 0-1,-59 0-15,40-20 16,-20 20 15,-19 0 1,-1 0 30,1 0-46,-1 0 15,0-19-15,-38 19 77,19-20-77,-39 20-16</inkml:trace>
  <inkml:trace contextRef="#ctx0" brushRef="#br0" timeOffset="4784.89">15578 12381 0,'0'0'0,"20"0"31,-1 0-15,1 0 0,19-19-1,58-1 16,-38-19-15,-40 39 15,-38-19-15,19 38 0,-39 1-1,-20-1 1,1 40-1,19-39 1,19-20-16,1 19 16,19 1-1,0-40 1,19 20 0,1-19-1,19 19 1,-20 0-1,0-20 1,1-19 0</inkml:trace>
  <inkml:trace contextRef="#ctx0" brushRef="#br0" timeOffset="5934.91">18565 12245 0,'20'0'32,"-1"0"-17,0 0-15,20-20 16,20 1-1,0-1 17,19 0-17,-39 1 1,-20 19 0,-38 0-1,19 19 1,-39-19-1,-1 20 1,2 0 0,18-1-1,40-19-15</inkml:trace>
  <inkml:trace contextRef="#ctx0" brushRef="#br0" timeOffset="10637.59">25924 10879 0,'20'0'15,"-20"-20"1,0 40 124,20-1-77,-20 19-63,0-18 0,0 0 16,39 116-1,-39-116 1,0 19-1,0-19 1,20-1-16</inkml:trace>
  <inkml:trace contextRef="#ctx0" brushRef="#br0" timeOffset="11119.76">26315 10800 0,'20'-20'0,"-1"20"63,-19 20-63,0 0 31,0 19-31,0 19 16,20 79-1,-20-20 1,20-20-1</inkml:trace>
  <inkml:trace contextRef="#ctx0" brushRef="#br0" timeOffset="11886.71">25944 12128 0,'0'-19'15,"20"38"79,-20 0-94,0 0 0,0 21 16,0-21-16,19 216 31,1-177-16,0 1-15</inkml:trace>
  <inkml:trace contextRef="#ctx0" brushRef="#br0" timeOffset="12538.29">26510 12010 0,'0'0'0,"-19"0"16,19 20-16,-20-20 16,1 39-1,-1-19 16,-18 57-15,-2-37 0,40-21-16,-19 40 15,19-1 1,19-19 0,1 1-1,19-21 1,19-19-1,1-19 1,0-21 0,-40 1-1,20 0 1,-39 20 0,0 0-1,-97 38 32,38 0-31,-19 20-16</inkml:trace>
  <inkml:trace contextRef="#ctx0" brushRef="#br0" timeOffset="14804.35">13079 13201 0,'19'-19'141,"1"19"-125,0 0-1,19-20-15,78-18 16,0 18-1,-98 0 1,1 20 0,-1 0-1,1 0 1,0 0 15,38-19 32,-38-1-48,18 20 17,-18-20-1,0 20-31,39-38 15,-79 19 110,0 19-109,1 0-16,-40-20 16,-38 20-1,38 20-15</inkml:trace>
  <inkml:trace contextRef="#ctx0" brushRef="#br0" timeOffset="30961.62">26686 15681 0</inkml:trace>
  <inkml:trace contextRef="#ctx0" brushRef="#br0" timeOffset="31743.25">26706 15681 0,'0'0'0,"58"0"15,-39 0 17,1 20-32,39-20 15,-40 0 17,1 0-17,0 0 1,155 0 15,-136 0 0,0 0-15,-19 0 0,39 0-1,-21 19 1,21-19-1,-20 0 1,254 20 0,-157-1-1,-97 0 1,-19-19-16,19 0 16,20 0-1,-1 20 1,-19-40-1,20 20 17,-40 20-17,0-20 1,21 0 0,19-20-1,-1 20 1,40 20 15,-39-20-15,-21 0-1,21 0 1,0 0 0,-1 0-1,0 0 1,-18 0-1,18 0 17,-19 0-17,0-20 1,-19 20 0,-1 0-1</inkml:trace>
  <inkml:trace contextRef="#ctx0" brushRef="#br0" timeOffset="46797.95">14465 9785 0,'-19'0'0,"-1"0"16,1 0-1,-1 0 1,1 0 0,-1 0-1,-19 0 1,0 0-1,20 0-15,-40 0 16,-19 0 0,-20 0-1,-19 20 1,19-20 15,-19 39-15,20-20-1,-40 20 1,40 0 0,-60 40-1,1-22 1,58 2 0,59-59-16,-58 59 15,-40 19 1,-97 98 15,97-78-15,20 19-1,-20-1 1,20 21 15,20-19-15,-21-2-1,41-18 1,-2-20 0,40 20-1,1 19 1,18 0 0,20 0-1,-20 20 1,40 0-1,19-1 1,19 20 0,1-19-1,0-20 17,38 20-17,-38-59 1,38 39-1,1 0 1,-20 0 0,-58-97-16,58 97 15,0-39 1,-20-19 0,20 19-1,1 0 1,-2-19-1,21-1 1,-1 1 0,21 0-1,19-21 1,-40-19 0,40 1 15,-20-20-16,20 0 1,-21 0 0,22-20-1,-41 1 1,59 0 0,0-40-1,-39 20 1,1-39-1,-21 0 1,1-19 0,-20-1-1,20-19 1,-1-20 15,-58 19-15,-19 2-1,-20-40 1,-20 38 0,1-19-1,-21-19 1,21 39 0,-20-19-1,0-177 16,20 196-15,-1-39 0,0 39-1,1-20 1,-1 20 15,1 0-15,-20 0-1,20-20 1,-21 20 0,1-39-1,0 58 1,0-19 0,20 78-1,-20-19 1,-1 18-1,1 1 1,1 0 0,-60-58-1</inkml:trace>
</inkml:ink>
</file>

<file path=ppt/ink/ink2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12T11:40:58.771"/>
    </inkml:context>
    <inkml:brush xml:id="br0">
      <inkml:brushProperty name="width" value="0.05292" units="cm"/>
      <inkml:brushProperty name="height" value="0.05292" units="cm"/>
      <inkml:brushProperty name="color" value="#FF0000"/>
    </inkml:brush>
  </inkml:definitions>
  <inkml:trace contextRef="#ctx0" brushRef="#br0">22044 6174 0,'0'0'0,"-20"0"15,1 0-15,0-20 16,-40 20 0,0 0 15,21 0-15,-61 20-1,80-1-15,-59 1 16,-39 19-1,19-19 1,1-1 0,-1 20-1,20-39 1,20 19 0,38 1-16,-19-20 15,-19 59 1,-21-21-1,-18 21 1,-1 0 15,20-1-15,0 1 0,19 0-1,1 38 1,-60 39 15,41-77-15,37 0-1,1-1 1,19-19 0,20-19-1,0 0 1,20 19-1,-20 19 1,0 1 0,39-40 15,-19-19-15,0 20-1,-20 0 1,0-1-1,-20 0 1,20 20 0,-39 0-1,-1 20 1,2 19 0,-1-19-1,19-1 1,20-19-1,20 0 1,0 20 0,-1-1 15,-38-19-15,-1 1-1,-39 38 1,20 0-1,20 19 1,19-38 0,19-20-1,20 20 1,0-21 0,-39 41-1,-19-2 1,-40 2-1,40-60-15,-40 59 16,20-19 15,19 19-15,20 0 0,40-39-1,-21 0 1,-19 0-1,0 0 1,-19 40 0,-21 18-1,1-19 1,20-19 0,38-21-1,1 2 1,39-1-1,-20 19 1,0-19 15,-20 20-15,-19 0 0,-39 38-1,20 20 1,38 177 15,59-217-15,78-57-1,-19-20 1,20 19 0,-80 1-1,-18 38 1,-20 20-1,-20 1 1,1-1 0,-1-20 15,20 1-15,59-1-1,19 1 1,-77-39-16,96 38 15,1 1 1,-21-20 0,-76 0-1,-1 19 1,-19 1 0,-1 0-1,39 38 1,1-38-1,58-59 1,1-39 15,-21-1-15,0 21 0,1 19-1,-39 19 1,-1 1-1,1 0 1,0-20 0,-1 0-1,1 0 1,57 0 0,2-20-1,-21 0 1,1 1-1,-40-1 1,-38 20 15,-20 20-15,0 19 0,0-19-1,59 19 1,19-59-1,58-19 1,59-20 0,-58 1-1,20 19 1,-80 19 0,-18 1-1,-39 19 1,18-40 15,41 2 0,-40 38-31,254-176 32,-157 78-17,1 1 1,0-59 15,-157 136-15,-39 1-1,40 19 1,19-20 0,39-19-1,78-20 1,20-19-1,39-19 1,-79-1 15,-38 1-15,-59 18 0,-39-18-1,-1 38 1,1 0-1,20 1 1,19-1 0,39 1-1,39-20 1,-38-20 0,-21 20-1,-19 19 1,-59 1-1,20 19 1,0-20 15,19 0-15,40-18 0,19-21-1,0 1 1,-19 18-1,0-38 1,-60 39 0,-19 39-1,-38 0 1,19 0 0,0-39-1,39 19 1,39-19-1,20 20 1,-1-40 15,-19 20-15,-39 0 0,0 0-1,-39 19 1,0 0-1,-20 1 1,59-1 0,20-18-1,58 18 1,19-39 0,1 40-1,-20-1 1,-39 0-1,-20-18 17,-39 37-17,-57 1 1,-2 20 0,-19-20-1,79 0 1,-20-98 15,58 59-15,20 0-1,0 0 1,-39 19 0,-58-19-1,-1 39 1,-19 0-1,39 19 1,19-18 15,40 18-15,19 1-16</inkml:trace>
  <inkml:trace contextRef="#ctx0" brushRef="#br0" timeOffset="733.62">23743 6310 0,'0'-38'16,"0"76"-16,-20-76 15,1 18 1,-40 20 0,-58 0-1,19 0 1,-39 0 0,60 20-1,-2-40 1,40 20-1,19-19 1,1-1 15,0 20-15,-20-20 0,-1 1-1,1 19 1,-19-20-1,-1 0 1,20 1 0,0 0-1,20 19 1,-20-20 0,0 20-1,19 0 1,-19-19-1,19 19 1,-38 0 15,19 0-15,-20 0 0,-18 0-1,18 19 1,0-19-1,1 0 1,19 0 0,-1 0-1,21 0 1,-1 0 0,-18 0-1,-2 0 1,1 20-1,0-20 17,1 19-17,-2-19-15</inkml:trace>
  <inkml:trace contextRef="#ctx0" brushRef="#br0" timeOffset="2383.34">24934 6037 0,'38'0'0,"-38"-19"31,20 19 16,-1 19 16,1-19-63,-1 20 0,40 38 15,19 20 1,-59-58-16,40 39 31,0-1-15,-20-39-1,-20 1 1,1-20 0,-1 20-1,1-1 1,0 1-1,-20-1 1,19-19 0,-19 19-1,0-38 63,19 19-78,-19-19 16,20-1 0,-1-19-1,1-20 1,19 1 0,0-20-1,-19 19 1,-1 1-1,0 19 1,-19-1 0,0 21-1,-19-20 1,0 39-16</inkml:trace>
  <inkml:trace contextRef="#ctx0" brushRef="#br0" timeOffset="3334.75">24855 6018 0,'0'19'46,"0"1"-14,20-40 46,-1 20-78,1 0 0,0 0 15,-1 0-15,0 0 47,1 0-31,38-19 0,-18 19-1,-21 0 1,1 0-1,-1 0 1,0 0 0,1 0-16</inkml:trace>
  <inkml:trace contextRef="#ctx0" brushRef="#br0" timeOffset="4101.26">25636 5920 0,'-19'0'16,"38"0"-1,-38 0 17,38 0 93,1 0-110,18 0-15,-18-19 0,0 19 16,77-20 0,-58 20-1,-19-20 1,-1 20-1,21 0 1,-21 0 0,1 20-1</inkml:trace>
  <inkml:trace contextRef="#ctx0" brushRef="#br0" timeOffset="13821.3">21907 7677 0,'-19'0'0,"-1"0"32,40 0 14,-40 0 1,20-19-31,-19 19 0,0 0 15,-21-20-16,1 20 1,19 0 0,1 0-1,-1 0 1,1 20 15,0-20-31,-1 0 16,-58 19-1,39 0 1,20 1 0,-40 19-1,39-39 32,20 20-16,-19-20-15,-1 0 15,0 19-15,1 1 15,0-20 0,0 19-31,-21 0 16,21 1 15,-1 0-15,0-1-16,1 1 31,-1-1-15,1 21-1,19-21 1,-39 59 0,0-39-1,39-19 1,-59 19 0,1 19-1,58-38 1,0-1-16,0 1 31,0 19-15,0 19-1,-20-19 1,40-19 0,-20 0 62,0-1-47,0 1 31,0-1-62,0 39 16,0 21 0,0-41-1,0-18 1,0 19 0,20-19 15,-1 19-16,20 78 1,-39-58 0,19-40-1,-19 1 1,20-20 0,0 19 15,19 20-16,19 20 1,-19-20 0,-19-39-1,-1 0 48,1 0-48,19 0 1,19 0 0,-38 0-1,19 0 1,-19 0 0,-20 19-1,39 20 1,-1 20-1,80-79 1,-21-39 0,-77 59-1,-20 20 1,39 0 0,0-20 15,0 0-16,19-40 1,1 21 0,-40 19-1,-19 19 1,39-19 0,20 0-1,19-38 1,-19 18-1,-40 20 1,1 0 15,0 0-15,-1 0-16,59-39 16,0 0-1,-39 0 16,-20 39-31,1 0 32,-1 0-17,21-19 1,38-59 0,-20 38-1,-38 1 16,-20 20 16,19 19-31,-19-19-16,40-40 16,-21 0-1,-19 20 16,0 20-15,0-1 0,0 1-1,0-1 1,0-19 0,20-39-1,-20 0 1,-20 58-1,1-19 1,19 1 0,0 18-1,0-19 1,0-20 0,-20 1-1,20 38 16,-20 1-15,20-21 0,-19 1-1,19-39 1,-20 20 0,-19 18-1,20 21 1,0 0-1,19-20 1,-20-1 0,20 21-1,-20-20 1,-19 20 0,0-1 15,19 1-16,1-1 1,19 0 0,-39-19-1,20 39 1,-21 0 0,21-20-1,-1 20 1,1-19-1,-20 19 1,-20 0 0,0 0-1,21 0 1,18 0 0,1 0 15,-1 0-16,1 0 1,-1 19 0,-19-19-1,0 20 1,20-20 0,-1 0-1,-19 20 1,0-1 15</inkml:trace>
  <inkml:trace contextRef="#ctx0" brushRef="#br0" timeOffset="16688.43">21751 7091 0,'0'-19'93,"0"-1"-61,-20 1-17,20-1 1,-19 20-16,-1 0 15,1 0 1,0 0 0,-1 0-16,-19 20 15,-20 19 1,21 0 15,-1-19-15,39-1-1,0 0 1,19 1 0,20 19-1,-20-19 1,20-1 0,1-19-1,-1 0 1,-1 0-1,1 0 1,20 0 0,-19 20-1,-2-20 1,-18 0 31,-20 19-32,0 0 32,0 1-31,0-1 0,-20-19-1,20 20 1,-19 0-1,-20-1 1,19 1 0,-19 0-1,19-20 1,1 0 0,-1 19-1,-18-19 1,-1 0-1,-20 0-15</inkml:trace>
  <inkml:trace contextRef="#ctx0" brushRef="#br0" timeOffset="26157.2">21341 8087 0,'0'-20'15,"19"20"142,1 0-142,0 20 1,19 19 0,-19-39-1,-20 20 16,19-20-15,1 19 15,-1 1-15,0-1-16,1-19 16,-1 19-1,-19-38 1,0 0 31,0-1-32,0 1 1,0-40 0,0 0-1,0 21-15</inkml:trace>
  <inkml:trace contextRef="#ctx0" brushRef="#br0" timeOffset="26641.32">21771 8126 0,'-20'0'62,"20"20"-46,0-1 0,0 1-1,0 18 1,0 21 0,0-39-16</inkml:trace>
  <inkml:trace contextRef="#ctx0" brushRef="#br0" timeOffset="26958.16">21966 8146 0,'0'0'0,"-20"19"0,40-19 31,-20 58 1</inkml:trace>
  <inkml:trace contextRef="#ctx0" brushRef="#br0" timeOffset="27574.85">21986 7950 0,'19'0'31,"-19"20"16,19-20-31,-19 20 15,20-1 0,-1-19-15,40 78-1,0-58 1,-40-20 15,-19-20-15,19 20 0,-19-20-16,0 1 15,0-1 1,0-18-1,0-21 1</inkml:trace>
  <inkml:trace contextRef="#ctx0" brushRef="#br0" timeOffset="28058.37">22357 7990 0,'19'0'32,"-19"-20"-17,19 20 32,1 0-31,-1 20-1,-19-1 17,0 0-17,0 1 17,0-1-32,0 1 31,20-20-16,39-20-15</inkml:trace>
  <inkml:trace contextRef="#ctx0" brushRef="#br0" timeOffset="28891.94">21400 8497 0,'0'0'0,"0"20"47,0-1-31,19-19 0,1 19-1,19 20 1,0 1-1,0-1 1,0-20 0,-19 0-1,-1 1 1,-19-40 15,0-38 16,20 19-16,-1-20-15,-19 21 0,0 18-1</inkml:trace>
  <inkml:trace contextRef="#ctx0" brushRef="#br0" timeOffset="29437.06">21751 8594 0,'20'0'47,"-1"0"-47,1-19 15,0 19 1,-1 0 0,-19 19 31,0 1-16,0 0 47,19-20-31,-19 19-32,-19 1 1</inkml:trace>
  <inkml:trace contextRef="#ctx0" brushRef="#br0" timeOffset="29708.7">21946 8653 0,'40'39'15,"-40"-20"-15,0 1 16,0 0-16,-20 19 0</inkml:trace>
  <inkml:trace contextRef="#ctx0" brushRef="#br0" timeOffset="30208.92">22083 8478 0,'20'-20'15,"-20"0"32,19 40-31,1-20-16,-20 20 31,19-1-15,1-19-16,18 58 15,-18-38 17,0-1-17,-20-38 1,0-1 31,0 1-47,19-39 15,-19 38-15,20-78 16,0 60-16</inkml:trace>
  <inkml:trace contextRef="#ctx0" brushRef="#br0" timeOffset="30758.52">22415 8478 0,'0'-20'32,"19"20"-1,-19 20-16,20-1 17,0 20-17,-20-20-15,19 40 16,-19-39 0</inkml:trace>
  <inkml:trace contextRef="#ctx0" brushRef="#br0" timeOffset="31142.89">22395 8517 0,'0'-20'16,"0"40"31,-19-1-31,19 0-1,0 1 16,0-1-15,-19 1 15,38 0-15,0-20 0,1 0-16</inkml:trace>
  <inkml:trace contextRef="#ctx0" brushRef="#br0" timeOffset="35210.06">21517 9005 0,'19'0'31,"-38"0"78,0 19-109,-1 1 0,1-1 0,-21 20 16,-76 59 0,76-40-1,1 21 1,0-21 0,19 40-1,-57 58 32,57-78-31,0-20-1,-19 21 1,20-2 0,-40 80-1,59-138-15,-19 79 16,-20 39-1,19-40 1,20 21 0,0-21-1,20 1 1,-1 19 0,1 19-1,19-38 16,19 0-15,1 38 0,0-18-1,-1-1 1,40 19 0,-21-19-1,41 20 1,-21-20-1,20 0 1,-97-78-16,175 137 16</inkml:trace>
  <inkml:trace contextRef="#ctx0" brushRef="#br0" timeOffset="38261.61">22590 11835 0,'20'-19'0,"-20"38"47,20-19-16,-20-19 16,19 19-31,-19-19 15,-19 38 47,19 0-78,-20-19 0,20 20 0,-39 38 16,-19 1-1,38-20 1,20-20 15,-19-19-31,19 20 32,-20-20-17,20 20 48,0-1-32,39-19-15,19 20-1,21-20 1,-1 0-1,19-20 1,-77 20-16,77-19 16,-38-1-1,0 40 1</inkml:trace>
  <inkml:trace contextRef="#ctx0" brushRef="#br0" timeOffset="39411.55">23528 11640 0,'-20'0'78,"20"-19"-47,-19 19-15,-1 0 0,0 0-1,20 19 1,-38 0-1,-1 1 1,0 19 0,19 0-1,0 1 1,40-2 0,19-18-1,0-1 1,39-19-1,1-19 1,-60 19-16,39 0 16,-19 0-1,-19 0-15,0 19 16,-1-19 0,-19 20 15,0-1-16,0 40 1,-19-20 0,-21 20-1,-19-40 1,-18 1 0,-2-20-1,-57-20-15</inkml:trace>
  <inkml:trace contextRef="#ctx0" brushRef="#br0" timeOffset="40395.9">23976 11601 0,'0'20'47,"20"-20"0,0-20-47,-1 20 15,1 0-15,0 0 16,38-19 0,20 19-1,-19 0 1,-1-20 0,-19 20-1,0-20 1,-19 20-1,-40 0 1,20 20 15,-19-20 16,19 20-16,-20-20-15,1 39 0,-1-1-1,-19 41 1,20-1 0,19-59-16,-59 157 15</inkml:trace>
  <inkml:trace contextRef="#ctx0" brushRef="#br0" timeOffset="43929.98">22298 12636 0,'-20'0'63,"1"0"-48,-1 0 1,0 0-1,-57 0 1,-2 0 0,-38 20-1,98-20-15,-40 19 16,1-19 0,-21 39-1,21-20 1,-20 20-1,39 1 1,-19-1 0,38-20-1,-19 20 1,0 0 15,19 20-15,0-21-1,40 2 1,0-21 0,-20 1-1,0 0 1,0 19 0,0 19-1,19 20 1,-19-58-1,20-1 1,-20 20 0,20 98-1,-20 0 1,39-118 15,-1-19-15,-38 97 15,-19 2-15,0-41-1,38 20 1,-19-58 0,0 18-1,-19 21 1,-60 58-1,40-19 1,0-1 0,39-58-1,19-19 1,-38 19 15,-39 58-15,-1-18-1,0 18 1,40-18 0,58-21-1,20-39 1,-20 21 0,-19 57-1,-40 21 1,20-2-1,58-57 1,60-1 0,-21-38-1,1-1 1,-40 60 15,-19-2-15,20 22-1,58-41 1,0-39 0,39 1-1,-58-20 1,-39 59 0,-1-1-1,-19 1 1,58-20-1,41-20 1,-2-38 0,-19 19-1,-78 0 1,-39 19 15,39 21-15,39 18-1,59-39 1,19-77 0,20-1-1,-98 59 1,0 20 0,0-20-1,58 0 1,99-39-1,19-59 1,-40 40 0,-19-1-1,-96 59 1,-41 0 15,0-20-15,-38 20-16,234-156 31,-98 0-15,-78 97-1,-39 21 1,0-21 0,-19 0-1,77 1 1,79-118-1</inkml:trace>
  <inkml:trace contextRef="#ctx0" brushRef="#br0" timeOffset="44297.21">26065 14803 0,'0'-20'0,"0"40"0,-19-78 15,-1-1 1,-18 0 15,38-38-15,38-2-1,-18-17 1,-20-1 0,-39 38-1,-39 21 1,-1 19 0,41-20-1,19-18 1,-1-41-1,0 21 1,-58-2 0,-19 61-1,-40-1 17,39 0-17,40-78 1,38-39-16</inkml:trace>
  <inkml:trace contextRef="#ctx0" brushRef="#br0" timeOffset="44413.51">25167 12968 0,'-77'-39'16,"37"39"-16,21 0 15,155 39-15,-369-78 16,57 19 0,78-19-1,1-98 1</inkml:trace>
  <inkml:trace contextRef="#ctx0" brushRef="#br0" timeOffset="44914.11">24445 12577 0,'-39'0'0,"20"-20"16,-20 20-16,-59 20 15,0-20 1,-78 39 15,118-39-15,585-39-16,-1112 59 15,565-20-15,-19-40 16,-39 1 0,-20 1-1,-19 38 1,-39 19 0,58 0-1,40-38 1,-20-39-1,19-1 1,-19 20 0,-39 0-1,-20 59 1,59-20 15,-20 19-15,40-58 15,39 39-31,-40-19 16,1 19-1,-21 19 1,1 20 0,20-20-1,19-19-15</inkml:trace>
  <inkml:trace contextRef="#ctx0" brushRef="#br0" timeOffset="60368.15">22122 13183 0,'-19'0'63,"19"-20"-1,19 1-15,1 19 0,-1-20-31,1 0-1,58 20 16,-19 156 1,-79-77-17,0-60 17,1 1-1,-1-20 0,0 0-15,1 0-1,0-20 1,-40-38 0,59-1-1,39 20 1,-19 20-1,-1 19 1,0-20 0,1 20-1,0 0 1,-1 0 0,-38 0 15,19 20-16,0-1 1,0 0 0,0 1-1,0 19 1,0 0 0,0-19-1,0-1 1,19 1-1,1-20 1,0 0 0,-1 0 15,-19-20-31</inkml:trace>
  <inkml:trace contextRef="#ctx0" brushRef="#br0" timeOffset="60684.89">22454 13241 0,'20'0'0,"-20"19"15,19-19 1,-19 20 0,39 39-1,-20-20 1,-19 19-1</inkml:trace>
  <inkml:trace contextRef="#ctx0" brushRef="#br0" timeOffset="61201.89">22551 13045 0,'0'20'15,"0"0"1,20-1 15,-1 1-15,1 0-1,19-1 1,1 1 0,-2-1-1,-18 0 1,-1-19-1,1 0 1,-20-19 0,19-20-1,-19 0 1,0 19-16,0-19 16,0-19-1,0 19 1,0 19 15,-19 20-15</inkml:trace>
  <inkml:trace contextRef="#ctx0" brushRef="#br0" timeOffset="61535.64">22942 13183 0,'0'0'0,"0"19"0,19-19 31,-19 39-15,20 0-1,0 0 1,-1 0 0,-19-19-1,0-1-15</inkml:trace>
  <inkml:trace contextRef="#ctx0" brushRef="#br0" timeOffset="61869.44">23098 13085 0,'0'0'0,"20"0"47,19-20-32,0 0 1,-19 20 0,18-19-1,-18 19 1,19-19-16</inkml:trace>
  <inkml:trace contextRef="#ctx0" brushRef="#br0" timeOffset="62168.25">23157 12968 0,'0'-20'0,"0"40"15,0-1 17,0 1-17,19 18 1,-19-18-16,40 19 16,-21 1-1,20 18 1</inkml:trace>
  <inkml:trace contextRef="#ctx0" brushRef="#br0" timeOffset="62968.75">23372 12909 0,'19'0'62,"-19"-20"-46,20 20-16,-1 0 31,0 0-15,1-19-1,0 19 1,-1 19-1,21 21 1,-40 38 0,0-40-1,-20-18 17,0 0-1,1-20 0,-1 19-15,0-38-1,20-1 1,0-19 0,20 20-1,19-20 16,-39 58 16,20 1 16,-20-1-48,0 0-15,20-19 16,-20 20-16,19 0 16,0-20-16</inkml:trace>
  <inkml:trace contextRef="#ctx0" brushRef="#br0" timeOffset="63426.52">23684 12929 0,'20'0'62,"-1"0"16,-19 19-78,20 1 32,-20-1-17,0 1 17,0-1-32,0 0 15,58-96 16</inkml:trace>
  <inkml:trace contextRef="#ctx0" brushRef="#br0" timeOffset="63968.93">23820 12753 0,'0'-20'32,"20"20"-1,-20 20 16,20-20-32,-20 19-15,19-19 0,1 40 16,18 18 0,-18-39-1,-20-38 63,0 0-46,0-1-32,0 1 15,19-1-15,-19-39 16,20 20 15,-20 20-15,-20 38-16</inkml:trace>
  <inkml:trace contextRef="#ctx0" brushRef="#br0" timeOffset="64469.31">24113 12889 0,'20'0'0,"-1"0"15,1 0 1,-1 0 0,21 0-1,-1 0 1,-39 40-1,-20-1 1,1 0 0,-1-20-1,0 0 1,40 1 0,0-20 15,-1 0-16,-19-20 1,20 1 0,-1-39-16</inkml:trace>
  <inkml:trace contextRef="#ctx0" brushRef="#br0" timeOffset="65820.02">22415 13983 0,'19'0'63,"1"-20"-32,0 1-31,-1 19 16,1-20-16,57 1 15,-37 38 1,-40 1 0,19-20-1,-19 39 1,20 0 0,-40 19-1,-19 21 16,-20-21-15,40-58 0,0 0-1,-1-39 1,20 0 0,20 0-1,-1 0 1,20 20-1,-20-21 1,1 40 0,0 0-1,-1 20 1,1 0 0,0-1-1,-20 20 16,0 0-15,19 0 0,-19-19-1,19-1 1,1-19 0,19-19-1,-20-1 1,-19 1-16</inkml:trace>
  <inkml:trace contextRef="#ctx0" brushRef="#br0" timeOffset="66070.02">22942 14061 0,'0'19'31,"0"1"-15,0-1 0,19-19-1,1 20 1,0 0-1,-20-1-15</inkml:trace>
  <inkml:trace contextRef="#ctx0" brushRef="#br0" timeOffset="66538.14">22981 13748 0,'0'0'0,"0"20"47,0-1-47,20-19 16,-1 59-1,1-19 1,18-2 0,-18 1-1,0-19 1,-1-20 0,1 0 15,-20-20-16,0 1 1,0-20 0,0 0-1,0 0 1,0-20 0,0 39-1,0-77 1</inkml:trace>
  <inkml:trace contextRef="#ctx0" brushRef="#br0" timeOffset="66920.66">23333 13924 0,'0'-19'0,"0"38"15,0 1 48,0-1-47,0 1-1,0-1 1,19 21-16</inkml:trace>
  <inkml:trace contextRef="#ctx0" brushRef="#br0" timeOffset="68086.63">22747 14646 0,'0'-19'0,"0"38"16,19-19 46,-19-19-62,39 19 16,20-20 0,-1 40 15,-19 19-16,-19 0 1,-20 20 0,0-20-1,-20-20-15,1 1 16,-20 19 0,0-19-1,0-1 16,39-58-15,0-20 0,39 1-1,-19-1 1,18 20 0,-18 39 30,-20 20-30,19-20-16,-19 39 16,40 0-1,-21 0 1,1 0 0,-1-39-1,0 0 1,1-20-1,0 1 1,-20-20 0</inkml:trace>
  <inkml:trace contextRef="#ctx0" brushRef="#br0" timeOffset="68370.83">23196 14705 0,'0'0'0,"0"20"31,-20-20-15,20 20-16,0 18 15,20-18 1,0 19 0,-1-39-1,-19 19 1</inkml:trace>
  <inkml:trace contextRef="#ctx0" brushRef="#br0" timeOffset="68821.23">23293 14393 0,'0'19'16,"-19"-19"-1,19 19-15,0 1 16,19 39 0,21-20-1,-1 0 1,0-20 0,-20-19-1,0 20 1,1-20-1,-20-20 17,20-18-17,-20-21 1,0 0 0,0 20-1,0 20 1,0 0-16</inkml:trace>
  <inkml:trace contextRef="#ctx0" brushRef="#br0" timeOffset="69104.31">23625 14510 0,'0'20'47,"0"-1"-31,20 1-1,-20-1-15,0 20 16,19 0 0,-19 0-1</inkml:trace>
  <inkml:trace contextRef="#ctx0" brushRef="#br0" timeOffset="69470.5">23879 14354 0,'20'0'16,"-20"-20"15,19 20-15,0 0 15,20-19-16,98-40 17</inkml:trace>
  <inkml:trace contextRef="#ctx0" brushRef="#br0" timeOffset="69738.55">23996 14178 0,'0'20'94,"0"-1"-78,20 1-16,-20-1 0,0 0 15,19 21-15</inkml:trace>
  <inkml:trace contextRef="#ctx0" brushRef="#br0" timeOffset="70404.36">24191 14100 0,'0'-20'15,"20"1"17,0 0-17,-20-1 17,19 20-32,20 0 15,-20 0 1,1 20-16,0 18 15,-20 1 1,0 20 0,-20-20-1,0 19 1,1-18 15,0-40-15,-1 0-1,20-20 1,0-19 0,0 20-16,0-1 15,20-19 1,-1 0 0,0 19-1,1 20 1,-20 20-1,20 0 1,-20 38 0,0-19-1,19 0 1,1-19 15,19-20-31</inkml:trace>
  <inkml:trace contextRef="#ctx0" brushRef="#br0" timeOffset="70771.89">24464 14198 0,'0'-20'0,"0"40"0,20-40 32,-20 1-17,20 19 1,-1 19 15,-19 1-15,0-1-16,20 20 15,-20 0 1,0 0 0,0-19-1,20-20 1,-1 0 0,20-59-1</inkml:trace>
  <inkml:trace contextRef="#ctx0" brushRef="#br0" timeOffset="71238.39">24602 13866 0,'0'20'0,"-20"-20"31,20 19-31,0 0 16,20-19 0,18 20-1,1-1 1,-19-19-16,19 39 15,1-19 1,-21 19 0,0-20-1,0 1 17,1-78-1,0-21-16,-20 21 1,-20-1 0,20 40-1,0-21 1</inkml:trace>
  <inkml:trace contextRef="#ctx0" brushRef="#br0" timeOffset="71655.07">25050 14042 0,'20'0'16,"0"0"0,-1 0-1,1-20 1,-1 40 0,0-1-1,-57 20 1,38-20-16,-39 40 15,19-20 1,0-19 0,40-20-1,39-20 1,-21 1 15,21 19-31</inkml:trace>
  <inkml:trace contextRef="#ctx0" brushRef="#br0" timeOffset="72004.81">25265 13924 0,'20'0'16,"-20"-19"-1,20 19 1,-20-19-1,38-1 1,1 0 0,20 20-1,-39-19 1,18-1 0</inkml:trace>
  <inkml:trace contextRef="#ctx0" brushRef="#br0" timeOffset="72288.18">25363 13729 0,'0'0'0,"19"19"47,-19 1-31,20-1-1,-20 21 1,39 38 0,-19-20-1,18 59 1</inkml:trace>
  <inkml:trace contextRef="#ctx0" brushRef="#br0" timeOffset="73372.05">24621 14646 0,'0'20'47,"0"-40"15,19 20-46,1 0 15,-1-19-31,1 19 16,19 0 0,-19 0-16,19 19 15,-39 21 1,0-1-1,-19 0 1,19 0 0,-20-20-1,0 1 17,20-59-17,20-19 1,-20 18-1,20 1 1,-1 19 0,0 1-1,0 19 1,1 39 0,-20 20-1,39 38 1,-19-18-1,19-60 1,0-19 0,0-19-1,0-40 1</inkml:trace>
  <inkml:trace contextRef="#ctx0" brushRef="#br0" timeOffset="73839.28">25070 14646 0,'20'0'31,"-20"-19"-31,19 19 47,1 0-32,-20 19 1,19-19 0,-38 40-1,-1-1 1,1 0-1,-21-20 1,60-38 0,0 19-1,38-39 1,-19 39 0,-20 0-1,-19 39 16,-19-20-15,-39 20 0</inkml:trace>
  <inkml:trace contextRef="#ctx0" brushRef="#br0" timeOffset="74292.2">25285 14315 0,'20'19'15,"-1"1"16,0-20-15,-19 20-16,39-1 16,0 19-1,1 21 17,-21-19-17,-19-1 1,0-20-1,0-38 1,0-20 0,19-40-1,-19 2 1,20-2 0,-40 40-1</inkml:trace>
  <inkml:trace contextRef="#ctx0" brushRef="#br0" timeOffset="74806.12">25636 14412 0,'0'-19'0,"20"19"47,-1 0-31,0 0-1,1 0-15,-20-19 16,0 38-16,-39 19 31,0 2 1,0 19-17,59-59 1,-1 0-1,1-20 1,18 20 0,-38 20-1,0-1 1,-19 20 0,-20 19-1,0-38-15</inkml:trace>
  <inkml:trace contextRef="#ctx0" brushRef="#br0" timeOffset="76172.81">22200 13612 0,'-19'0'31,"38"0"32,0 0-48,1 0-15,0 0 0,78-20 16,19 0 0,-98 20-16,1-19 15,18 0 17,-18 19-17</inkml:trace>
  <inkml:trace contextRef="#ctx0" brushRef="#br0" timeOffset="76856.7">22513 14451 0,'0'20'47,"19"-20"-31,-19 19-1,39-19 1,0-19 0,-19 19-16,58-20 15,117-77 16,-137 77-15,-18 20 0,-60 20-1</inkml:trace>
  <inkml:trace contextRef="#ctx0" brushRef="#br0" timeOffset="77439.36">22786 14959 0,'0'19'0,"19"1"47,1-40-32,0 20 1,-1-19-16,1 19 0,18-20 16,60-18 15,-59 18-15,-20 20-1</inkml:trace>
  <inkml:trace contextRef="#ctx0" brushRef="#br0" timeOffset="79374.19">18608 13260 0,'0'-19'0,"20"19"78,-20-20-78,19 20 16,1 0-16,-1-19 15,39 0 1,-18 38 0,-21-19-16,21 19 15,-1 157 16,-59-39 1,-19-118-1,19 20-15,-19-19-1,19-20 1,1 0 15,-20-20-15,39-19-1,-19 1 1,38-41 0,20 40-1,-20 0 1,21 20-1,-21-1 1,1 1 0,19-1 15,-39 0-15,20 20-1,-20 20 1,19 0-1,-19-1 1,0 1 0,0 19-1,-19-20 1,19 0-16,19 21 16,-19-1-1,19 0 1,1-39-1,-1 0 1,-19 19-16,20-19 31,0-19-15,19-20-16</inkml:trace>
  <inkml:trace contextRef="#ctx0" brushRef="#br0" timeOffset="79890.66">19252 13045 0,'0'20'47,"-19"-20"-32,19 20 1,-39 19 0,19 0-1,20 19 1,20-19 0,0 1-1,18 18 1,40 20 15,-58-78-31,19 20 31,19-1-15,-19-38 0,20-40-16</inkml:trace>
  <inkml:trace contextRef="#ctx0" brushRef="#br0" timeOffset="80407.78">19291 13319 0,'20'-19'93,"-1"-1"-77,1 20-16,0-20 0,19 1 16,19-20-1,-39 39-15</inkml:trace>
  <inkml:trace contextRef="#ctx0" brushRef="#br0" timeOffset="80824.32">19623 12948 0,'0'-19'31,"0"-1"16,0 40-47,20-20 31,-20 19 0,19 20-31,40 78 16,19 79 15</inkml:trace>
  <inkml:trace contextRef="#ctx0" brushRef="#br0" timeOffset="81274.33">19818 12831 0,'0'20'63,"20"-1"-32,-20 0-16,20 1 1,-1 19-16,20 39 16,0 40-1,-39-79 1,19-1 0,1-18-16</inkml:trace>
  <inkml:trace contextRef="#ctx0" brushRef="#br0" timeOffset="81807.57">19818 12812 0,'-19'0'32,"38"0"-1,-19-20-16,20 0-15,0-77 16,58 155 15,-20-77-15,1 19 0,-59-20-16,59 40 15,-41-20 1,2 19-1,-20 1 1,-20 19 0,2 20-1,-41 19 1,0-39 0,20 19-1,20-39 1</inkml:trace>
  <inkml:trace contextRef="#ctx0" brushRef="#br0" timeOffset="82107.67">19974 12987 0,'20'0'0,"-40"0"0,60 0 47,-21 0-31,-19 20-16,20-1 15,57 40 1,2 0-1,18 38 1,-38-19 15,39 0-31</inkml:trace>
  <inkml:trace contextRef="#ctx0" brushRef="#br0" timeOffset="89460.69">3459 8419 0,'20'19'0,"-20"-38"31,19 19 1,-19-20-32,19 20 31,-38 0-16,19-20 17,-19 20-32,-1 0 15,-78 20 1,-58 19 0,59 20-1,77-39-15,1 38 16,-1 1-1,40-20 1,19-1 0,38-18-1,2 0 1,38-1 0,-19 20-1,-40 1 1,-39-2 15,1-18-15,-20-1-16,0 1 15,0 0 1,-20 19 0,-38 19-1,-20 1 1,-1-20-1,22-20 1,-139-19 0</inkml:trace>
  <inkml:trace contextRef="#ctx0" brushRef="#br0" timeOffset="90394.18">4064 8907 0,'0'0'0,"20"0"62,-1-20-46,1 20-16,-1 0 0,59-19 31,1 0-15,-2-1-1,2 0 1,-40 20 0,-39 20-1</inkml:trace>
  <inkml:trace contextRef="#ctx0" brushRef="#br0" timeOffset="90744.05">4162 9141 0,'0'0'0,"-20"0"16,40 0 15,-1 0 0,0 0-31,1-19 16,19 19-1,-19 0-15,39 0 16,18-20 0,-37 20-1,18-20 1</inkml:trace>
  <inkml:trace contextRef="#ctx0" brushRef="#br0" timeOffset="94895.78">5021 8165 0,'0'-19'0,"-20"19"16,1 0 15,-1 0-16,0 19-15,1-19 32,-1 20-32,-18 18 15,-21 21 1,20-19 0,19-2 15,20 1-16,39-19 1,-19-1 0,39 1-1,-40 0 1,0-20 0,1 39-1,-20-1 1,0-18-1,0 19 1,0-19 0,0-1-1,19 1 1,1-20 0,0 19 15,-20 98 0,-20-39-15,20-19-1,0 0 1,39 18 0,0-37-1,39-21-15</inkml:trace>
  <inkml:trace contextRef="#ctx0" brushRef="#br0" timeOffset="95912.61">5567 8146 0,'0'19'31,"-19"-19"1,19 20-32,0-1 31,-19 0-31,-21 21 16,21-1 15,-21 78 0,60-39-15,0-20-1,58 1 1,-20 0 0,-38-40-16,58 40 15,78 39 1</inkml:trace>
  <inkml:trace contextRef="#ctx0" brushRef="#br0" timeOffset="96495.6">5938 8223 0,'0'-19'32,"0"38"-17,19-19 1,-19 20-1,0 0 1,20-1-16,19 78 16,1-18-1,-21-1 1</inkml:trace>
  <inkml:trace contextRef="#ctx0" brushRef="#br0" timeOffset="96896.07">6289 8419 0,'20'0'15,"-20"19"17,-20-19-1,20 20-15,20-20 46,-20 20-46,20-20 15,-20 19-31,19 1 16,1 38-16</inkml:trace>
  <inkml:trace contextRef="#ctx0" brushRef="#br0" timeOffset="97229.48">6544 8146 0,'0'-20'31,"19"40"47,-19-1-62,20 1-16,-20-1 16,38 40-16,21 57 15</inkml:trace>
  <inkml:trace contextRef="#ctx0" brushRef="#br0" timeOffset="97613.63">6836 8263 0,'20'0'62,"-1"0"-46,-19 19 0,20-19-1,-20 20-15,39 97 16</inkml:trace>
  <inkml:trace contextRef="#ctx0" brushRef="#br0" timeOffset="98179.4">7286 8009 0,'0'0'0,"-20"0"16,0 19 15,1-19-31,-1 39 15,-19 1 1,19-40-16,-18 78 16,18-40-1,20 21 1,20-19 15,38-2-15,1 1-1,19-39 1,39-39 0,-59-19-1,-38-1 1,-59 1 0,-20-20-1,1 38 1,-40 40-1</inkml:trace>
  <inkml:trace contextRef="#ctx0" brushRef="#br0" timeOffset="98663.4">7519 7833 0,'0'19'62,"20"-19"-62,-20 20 16,39 19 0,39 20-1,0 19 1,-78-59-16,40 79 16,-40-20-1,-59 58-15</inkml:trace>
  <inkml:trace contextRef="#ctx0" brushRef="#br0" timeOffset="99496.48">7812 7501 0,'-19'0'15,"38"0"1,0-19 15,21 0-15,19 38-1,-20 39 1,-20-38-16,-19 58 16,-19 39-1,-1-39 1,1 0-1,-1-39 1,40 1 0,19-21-1,-1 0 17,21-19-17,-39 0 1,-40 59 15,-19 0-15,19-20-1,40-1 1,-1-18 0,40 0-1,-19 19 1,-21 0-1,-19-20-15,0 20 16,-19 20 0,-1 0-1,-39 38 1</inkml:trace>
  <inkml:trace contextRef="#ctx0" brushRef="#br0" timeOffset="103147.82">3615 10468 0,'0'-19'16,"0"38"-1,0 1 110,0 0-109,-19-1-1,-1 1 1,-39 58-16,-58 59 16,20-40-1,78-77 17,19-1-17,19-19 1,0 0-1,20 0 1,0 0 0,-19 0-16,39-19 15,58-1 1,-1-19 0,21 19-1</inkml:trace>
  <inkml:trace contextRef="#ctx0" brushRef="#br0" timeOffset="103815.66">4181 10215 0,'-19'0'0,"-1"20"15,1-20 1,19 19 0,-20-19-16,-39 39 15,1 39 1,39-38-1,19-2 1,38 1 0,21-19-1,39-1 1,-20-19 0,-39 0-16,39 0 15,-20 20 1,-18 19-1,-21-20 1,-19 20 15,-19 0-15,-21-19 0,-18 19-1,0 0 1,-41-39-16</inkml:trace>
  <inkml:trace contextRef="#ctx0" brushRef="#br0" timeOffset="104332.39">4571 10293 0,'0'0'16,"20"0"15,0 0-15,-1 0-1,40-20 1,-40 20-16,59-19 16,20 0-1,-40 19 1,-18 0-1,-21 0 1,-38 0 31,-1 38-31,0 1-1,1 20 1,-1 0-1,1 19 1,0 0-16</inkml:trace>
  <inkml:trace contextRef="#ctx0" brushRef="#br0" timeOffset="105082.14">5411 10117 0,'19'0'47,"1"0"-31,0-19-1,19 19-15,38-39 32,-57 39-32,78-39 15,-1 0 1,-57 19-1,-21 20 1,-38 20-16</inkml:trace>
  <inkml:trace contextRef="#ctx0" brushRef="#br0" timeOffset="105382.01">5567 10176 0,'0'20'31,"0"-1"1,19-19-17,1 0 1,39 0-1,0-19 1,-40-1-16,39 0 16,21 1-1,-41-1 1,-18 1-16</inkml:trace>
  <inkml:trace contextRef="#ctx0" brushRef="#br0" timeOffset="108349.28">6368 9571 0,'19'-19'141,"1"19"-126,-1-20 1,0 0 0,21 1-1,-1 19 1,-19-20 15,19 40-31,-1-20 16,60 97-1,-98-19 1,-19-38 15,-1-21-31,-19 0 16,19 1 0,1-20-1,-59 0 1,58-20-1,40-18 1,0-21 0,19 19-1,-39 21-15,19-19 16,0 38-16,1-20 16,-1 20-1,-19 0 1,0 39 15,0-1 0,0 2-15,20-1 0,19 19-1,1-38 1,37-1-1,-18-19 1,-39 0-16,38-19 16,0-59-1</inkml:trace>
  <inkml:trace contextRef="#ctx0" brushRef="#br0" timeOffset="108699.87">7129 9609 0,'19'0'31,"-19"-19"-15,0 38-16,20 1 31,-20 0-31,19 19 15,1 0 1</inkml:trace>
  <inkml:trace contextRef="#ctx0" brushRef="#br0" timeOffset="109165.93">7266 9395 0,'0'-19'16,"0"-1"-1,0 1 16,20 19-31,-1 19 32,0 1-17,59 38 1,-19 1 0,-20-40-1,-20 1 1,1-20-1,-20-20 1,20-19 0,-20 19-16,0-19 15,0-19 1,0-20 0,-20 19-1,20-38 1</inkml:trace>
  <inkml:trace contextRef="#ctx0" brushRef="#br0" timeOffset="109482.77">7754 9414 0,'0'20'16,"0"-1"-1,20 1 1,-20 0-1,19-1-15,0 40 16,20-1 15,0 40-15</inkml:trace>
  <inkml:trace contextRef="#ctx0" brushRef="#br0" timeOffset="110234.27">8066 9238 0,'20'0'0,"-1"0"31,1-19 0,0 19-31,18-19 16,21-20-1,38 0 1,-77 19 0,58-19-1,-39 20-15</inkml:trace>
  <inkml:trace contextRef="#ctx0" brushRef="#br0" timeOffset="110482.81">8242 8926 0,'0'20'32,"19"-20"-17,-19 20-15,0-1 16,40 40-1,-2 19 1,21-20 15,58 118-15</inkml:trace>
  <inkml:trace contextRef="#ctx0" brushRef="#br0" timeOffset="111350.23">8613 8790 0,'0'0'0,"0"-20"16,0 1 0,19 19-16,-19-20 15,0 0-15,20 1 16,19 0 15,0 38-15,0 20-1,20 20 1,-1 38 0,-39-38-1,-38 0 1,-20-1-1,0-19 1,0-19 0,19-40-1,20-38 1,0-1 0,20-39-1,19 20 1,0 39-1,-20 20 17,-19 38-17,20 20 1,-20 20 0,19-1-1,1-18 1,0-1-1,19-20 1,19 1 0,1-40-16</inkml:trace>
  <inkml:trace contextRef="#ctx0" brushRef="#br0" timeOffset="111734.4">9179 8809 0,'0'0'0,"20"0"0,-20-19 31,19 19-15,0 19 0,-19 1-1,20 19 1,-1 39 0,-19 20-1,0-79 1,0 0 15,20-19 0,136-175-31</inkml:trace>
  <inkml:trace contextRef="#ctx0" brushRef="#br0" timeOffset="112200.5">9296 8555 0,'0'0'0,"-20"0"31,20 20-15,20-20-1,0 0 1,19 19 0,19 21-1,20-1 1,-38-1-1,-21-18 1,0 0-16,1-40 31,-1-38-15,1 19 0,-20 19-16,19-77 15,-19 38 1,0 0 15,-19 20-31</inkml:trace>
  <inkml:trace contextRef="#ctx0" brushRef="#br0" timeOffset="112684.36">9784 8575 0,'0'-20'16,"20"20"15,-1 0-31,1 20 16,-1-20 0,1 19-1,-1 21 1,-38 18-1,-1 40 1,1-59 0,19-19-1,19-40 1,1 20 0,18-39-1,-18 0 1,39-20-1</inkml:trace>
  <inkml:trace contextRef="#ctx0" brushRef="#br0" timeOffset="113084.48">10370 8478 0,'0'-20'0,"0"0"32,20 1-17,-1-1 1,-19 0-16,19 20 16,1-19-1,19 0 1,0 19-1,0 19 1,-19-19-16</inkml:trace>
  <inkml:trace contextRef="#ctx0" brushRef="#br0" timeOffset="113384.18">10448 8322 0,'0'19'78,"19"-19"-78,-19 19 16,20-19-16,-20 19 0,39 40 15,-19 0 1,38 78 0</inkml:trace>
  <inkml:trace contextRef="#ctx0" brushRef="#br0" timeOffset="114318.86">10702 7990 0,'0'0'16,"19"0"31,-19-20-31,20 20-1,-1-20-15,40 20 16,-40 0-16,40 0 31,-1 40-15,-19 18-1,-19 1 1,-40-1 0,1 0-1,-20 1 1,0-19-1,39-60 1,0 0 0,0-19-1,20-39 1,-1 59-16,0-40 16,1 20-1,-1 19 1,-19 40 31,0-1-32,20 21 1,-20-21-16,20 20 16,-1 19-1,20-18 1,19-21-1,60-58 1</inkml:trace>
  <inkml:trace contextRef="#ctx0" brushRef="#br0" timeOffset="114651.47">11249 8028 0,'0'-19'15,"19"19"-15,0-19 31,0 19-31,1-20 16,19 20 0,1 20-1,-40 77 1,-40-19 0,-38 20-1</inkml:trace>
  <inkml:trace contextRef="#ctx0" brushRef="#br0" timeOffset="114818.42">11365 8204 0,'79'-19'47,"-41"-1"-47,-155 59 16,254-78-1,-157 59 1,-57 155 15</inkml:trace>
  <inkml:trace contextRef="#ctx0" brushRef="#br0" timeOffset="115285.26">11502 7619 0,'0'0'0,"19"0"47,-19 19-47,0 1 15,20-20-15,0 58 16,38 1 0,1-1-1,-1 1 1,1-20 15,-40-39 0,-19-20-15,20-58 0,-1-39-1,1 0 1,-20 38 0,0 60-1,-20 0-15</inkml:trace>
  <inkml:trace contextRef="#ctx0" brushRef="#br0" timeOffset="116051.51">11971 7872 0,'0'0'0,"0"-20"31,19 20-15,0-19-16,21-20 15,38 20 16,-59 116 1,-77 21-17,38-41 1,1-37 0,58-40-1,0-20 1,19 0 15,-19-19-15,-19 20-1,0 19 1,-20 39 0,0 0-1,-40 20 1,-96 117-1</inkml:trace>
  <inkml:trace contextRef="#ctx0" brushRef="#br0" timeOffset="117268.69">7363 10411 0,'20'0'47,"-20"-20"-32,0 40 17,19-20-17,1 19-15,0-19 16,18 38-1,41 21 1,18 0 0,-19-20-1,0-20 1,-39-19 0,-19 0-1,-20-39 1,0 20 15,-20-40-15,0 0-1,20-38 1,-19-1 0,19-38-1</inkml:trace>
  <inkml:trace contextRef="#ctx0" brushRef="#br0" timeOffset="117585.39">8145 10332 0,'19'20'47,"-19"-1"-32,19-19-15,-19 20 16,59 38-1,19 20 1,-59-58-16</inkml:trace>
  <inkml:trace contextRef="#ctx0" brushRef="#br0" timeOffset="117937.18">8710 10176 0,'20'0'47,"-20"-20"-31,19 20-16,-19-19 15,40-1-15,18-18 31,118-80-15</inkml:trace>
  <inkml:trace contextRef="#ctx0" brushRef="#br0" timeOffset="118218.89">8808 9903 0,'0'-20'31,"-19"20"-31,38 0 31,-19 39-31,0-20 16,0 1 15,58 39-15,1 0-16</inkml:trace>
  <inkml:trace contextRef="#ctx0" brushRef="#br0" timeOffset="118685.88">9120 9649 0,'0'-20'47,"20"40"-16,0-20-15,-1 19 0,78 40-1,-57-40-15,57 59 16,-58-38-1,0-40 1,-19-20 0,0-39-1,-20 1 1,-20-20 15,20 19-31,0 1 31,0-60-31</inkml:trace>
  <inkml:trace contextRef="#ctx0" brushRef="#br0" timeOffset="119120.67">9725 9668 0,'20'0'31,"-20"-19"-16,19 19 1,40-20 0,0 20-1,-21 20 1,2-1 0,-40 1-1,-20 97 1,0-58-1,20-40 1,20-19 0,-20-19-16,20 19 15,155-98 1</inkml:trace>
  <inkml:trace contextRef="#ctx0" brushRef="#br0" timeOffset="119452.56">10390 9493 0,'0'-20'16,"0"0"15,19 20-15,-19-19-16,19-1 15,40-18 16,77-1-15,-96 19-16,135-39 0</inkml:trace>
  <inkml:trace contextRef="#ctx0" brushRef="#br0" timeOffset="119719.32">10623 9161 0,'20'-20'16,"-20"40"-16,0-1 31,20 20 0,-1 0-15,40 40 0,38 18-16</inkml:trace>
  <inkml:trace contextRef="#ctx0" brushRef="#br0" timeOffset="120286.3">11306 8829 0,'0'0'0,"-19"-20"15,0 20 1,0 0 0,-1 0-1,-19 20 1,-1 19-1,21 39 1,-1 20 0,1-1-1,19-77-15,19 57 16,60-18 0,-1-59 15,39-19-16,39-79 1,-78 20 0,-59 0-1,-38 59-15,-39-60 16,-59 40 0,19 20-1,39 38-15</inkml:trace>
  <inkml:trace contextRef="#ctx0" brushRef="#br0" timeOffset="120820.08">11541 8653 0,'20'0'16,"-20"20"30,19-20-46,-19 19 0,39 0 16,0 40 0,20-20-1,-40-19-15,40 38 16,19-19 0,20 20-1,-60-39 16,-18-20 1,-20-39-17,0 19-15,-20-39 16,20-19 0,0-20-1,-19 40 1,38-78 15</inkml:trace>
  <inkml:trace contextRef="#ctx0" brushRef="#br0" timeOffset="121469.93">12165 8849 0,'0'-20'15,"0"0"16,0 1-15,20-1 0,39-19-1,0 0 1,-40 78 0,-38 59-1,-20-20 1,19-59-1,20 1 1,20-20 0,-20-20-1,19 1 1,1 19 31,-1 0-16,-19 19-31,0 40 16,0-39-16,-39 97 0</inkml:trace>
  <inkml:trace contextRef="#ctx0" brushRef="#br0" timeOffset="127938.93">7324 10196 0,'0'-20'0,"0"40"16,-19-20 15,19 19 1,0 1-32,-19-1 15,19 0-15,-40 138 31,21-40-15,38-20 0,21 1-1,-2-20 17,40 20-17,-19-40 1,39 1-1,-79-39-15,274 57 16</inkml:trace>
  <inkml:trace contextRef="#ctx0" brushRef="#br0" timeOffset="128505.59">7949 10000 0,'20'0'63,"-1"-19"-47,0 19-16,1 19 15,58 1 1,20 39-1,0 18 1,-79-37-16,59 57 16,-39 21-1,-19-2 1,-40 1-16</inkml:trace>
  <inkml:trace contextRef="#ctx0" brushRef="#br0" timeOffset="129139.2">8964 9571 0,'0'19'16,"0"0"0,0 1-1,0 0-15,0 58 16,20 0-1,19 20 1,19-1 0,1-18-1,58 18 17,117 0-32</inkml:trace>
  <inkml:trace contextRef="#ctx0" brushRef="#br0" timeOffset="129639.9">9687 9141 0,'0'0'0,"0"-19"16,19 19-1,0-20 1,20 20 0,20 20-1,38 38 1,-18 20-1,-1 59 1,-20-20 0,-18 20-1,-21-20 17,-38 20-32</inkml:trace>
  <inkml:trace contextRef="#ctx0" brushRef="#br0" timeOffset="130189.56">10838 8790 0,'0'0'0,"0"19"0,-19 1 15,-1 19 1,0 98 0,20-20-1,0-98 1,40 98 0,38 1-1,19-41 1,59 2-1,40-40-15</inkml:trace>
  <inkml:trace contextRef="#ctx0" brushRef="#br0" timeOffset="130656.27">12341 8322 0,'0'0'0,"20"19"15,-1-19 1,1 19-16,39 0 15,18 21 1,22 38 0,-41 39 15,-58 59-15,0 0-1,0-137-15,19 194 0</inkml:trace>
  <inkml:trace contextRef="#ctx0" brushRef="#br0" timeOffset="133724.37">7539 11835 0,'0'-19'63,"0"0"-47,0-1-1,0 40 63,0-1-78,-20-19 16,20 39-16,0 59 16,20-79-16,19 59 15,39-78 1,20 20-1,-40-20 1,-39 0 31,21 0-31,-21 19-1,40 1 1,-1 57-1,-38-57-15,-40 39 16,-57-20 0,-99-58-1</inkml:trace>
  <inkml:trace contextRef="#ctx0" brushRef="#br0" timeOffset="134024.2">7539 11797 0,'20'0'62,"-20"-20"-46,19 20-16,20-20 15,19 1 1,1 19 0,-39 0-16</inkml:trace>
  <inkml:trace contextRef="#ctx0" brushRef="#br0" timeOffset="135007.59">7598 11855 0,'0'0'0,"19"0"32,1 0-17,-1-20 1,0 20 0,1 0-1,19-19 1,-19 0-1,0 19 1,18-40 0,60 1-1,-78 39-15,19-20 16,-20 20-16</inkml:trace>
  <inkml:trace contextRef="#ctx0" brushRef="#br0" timeOffset="136474.41">8847 11659 0,'-19'0'15,"19"20"1,0-40 31,19 20-31,0-19-1,119-39 1,-2-1-1,-39 1 1,-77 38 0,-1 20-16</inkml:trace>
  <inkml:trace contextRef="#ctx0" brushRef="#br0" timeOffset="136742.26">9061 11347 0,'0'20'16,"-19"-20"0,0 19-1,19 21 1,19 37-1,40-18 1,19 0 0,-58-40-16,57 59 15,2 39-15</inkml:trace>
  <inkml:trace contextRef="#ctx0" brushRef="#br0" timeOffset="138026.19">9882 10723 0,'0'19'63,"0"1"-48,-20-1-15,1 138 31,38 96 16,20-136-31,20-39 0,58-58-1,78-59 1,-39-39-1,-58 0 1,-98 58-16,20-58 16,-79 39-1,-58 20 1,-1 58 0,-76 156-1</inkml:trace>
  <inkml:trace contextRef="#ctx0" brushRef="#br0" timeOffset="140097.47">11073 10664 0,'0'0'0,"19"0"110,-19-20-110,19 1 31,1-1-31,39-18 16,57-41-1,-57 21 1,0 19-1,-39 19 17</inkml:trace>
  <inkml:trace contextRef="#ctx0" brushRef="#br0" timeOffset="140459.06">11131 10371 0,'0'20'47,"0"0"-31,19-1 0,-19 0-16,40 0 15,19 40 1,18 19-1,-57-58-15,58 58 16,59 59 0</inkml:trace>
  <inkml:trace contextRef="#ctx0" brushRef="#br0" timeOffset="141242.91">11658 9903 0,'20'0'63,"-1"-20"-17,1 20-46,-20-19 16,19 19-16,79-59 16,0 20-1,-1-19 1,-77 58-16,19-20 16,-20 20-1,-19 20 63,0-1-31,0 0-31,0 1-16,0-1 15,20 1-15,-1 78 16,-19-60-16,19 100 16,21-2-1,38 60 1</inkml:trace>
  <inkml:trace contextRef="#ctx0" brushRef="#br0" timeOffset="143693.57">8007 12851 0,'-19'0'16,"0"0"15,19 19-15,-20-19-16,20-19 62,20 19-62,-1 0 16,59-39 0,20-20-1,19 0 1,-59 40 0,-38 19-16,38-39 15,-38 39 1,-59 0 15</inkml:trace>
  <inkml:trace contextRef="#ctx0" brushRef="#br0" timeOffset="144243.44">10194 11698 0,'0'0'0,"20"0"16,-1 0 15,0-19-15,40-20-1,0 20 1,38-20-1,-77 19-15,78 0 16,19-19 0,-20 1-1,1-41 1</inkml:trace>
  <inkml:trace contextRef="#ctx0" brushRef="#br0" timeOffset="144738.87">12205 10762 0,'19'0'15,"1"0"1,0 0 0,-1-20-1,1 20-15,38-59 16,1 20 0,57-19-1,-57 19 1,-19 19-1,-40 40 32</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2-01-19T11:07:41.376"/>
    </inkml:context>
    <inkml:brush xml:id="br0">
      <inkml:brushProperty name="width" value="0.05292" units="cm"/>
      <inkml:brushProperty name="height" value="0.05292" units="cm"/>
      <inkml:brushProperty name="color" value="#C00000"/>
    </inkml:brush>
  </inkml:definitions>
  <inkml:trace contextRef="#ctx0" brushRef="#br0">1043 2910 0,'28'0'16,"-1"0"31,1 0-31</inkml:trace>
  <inkml:trace contextRef="#ctx0" brushRef="#br0" timeOffset="2067.89">1153 2937 0,'-27'-27'15,"-1"27"1,28-28 15,-27 28-15,27 28-16,-28-28 16,1 0-16,-1 0 15,1 0 48,54 0-48,1 0 17,54 27-17,-54-27-15,-1 0 0,83 0 16,-83 0-16,1 0 15,-1 0 1,1 0-16,-1 0 0,1 0 16,-1-27-16,28 27 15,-28 0-15,28-28 16,-27 28-16,-1 0 16,1-27-1,-56 27 79,1 0-78,-1 0-1,1-27-15,-28 27 16,27 0-16,1 0 0,-28 27 15,28-27 1,-28 27-16</inkml:trace>
  <inkml:trace contextRef="#ctx0" brushRef="#br0" timeOffset="3151.4">3294 2718 0,'28'0'78,"-1"0"-63,1 0-15,54 27 16,-54-27 0,-1 0-16,28 0 15,-28 0-15,1 0 0,-1 0 0,-27-27 0,55 27 16,-27 0-16,-1 0 0,1 0 0,26-28 16,-26 28-16,-1-27 15,1 27-15,-1 0 0,1 0 16,-1 0-1,1 0-15,-1 0 32,1 0-17,-1 0 1,0 0 15,-54 0 16,0 0 0,27-28-47,-28 28 0,1 0 16,27-27-1,-28 27-15,1 0 0,-56-28 16</inkml:trace>
  <inkml:trace contextRef="#ctx0" brushRef="#br0" timeOffset="4525.42">5710 2910 0,'0'-28'0,"28"28"47,-1 28-32,1-28-15,-1 0 16,1 0 0,-1 27-16,0-27 15,28 0-15,-27 0 16,-1 28-16,28-28 15,-27 0-15,-28-28 0,54 28 16,-26 0-16,-1 0 16,1 0-1,-1 0 1,1 0 0,-1 0-16,1 0 15,-1 0-15,1 0 16,-1 0-1,0 0-15,1 0 16,-1 0-16,1 0 0,-1 0 16,1 0-1,-1 0-15,1 0 32,-56 0-17,1 0 63,27-27-62,-28 27 0,28-28-16,-27 28 0,-1-27 0,-27 0 15,28 27-15,-110-28 16</inkml:trace>
  <inkml:trace contextRef="#ctx0" brushRef="#br0" timeOffset="10905.51">27316 2910 0,'-28'0'47,"28"27"-31,28-27 0,-1 0-1,1 0-15,-1 0 16,1 0-16,-1 0 15,1 0 1,-1 0 47,0 0-32,1 0-16,27 0 1,-28 0 0,28 0 15,0 0 0,0 0-15,-28 28 15,28-28 0,0 0-15,-27 0 15,27 0 0,82 0-15,-110 0-16,56 0 16,-56 0-1,-27-28 17,-27 28 61,27-27-77,-55 27 0,27 0-1,28-28-15,-137 28 16</inkml:trace>
  <inkml:trace contextRef="#ctx0" brushRef="#br0" timeOffset="14532.05">10487 5243 0,'0'28'63,"0"-1"-63,0 28 15,0-27 1,0 26-1,0-26-15,0-1 0,0 1 0,0-1 16,28 1-16,-28-1 0,0 1 0,0 81 16,0-81-16,0 82 15,0-55-15,27-28 0,-27 83 16,0-55-16,27 55 16,-27-83-16,28 0 0,-28 1 15,0 54 1,0-54-16,27-28 0,-27 27 0,0 1 0,0 26 15,0-26-15,0-1 16,-27 56 0,27-28-16,0-28 0,-28 55 15,28-54-15,0 27 16,0-28-16,0 1 0,0-1 16,0 1-1,28-28 1</inkml:trace>
  <inkml:trace contextRef="#ctx0" brushRef="#br0" timeOffset="17712.75">10460 5216 0,'0'0'0,"27"0"79,1 0-64,-1 0 1,0 0-16,1 0 0,-1 0 0,1 0 15,-1 0-15,1 0 0,-1 0 0,1 0 16,27 0-16,82 0 16,-82 0-16,0 0 0,0-28 0,-1 28 15,193-27-15,-164 27 0,-1 0 16,165-28-16,-137 28 16,137 0-16,-137 0 15,-28 0-15,1 0 0,81 0 16,-54 0-16,165-27 15,-165 27-15,-28 0 0,0 0 0,28 0 0,165-27 16,-193 27-16,0 0 16,1 0-16,136 0 0,-54 0 15,-83 0-15,28 0 0,-27 27 16,164-27-16,-165 0 16,247 0-16,-274 0 15,28 0-15,-28 0 0,137 0 16,-165 0-16,28 0 0,0 0 15,82 0-15,-82 0 16,83 0-16,-84 0 16,84 0-16,-83 0 15,-28 0-15,110-27 16,-82 27-16,-27 0 0,81 0 16,-81 0-16,-1 0 0,1 0 0,27-28 15,-28 28-15,1 0 16,-1 0-1,1 0-15,-1 0 16,-54 0 15,27 28 79,0-1-110,0 0 15,0 1-15,0-1 16,0 1-16,0-1 0,0 83 16,0-82-16,0-1 0,0 0 15,0 56-15,0-28 0,0-28 16,0 55-1,0-54-15,0-1 0,0 1 0,0-1 0,0 1 16,0 54 0,0-54-16,27 26 15,-27-26-15,0-1 0,0 1 0,0-1 16,0 1-16,0-1 0,0 1 16,0-1-16,0 1 15,0-1 1,0 0-16,0 1 0,0-1 15,0 1-15,0-1 16,0 1-16,0-1 16,0 1-1,0-1 1,0 0 0,0 1-1,0-1 1,0 1-1,0-1-15,0 1 16,0-1 0,0 1-16,0-1 15,0 1-15,0-1 16,0 0-16,0 1 16,27-28-16,-27 27 15,0 1 1,0-1-1,0 1 1,0-1 0,0 1-1,0-1 17,-27-27 61,0 0-77,-1 0 0,-27-27-1,28 27 1,-1 0-16,1 0 0,-56-28 15,56 28 1,-55 0-16,54 0 16,-27 0-16,28 0 15,-1-27-15,-54 27 0,55 0 16,-1 0-16,1 0 0,-1 0 16,-54 0-16,54 0 15,1 0-15,0 0 0,-1 0 0,-27 0 16,28 0-16,-1 0 0,1 27 0,-56-27 15,56 0-15,0 0 16,-28 0-16,27 0 0,-54 0 16,54 0-1,-54 0 1,55 0-16,-1 0 0,-54 0 16,54 0-16,1 28 0,-1-28 15,-54 0-15,55 0 0,-1 0 16,-27 0-1,28 27-15,-1-27 0,1 0 0,-56 0 16,56 0 0,-28 0-16,28 0 15,-1 0-15,-27 28 16,28-28-16,-1 0 16,1 0-16,0 0 15,-1 0-15,1 0 16,-1 0-16,1 0 0,-1 0 15,1 0-15,-28 27 16,27-27-16,1 0 16,-55 0-16,54 0 15,1 0-15,-28 0 16,27 0-16,1 0 0,-28 27 16,28-27-16,-56 0 15,56 0-15,-1 0 0,1 28 16,-56-28-1,56 0-15,0 0 0,-28 0 16,27 27-16,1-27 0,-28 0 16,27 0-16,-54 0 15,55 0-15,-28 0 16,27 0-16,1 0 16,-1 0-16,-27 28 15,28-28-15,-1 0 16,-26 0-16,26 0 15,1 0-15,-1 0 0,-27 0 16,28 0-16,-1 0 0,-26 0 16,26 0-16,1 0 15,-1 27-15,1-27 0,-1 0 0,1 0 0,-28 0 16,27 0-16,1 0 16,-55 0-16,54 0 15,-54 0 1,54 0-16,1 0 0,-55 0 15,54 0-15,-54 0 16,54 0-16,1 0 0,-1-27 16,-54 27-1,55 0-15,-1 0 0,-27 0 16,28 0-16,-1 0 0,1 0 16,-1 0-16,1 0 15,-1 0-15,1 0 16,0 0-16,-28 0 15,27 0-15,1 0 16,-1 0-16,1 0 16,-1 0-1,1 0-15,-1-28 16,1 28 0,0 0-16,-1 0 15,1 0-15,-1 0 16,1 0-1,-1 0-15,1 0 0,-1 0 16,1 0 0,0 0-1,-1-27-15,1 27 32,-1 0-17,1 0 1,-1 0-1,1 0 1,27-28 0,-28 28-1,1 0-15,-1 0 16,1 0 0,0-27-16,-1 27 15,1 0-15,27-27 31,-28 27 16</inkml:trace>
  <inkml:trace contextRef="#ctx0" brushRef="#br0" timeOffset="22223.25">15374 5957 0,'27'0'125,"56"-27"-110,-56 27-15,83 0 16,-83 0-16,28-28 16,0 28 31,-27 0-47,-1 0 15,0 0 1,28 0-1,-27 0 17,27 0-1,-28-27-15,1 27-16,-1 0 31,1 0-16,-1 0-15,-54 0 16,-1-28 0,1 28-1,-56-27-15</inkml:trace>
  <inkml:trace contextRef="#ctx0" brushRef="#br0" timeOffset="23300.14">13507 5847 0,'0'28'47,"27"-28"0,1 0-31,-1 0-1,1 0-15,-1-28 0,28 28 16,-27 0-16,81 0 15,-81 0-15,-1 0 0,1 0 0,27 0 16,-28 0-16,28-27 16,-28 27-16,1 0 15,-1 0-15,-27-28 32,28 28-17,-28-27 63,-28 27-62,1 0 15,-1-28-15,1 28-16,0 0 15,-1 0-15</inkml:trace>
  <inkml:trace contextRef="#ctx0" brushRef="#br0" timeOffset="24406.48">11805 5902 0,'27'28'94,"1"-28"-94,-1 0 16,1 0-1,-1 27-15,1-27 0,-1 0 0,0 0 0,1 0 16,-1 0-16,28 0 0,0-27 16,-27 27-16,-1 0 0,1 0 15,-1 0-15,0-28 0,1 28 16,-1 0-16,1 0 0,-28-27 15,27 27 17,1-28 15,-56 28 15,28-27-46,-27 27-1,-1 0 1,1 0 15,-1 0-31,-54 27 16</inkml:trace>
  <inkml:trace contextRef="#ctx0" brushRef="#br0" timeOffset="31785.42">16499 5381 0,'0'0'0,"0"-28"31,0 1-15,0-1 15,-27 28-31,27-27 16,-28 27-1,28-28-15,-27 28 16,27-27-1,-27 27-15,27-28 16,-28 28-16,1 0 16,-1-27-1,1 27-15,-56 0 16,56 0-16,-28 0 16,28 0-16,-28 27 15,27-27-15,1 28 16,-1-28-16,1 0 15,-1 0-15,-27 27 16,28 1-16,0-28 16,-1 27-16,1-27 15,-1 28 1,1-1-16,-1 1 16,1-28-1,27 27-15,-28-27 0,1 27 0,-1 1 16,1-28-1,0 55-15,-1-28 16,1 1 0,-1-1-16,1 1 15,27-1-15,-28-27 0,28 27 16,-27 1-16,-1-1 16,1 1-16,27-1 15,-28-27-15,28 28 0,-27-1 16,27 1-16,-27-1 15,27 1-15,-28-1 16,28 0 0,0 1-16,-27-28 0,27 27 15,0 1-15,-28-1 0,28 1 0,-27-1 16,27 1 0,0-1-16,0 1 15,0-1 1,0 0-16,0 1 15,0-1-15,0 1 16,0-1-16,0 28 16,0-27-1,27-1-15,-27 28 16,28-55-16,-28 55 16,0-28-16,27-27 15,-27 28-15,0 27 16,28-28-16,-1 28 15,-27-28-15,27 1 16,1-1 0,-1 1-16,1-1 15,-1 1-15,1-1 0,-1 1 16,1-28 0,27 27-16,-55 1 15,27-28-15,0 0 16,1 27-16,-1 0 0,1-27 15,27 28 1,-28-1-16,28-27 16,-27 28-16,54-28 15,-55 0-15,1 0 0,54 0 16,-54-28-16,-1 28 16,1 0-16,54-27 15,-55 27-15,56-28 16,-56 28-16,1 0 0,54-54 15,-55 54-15,1-28 0,-1 1 16,28-1 0,-27 28-16,-1-27 0,1-1 0,-28 1 15,27 27-15,0-55 16,-27 27-16,0 1 0,0-28 16,0 28-16,0-56 15,28 56-15,-28-1 16,0-54-1,-28 55-15,28-1 0,0-54 16,0 54-16,0 1 0,0-1 0,-27 1 16,27 0-16,-27-56 15,-1 56-15,1-56 16,27 56-16,-28-1 0,1-54 16,-1 55-16,1 27 0,-28-83 15,28 56-15,-28-1 16,-110-27-16</inkml:trace>
  <inkml:trace contextRef="#ctx0" brushRef="#br0" timeOffset="57049.89">1071 10075 0,'-28'0'31,"56"0"110,-28 27-141,27 1 16,-27-1 15,28 1-31,-1-1 15,28 0 17,-28 1-17,28 54 1,-27-82-16,-1 28 0,1-28 16,-1 0-1,28-28 1,-28 28-1,83-82-15,-55 54 0,-27 1 16,109-28 0,-82 28-16,-28-1 0,28 1 0,55-28 15,-55 27-15,-28 28 0,28-27 0,-27 27 0,-1-27 16,56-1-16,-56 28 16,0-27-1,-54 27 16</inkml:trace>
  <inkml:trace contextRef="#ctx0" brushRef="#br0" timeOffset="58982.85">13287 10816 0,'-27'0'0,"27"27"78,27-27-62,1 0 31,-1 0-32,1 0 1,-1 0-16,28 0 16,-28 0-16,1 0 0,-1 0 0,56-27 15,-56 27 1,1 0-16,-1 0 0,55 0 15,-54-27-15,54 27 16,-54 0-16,-1 0 0,83 0 16,-55 0-16,-28 0 0,1 0 15,-1 0-15,56 27 16,-56-27-16,1 0 0,54 0 16,-55 0-16,1 0 0,82 0 15,-83 0-15,1 0 0,81 0 16,-81 0-16,82 0 15,-83 0-15,0 0 16,1 0-16,-1 0 0,1 0 0,-1 0 16,1 0-16,27 0 0,-28 0 15,1 0-15,26 0 16,-26 0-16,-1 0 0,28 0 16,-27 27-16,-1-27 15,1 0-15,-1 0 16,1 0-1,-1 0-15,-27 28 125,27-28-125,1 0 32,-1 0-17,1 27 1</inkml:trace>
  <inkml:trace contextRef="#ctx0" brushRef="#br0" timeOffset="75248.67">824 11914 0,'0'-27'16,"-28"27"0,56 0 109,26 0-110,-26 0 1,-1 0-16,56 0 15,-56 0-15,28 0 16,-27 0 0,-1 0-1,28 0 1,219 0 0,-191 0-1,136 0-15,-164-28 0,0 28 16,-27 0-16,54 0 15,-27 0-15,-28 0 0,1 0 0,-1 0 0,83 0 16,-82 0-16,-1 0 16,83-27-16,-83 27 15,28 0-15,-27 0 0,27 0 16,-28 0-16,0 0 0,1 0 0,-1 0 16,83 0-16,-82 0 15,27 0-15,-28 0 16,0 0-16,1 0 0,-1 0 15,1 0-15,-1 0 0,1 0 0,-1 0 16,1 0-16,-1 0 0,1 0 0,-1 0 16,0 0-16,28 0 15,-27 0-15,-1 0 0,56 0 16,-56 0-16,55 0 0,-54 0 16,-1 0-16,1 0 0,27 0 15,0 0-15,-28 0 0,83 0 16,-28 0-1,1 0 1,-28 27-16,-28-27 0,28 0 16,-28 0-16,1 0 15,27 0-15,-28 0 16,1 0-16,-1 0 16,0 0-16,1 0 0,-1 0 15,1 0-15,-1 0 16,1 0-1,-1 0-15,1 0 0,27 0 16,-28 0-16,55 0 16,-54-27-16,-1 27 15,83 0-15,-82 0 16,-1 0-16,28-28 0,0 28 16,-28 0-16,83-27 15,-82 27-15,26 0 16,-26 0-16,-1 0 0,1 0 0,54 0 15,-54 0-15,-1 0 16,55 0 0,-54 0-16,27 0 15,-28 0-15,1 0 0,-1 0 16,28 0-16,-27 0 16,54 0-16,-55 0 15,1-28-15,27 28 0,-28 0 16,1 0-16,26 0 15,-26-27-15,109 27 16,-109 0-16,-1 0 0,1 0 0,-1 0 16,83 0-16,-83 0 15,56 0-15,-28 0 16,-28 0-16,55 0 16,-54 0-16,82 27 0</inkml:trace>
  <inkml:trace contextRef="#ctx0" brushRef="#br0" timeOffset="87819">4365 14055 0,'0'0'0,"-27"0"31,27-27-15,-28 27-16,1-28 31,27 1 47,27 27-78,28 0 16,-28 0-16,56 0 15,-56 0-15,28 0 16,-27 0-1,54 0-15,-55 0 0,1 0 16,54 0-16,-54 0 16,27 0-16,-28 0 0,1 0 0,81 0 15,-81 0-15,-1 0 0,28 0 16,28 27 0,-29-27-16,-26 0 0,54 0 15,-54 28-15,-1-28 0,56 0 16,-56 0-16,28 0 0,27 0 15,-54 0-15,-1 0 0,1 0 16,-1 0-16,83 27 16,-83-27-16,1 0 0,54 0 15,-54 0-15,-1 0 0,55 0 16,-54 0-16,-1 0 0,1 0 16,54 28-16,-54-28 0,26 0 15,56 0 1,-82-28-16,27 28 0,-28 0 0,83 0 15,-83 0-15,1 0 0,27 0 16,27 0-16,-54 0 0,-1 0 16,55 28-1,-54-28-15,-1 0 0,56 0 16,-56 0-16,1 0 0,54 0 16,-55 0-16,1 0 0,-1 0 15,28 0 1,-27 0-16,-1 0 0,28 0 15,-28 0-15,28 0 16,-27 0-16,-1 0 16,1 0-16,-1 0 15,1 0-15,-1 0 16,0 0-16,28 0 16,-27 0-16,-1 0 0,1 0 15,54 27-15,-54-27 0,-1 0 16,0 0-16,56 0 15,-1 0 1,28 0-16,-28 0 16,-54 0-16,54 0 15,-27 0-15,-27 0 16,81 0-16,-81 0 16,-1 0-16,83 0 15,-82 0-15,26 0 0,29 0 16,-28 0-16,-28 0 0,110-27 15,-82 27-15,55 0 16,-82 0-16,26 0 16,-26 0-16,27 0 0,82 0 15,-109 0-15,26 0 0,56 0 16,-55 0-16,55 0 16,-55 0-16,-28 0 0,28 0 15,55-28-15,-55 28 0,-28 0 16,138 0-1,-137 0-15,-1 0 0,55-27 16,-54 54-16,-1-27 0,83 0 16,-82-27-16,-1 27 0,1 0 15,81 0-15,-54 0 16,55-28 0,-55 28-16,-28 0 0,1 0 0,27-27 0,55 27 15,-83 0-15,0 0 16,1 0-16,27-28 0,-28 28 0,56 0 15,-56 0-15,28 0 0,27 0 16,-27 0-16,-27 0 16,82-27-16,-83 27 0,0 0 15,83 0 1,-82 0-16,27-27 0,82 27 16,-110 0-16,83 0 15,-55 0-15,-27 0 0,109 0 16,-110 0-16,28 0 0,55 0 15,-55 0-15,-28 0 16,56 0-16,-28 0 0,-28 0 16,0 0-16,28 0 0,-27 0 0,82 0 15,-83 0-15,1 0 0,109 0 16,-110 0 0,56 0-16,-56 0 15,1 0-15,54 0 16,-55 0-16,1 0 0,82 0 15,-83 0-15,28 0 16,-28 0-16,1 0 16,-1 0-16,1 0 0,-1 0 0,56 0 15,-56 0 1,1 0-16,26 0 16,-26 0-16,54-28 0,-54 28 15,-1 0-15,55 0 16,-54 0-16,54 0 15,-54 0-15,54 28 16,-54-28 0,54 0-16,-55 0 15,28 0 1,-27 0-16,-1 0 0,28 0 16,-27 0-16,-1 0 0,0 0 15,28 0-15,-27 0 16,-1 0-16,1 0 0,27 0 15,-28 0-15,1 0 16,-1-28-16,0 28 16,1 0-16,-1 0 15,1 0-15,-1 0 0,1 0 16,-1 0-16,1 0 0,27 28 16,-28-28-16,0 0 15,1 0 1,-1 0-16,1 0 0,-28 27 0,55-27 15,-28 0 1,1 0-16,27 0 16,-28 0-16,0 27 15,1-27-15,-1 0 0,1 0 16,-1 0-16,28 0 16,-27 0-16,-1 0 0,28 0 15,27 0 1,1 0-1,-1 0 1,-55 0-16,56 28 16,-56-28-16,1 0 0,54 0 15,-54 0-15,-1 0 0,55 0 16,-54 0 0,-1 0-16,28 0 15,-55-28-15,110 28 16,-83 0-16,28 0 0,28 0 15,-56 0-15,1 0 0,-1 0 16,1 0-16,54 0 0,0 0 16,-54 0-16,54 0 15,-54 0-15,-1 0 16,0 28-16,56-28 16,-56 0-16,1 0 0,54 0 15,-55 0-15,28 0 16,-27 0-16,-1 0 0,1 0 0,-1 0 0,56 0 15,-56 0-15,28 0 16,-28 0-16,56 0 16,-56 0-16,1 0 0,-1 0 0,55 0 15,-27 0-15,-27 0 0,-1 0 16,56 0-16,-56 0 0,83 0 16,-83 0-16,28 0 15,28 0-15,-28 0 0,-28 0 16,0 0-16,56 0 15,-56 27-15,1-27 0,-1 0 0,28 0 16,-28 0-16,1 28 0,54-28 16,-27 0-16,-27 0 15,-1 0-15,1 0 0,-1 0 0,55-28 16,-27 28-16,-27 0 16,54 0-16,-54 0 15,-1-27-15,83 27 16,-83 0-16,56 0 15,-28 0-15,-28-28 0,110 28 16,-109 0-16,-1 0 16,56 0-16,-56-27 15,0 27-15,1 0 0,27 0 16,-28-27-16,1 27 0,27 0 16,-28 0-16,1 0 15,-1 0 1,-27 27 31</inkml:trace>
  <inkml:trace contextRef="#ctx0" brushRef="#br0" timeOffset="95581.22">17899 4008 0,'0'-28'31,"-27"28"-16,27-27 1,-27 27 0,-1-27-16,1 27 15,-28 0 32,-83 0-47,84 27 16,-1-27-16,0 27 0,-55 1 15,110-1-15,-28 1 16,28-1-16,0 1 0,0-1 16,0 28-1,0-27-15,28-1 0,-28 28 16,27-55-16,-27 27 16,55-27-16,-27 28 0,54-56 15,-54 28-15,81-27 16,-81-1-16,-1 28 15,1-27-15,-1 27 0,1-27 0,-1-1 16,1 28-16,26-55 16,-26 28-16,-1-28 15,-27 27-15,0 1 0,28-28 16,-28 28-16,27-28 16,-27 27-16,0 1 0,0-1 15,0 1 1,0-1-16,0 1 0,0 0 15,-27 27 1,27 27 31,0 0-31,0 1-1,0-1-15,0 1 0,0 27 16,0-28-16,0 1 0,27-28 15,-27 82 1,0-55-16,28 1 0,-28 54 16,0-54-16,0-1 0,0 110 0</inkml:trace>
  <inkml:trace contextRef="#ctx0" brushRef="#br0" timeOffset="95970.98">18558 4145 0,'0'28'47,"28"-28"-31,-1 0-16,1 0 15,-1 0-15,1 0 16,26 0-16,-26 0 15,-1 0-15,56-28 16,-56 28-16,28 0 16,-27-27-16,-1 27 0,0-28 15</inkml:trace>
  <inkml:trace contextRef="#ctx0" brushRef="#br0" timeOffset="96250.8">18805 3871 0,'0'27'62,"0"1"-46,28-1 0,-28 0-16,0 1 0,27-1 0,1 28 15,-28-27-15,0-1 16,27 56 0,-27-56-16,0 0 0,0 111 0</inkml:trace>
  <inkml:trace contextRef="#ctx0" brushRef="#br0" timeOffset="97062.3">19437 3788 0,'0'0'16,"0"-27"0,27-1 15,1 1-16,27 0 1,0 27 0,-28-28-16,55 28 15,-54 0-15,54 28 16,-54-28-16,-1 27 16,0 0-16,-27 1 15,0 27 1,-27-28-16,27 1 0,-55 54 15,28-55-15,-1 1 0,28-1 16,-55 28-16,28-27 16,-1-1-16,28 1 15,0-56 1,28 28 0,-1-27-1,1 27-15,-28-28 0,55 1 16,-28 27-16,1 0 0,26-28 15,-26 28 1,-1 28-16,1-28 16,-28 27-1,27-27-15,-27 55 16,28-27-16,-28-1 0,0 1 16,0 26-16,0-26 15,-28-28-15,28 27 0,-55 28 16,55-27-16,-109-1 15,81 1-15,-82-28 16,83 27-16,-138-54 0</inkml:trace>
  <inkml:trace contextRef="#ctx0" brushRef="#br0" timeOffset="97686.92">20260 4063 0,'28'0'31,"-1"0"-15,28 27-1,-27-27-15,-1 0 16,28-27-16,-28 27 15,1 0-15,27-28 16,-28 28-16,1-27 16,-1 27-1,-27-28-15,0 1 16,0 0-16,0-1 16,-27 28-1,-1 0 1,1 0-16,-1 28 15,1-28-15,-1 27 16,1 0-16,0 1 0,-1-1 16,28 1-16,-27-1 15,27 1 1,-28-1-16,28 1 0,28 27 16,-28-28-16,55 0 15,-55 1-15,27-28 16,28 27-16,-28-27 15,28 28-15,28-28 16,-56 0-16,193-28 0</inkml:trace>
  <inkml:trace contextRef="#ctx0" brushRef="#br0" timeOffset="98312.53">20288 3514 0,'27'0'46,"-27"27"-46,28-27 16,-1 0 0,1 0-16,-1 0 15,1 0-15,-1 0 16,0 0-16,1 0 0,-1 0 16,28 0-16,-27-27 15,82-1 1,-83 28-16,0 0 0,28-27 15,-27 27-15,-1-28 16,1 1 15,-28 0-15,-28 27 0,1 0-1,-1 0 1,1 0-16,-1 0 0,1 0 15,0 0-15,-1 0 0,-164 27 16</inkml:trace>
  <inkml:trace contextRef="#ctx0" brushRef="#br0" timeOffset="99321.93">17048 3349 0,'28'0'0,"-1"0"47,1 0-47,-1 0 0,1 0 16,27-27-16,-28 27 15,28 0-15,-28 0 16,56-28-16,-56 28 16,56-27-1,-56 27-15,0 0 0,28 0 16,-55-28-16,28 28 0,27 0 16,-28 0-16,-27-27 15,28 27-15,27 0 16,-28 0-16,0-28 0,1 28 15,-1 0 1,-27-27 15,-27 27-15,27-28-16,-28 28 16,1 0-16,27-27 15,-27 27-15,-1 0 16,1 0-16,-1 0 0,-27 0 15,28 0-15,-1 27 16,1 1 0</inkml:trace>
  <inkml:trace contextRef="#ctx0" brushRef="#br0" timeOffset="112387.52">796 14440 0,'-27'0'31,"27"-28"-15,-28 28-1,1 28 1,-1-28 0,1 27-1,27 0-15,-28-27 0,28 28 0,-27-1 16,0 1-16,-28 54 15,55-54-15,-28-1 0,1 1 16,-1 54-16,28-55 16,0 83-16,0-82 15,0-1-15,0 28 16,0-28-16,0 1 0,0-1 0,28 56 16,-28-56-16,27-27 0,-27 82 15,28-54-15,-28-1 0,0 1 16,27 54-1,1-54-15,-28-1 0,27 28 16,-27-28-16,27-27 0,-27 28 0,28-1 16,-1 1-16,1-1 15,-1 1-15,1-28 16,-28 27-16,55 1 16,-28-1-16,0-27 0,1 28 0,-28-1 0,55-27 15,55 82-15</inkml:trace>
  <inkml:trace contextRef="#ctx0" brushRef="#br0" timeOffset="113812.34">6149 14357 0,'-27'0'0,"27"28"63,27-28-48,-27 27-15,28-27 16,-28 28-16,27-28 15,1 27 1,-1 0-16,1 1 0,-1-28 16,1 27-16,-1-27 0,-27 28 15,28-28-15,-1 27 0,0-27 16,28 55-16,-27-27 16,27-1-1,-55 1-15,55-1 16,-28 0-16,1 28 15,-28-27-15,54 27 16,-54-28-16,28 28 16,-28-27-16,27-28 0,-27 27 0,28 0 15,-28 1-15,0-1 16,27 1-16,-27-1 0,0 1 16,28 27-16,-28-28 15,0 0-15,0 1 0,0 54 16,0-54-16,-28 27 15,28-28 1,0 1-16,-27 26 16,27-26-16,-28-1 0,28 28 15,0-27-15,-27 27 16,27-28-16,-28 1 0,1 26 16,27-26-16,0-1 0,-55 28 15,28-27-15,27-1 0,-28-27 16,-54 82-1,82-54-15,-28-28 0,1 27 0,-83 111 16</inkml:trace>
  <inkml:trace contextRef="#ctx0" brushRef="#br0" timeOffset="123280.39">14083 15812 0,'-27'0'16,"27"-27"15,-27 27-16,27-28 1,-28 28 0,28-27-1,28-1 48,-1 28-48,0 0-15,28 0 32,0-27-17,165 27 1,-165-28-16,27 28 16,1 0-16,-29 0 0,166-27 15,-165 27-15,82-27 16,-82 27-1,55 0-15,-83 0 0,138 0 16,-137-28 15,26 28-15,1 0 0,0 0 15,28 0 0,26 28-15,166-28-16,-193 27 15,138 0-15,-165-27 16,27 0-16,-54 0 16,-1 28-1,1-28-15,-1 0 0,28 0 16,-28 0-1,-27 27-15,28-27 0,27 0 16,-28 0-16,1 0 16,-1 0-16,1 0 0,-28 28 15,54-28-15,-26 0 16,-1 27 0,1-27-16,-1 0 15,1 28-15,-1-28 16,1 0-16,-1 27 15,1-27 1,-1 0-16,0 0 16,1 28-1,-1-28 17,1 0-32,-1 0 15,1 0 1,-1 0-16,1 0 0,-1 0 15,1 0-15,-1 0 0,0 0 16,28 0-16,-27 0 16,-1 0-16,28-28 15,28 28 1,-29 0-16,-26 0 0,-1 0 16,1 0-16,-1 0 0,1 0 15,-1 0-15,1 0 0,27 0 16,-28-27-16,28 27 15,-28 0-15,1 0 0,-1 0 0,1 0 16,54 0 0,-55 0-16,1 0 0,-1-28 0,1 28 0,-1 0 0,1 0 15,54 0 1,-54 0-16,54 0 16,-55 0-16,1-27 0,-1 27 0,1 0 0,-1 0 15,1 0-15,54 0 16,-55 0-1,1 0-15,-1 27 0,56-27 16,-56 0-16,1 0 16,54 0-16,-55 0 15,28 28 1,-27-28-16,-1 0 0,28 0 16,-27 0-16,-1 27 0,55-27 15,-54 0 1,27 28-16,-28-28 15,1 0-15,27 27 16,-28-27-16,28 0 16,-28 0-16,28 28 15,-27-28-15,-1 0 16,1 0-16,-1 0 0,1 0 16,-1 0-16,0 27 15,1-27-15,-1 0 0,1 0 16,-1 0-1,1 0-15,-1 0 0,1 0 16,-1 0-16,1 0 16,-1 0-16,0 0 0,1 0 15,-1 0-15,1 0 16,-1 0-16,1 0 16,27-27-16,-28 27 15,1 0-15,-1 0 0,28 0 16,-28 0-16,1 0 0,27-28 15,-28 28-15,1 0 16,27 0 0,-28 0-16,0 0 15,1 0-15,-1 0 0,1 0 16,-1 0-16,1 0 16,-1 28-16,1-28 15,-1 0-15,1 0 16,-1 0-16,55 27 0</inkml:trace>
  <inkml:trace contextRef="#ctx0" brushRef="#br0" timeOffset="125921.93">7879 16334 0,'-27'27'16,"-1"-27"15,28 28-15,0-1-1,0 1-15,0 26 16,0-26-16,0-1 0,0 28 16,0-27-16,0 54 0,0-54 15,28 81-15,-28-54 0,0-27 16,27 27-16,-27 27 15,27 55-15,-27-109 0,55 109 16,-55-82-16,28-28 16,-1 111-16,1-84 0,-28 1 15,55 83-15,-55-84 16,0-26-16,55 82 16,-55-55-16,0-28 0,27 28 0,0 27 15,-27-54-15,0 27 0,28 27 16,-28-54-16,0 26 15,27-26-15,-27 54 16,0-54-16,0-1 16,28 28-16,-28-28 0,0 1 15,0-1 1,0 1-16,27-28 0,-27 55 16,0-28-1,0 1-15,28-1 0,-28 1 16,0-1-16,0 0 0,27-27 15,1 83-15</inkml:trace>
  <inkml:trace contextRef="#ctx0" brushRef="#br0" timeOffset="128527.4">7632 16389 0,'0'27'31,"27"-27"-15,1 0-16,-1 28 16,1-28-1,-1 27 1,28-27-16,-27 0 16,54 0-16,-27 0 15,-28 0-15,165 0 16,-137 0-16,138-27 15,-139 27-15,29 0 0,-28 0 0,137 0 16,-110 0-16,-27-28 16,165 28-16,-138 0 15,1 0-15,-1 0 0,0 0 0,1 0 0,164-27 16,-165 27-16,275 0 16,-275 0-1,193-28-15,-193 28 0,1 0 16,164-27-1,-165 27-15,192-28 0,-109 1 16,-82 27-16,-1 0 0,83-28 16,-83 28-16,138 0 15,-138 0-15,193 0 16,-221 0-16,166 0 16,-165 0-16,27 0 0,-27 0 15,165 0-15,-138 0 16,-27 0-16,82 0 0,-82 0 15,0-27-15,0 27 0,0 0 0,0 0 0,0 0 16,82 0-16,-82 0 16,-28 27-16,111-27 15,-111 0-15,28 0 0,82 28 16,-82-28-16,110 0 16,-138 0-16,28 0 0,0 0 0,55 0 15,-55 0-15,0 0 0,0 0 16,-28 0-16,28 0 0,55 0 15,-83 0-15,138 0 16,-137 0-16,26 0 0,-26 0 0,109 0 16,-82 0-16,0 0 0,82 0 15,-109 0-15,191 0 16,-164 0-16,83 0 16,-84 0-16,1 0 15,-27 0-15,136 0 16,-136 0-16,109 0 15,-82 0-15,-27 0 0,109 0 16,-110 0-16,28 0 0,-27 0 0,81 0 16,1-28-1,-82 28-15,27 0 0,-28 0 0,138 0 16,-138 0-16,28 0 0,82 0 16,-82 0-16,0 0 15,83 0-15,-84 0 16,-26 0-16,27 0 0,82 0 15,0 0-15,28 28 16,-55-28 0,-55 0-16,55 0 15,-56 0-15,1 0 0,83 0 16,-111 0-16,28 0 16,137 0-16,-137 0 15,82 0 1,-109 27-16,27-27 0,82 0 15,-110 0-15,111 0 16,-83 0-16,-28 0 0,110 28 16,-27-28-1,0 0-15,-83 0 16,111 0-16,-111 0 0,28 0 16,-28 0-16,166 27 15,-138-27-15,-1 0 0,-26 0 16,27 0-16,0 0 0,82 0 15,-82 0-15,0 0 0,164-27 16,-191 27-16,137 0 16,-138 0-16,28 0 0,0 0 15,82 0 1,-109 27-16,26-27 0,1 0 0,0 0 0,0 0 16,0 0-16,0 0 0,0 0 0,110 0 15,-110 0-15,109 0 16,-109 0-16,0 0 0,0 0 15,55 0-15,-55 0 0,82 0 16,-110 0-16,28 0 16,55 0-16,-55 0 15,-28 0-15,28 0 0,-27 0 0,27 0 0,82 0 16,-110 0-16,28 0 16,0 0-16,-27 0 0,109 0 15,-82 0-15,-28 0 0,28 0 0,55 0 16,-82 0-1,26 0-15,-26 0 0,82 28 16,-83-28-16,1 0 0,-1 0 0,28 0 16,-28 0-16,1 0 0,82 0 15,-83 0-15,28 27 0,82-27 16,-109 0-16,82 0 16,-56 0-16,111 28 15,-110-28 1,110 0-16,-138 0 0,28 0 15,0 0-15,0 0 0,82 0 16,-109 27-16,27-27 0,0 0 16,54 0-16,-54 27 15,-27-27-15,27 0 0,54 28 16,-81-28-16,27 0 0,55 27 16,-83-27-16,0 0 0,28 0 15,0 28-15,83-28 16,-111 0-16,28 0 0,-28 0 0,83 27 15,-55-27-15,-27 0 16,-1 0-16,83 0 16,-83 0-16,1 28 0,54-28 15,-54 0-15,54 0 16,-55 0-16,28 0 16,-27 0-16,-1 27 0,1-27 0,-1 0 0,55 0 15,-54 0-15,-1 0 16,56 0-16,-56 0 15,1 0-15,27 0 16,-28 0-16,0 0 0,1 0 16,-1 0 15,-27 28 0,0-1-15,0 1 31,0-1-32,0 28 17,0 0-1,0 27-16,-27 28 1,27 110-16,-28-111 16,1 193-16,27-219 15,-27 81-15,27-136 16,0 27-16,0-28 0,-28 83 16,28-83-16,0 1 0,0 27 0,0-28 15,-27 56-15,27-56 0,0 1 16,-28-1-16,28 55 15,-27-54-15,27-1 0,0 1 0,-28 27 16,28-28-16,0 0 16,0 1-16,0 54 15,0 1-15,0-56 16,0 1-16,0-1 0,0 55 16,0-54-16,0-1 0,0 1 15,0-1-15,0 1 16,0-1-16</inkml:trace>
  <inkml:trace contextRef="#ctx0" brushRef="#br0" timeOffset="166969.87">29814 14165 0,'0'28'31,"-27"-28"32,54 0-1,-27-28-46,28 1-16,-28-1 47,-28 28-31,1 0-16,-1-27 15,1 27-15,-1 0 16,1 0-16,-1 27 15,1-27-15,-28 28 16,28-28-16,-28 55 16,27-55-16,28 27 15,-27 0-15,-1 1 16,28 27-16,0-28 16,0 28-1,0-27-15,28-28 0,-1 54 16,1-26-1,-28-1-15,55 1 16,-28-1-16,0-27 0,28 55 16,-27-55-16,-1 0 15,83 0-15</inkml:trace>
  <inkml:trace contextRef="#ctx0" brushRef="#br0" timeOffset="167401.56">30253 14522 0,'0'-28'15,"0"56"32,0-1-31,0 1-1,0-1-15,0 28 16,0-27-16,0 27 16,0-28-16,0 0 0,0 1 15,28 82 1</inkml:trace>
  <inkml:trace contextRef="#ctx0" brushRef="#br0" timeOffset="167800.91">30665 14357 0,'28'0'62,"-1"0"-46,28 0-1,-28-27-15,83 27 16,-55 0-16,55 0 16,-83 0-16,28-28 15,-27 28-15,27 0 16,-28 0-16,-27 28 15</inkml:trace>
  <inkml:trace contextRef="#ctx0" brushRef="#br0" timeOffset="168066.96">30885 14577 0,'0'-28'0,"0"56"15,27-28 17,1 0-17,-1 0-15,28 0 16,-28 0-16,1 0 15,54 0 1,-54 0-16,164-28 0</inkml:trace>
  <inkml:trace contextRef="#ctx0" brushRef="#br0" timeOffset="168629.93">31928 14138 0,'0'-28'0,"-27"28"16,27-27 15,-28 27-15,1 0-1,-1 0 1,1 27 0,-1-27-16,-27 55 15,28-27-15,27 26 16,-28-54-1,28 55-15,0-27 16,0 27 0,0-28-16,28 28 15,-1-55-15,28 55 16,-27-28-16,-1-27 0,83 28 16,-83-1-16,28-27 15,-27 0-15,82 0 16,-83 0-16,28 0 0,27-55 15,-54 55-15,-1-27 0,1-28 16,-28 28 0,-28-56-1,28 56-15,-55-28 16,28 55-16,27-28 0,-28 1 0,-54 0 16,-83 27-16</inkml:trace>
  <inkml:trace contextRef="#ctx0" brushRef="#br0" timeOffset="169567.02">29924 15400 0,'0'0'0,"27"0"16,-27 28 15,28-28-15,-1-28 31,-54 28-32,27-27 1,0-1-16,-28 1 16,1 27-16,-1-27 15,1-1-15,0 28 0,-1 0 16,-27 0-1,28 0-15,-28 28 16,55-1-16,-55 0 16,27 1-16,1 27 15,27-28-15,-27 1 0,27 27 16,-28-28-16,28 1 0,0-1 16,0 0-16,28 1 0,-1 27 15,-27-28-15,27-27 0,28 55 16,-27-27-16,-1-28 0,83 55 15,-82-55-15,81 27 16,84-27-16</inkml:trace>
  <inkml:trace contextRef="#ctx0" brushRef="#br0" timeOffset="170132.22">30638 15757 0,'-28'0'15,"1"0"17,54 0-17,1 0 48,-1 28-48,1-28-15,26 27 16,-54 1 0,0 27-16,-27-28 15,27 0 1,-27 1-16,27-1 31,54 1-15,-26-28-16,27 0 15,-28 0-15,1 0 0,27 0 0,0-28 16,-55 1-16,27 27 16,28-28-16,-28-26 15</inkml:trace>
  <inkml:trace contextRef="#ctx0" brushRef="#br0" timeOffset="170531.47">31379 15483 0,'27'0'31,"1"0"0,-1 0-15,1 0-16,-1-28 0,56 28 15,-56-27-15,83-1 16,-83 28-16,28 0 0,-27-27 16,-1 27-16,55 0 15,-54 0-15,-56 55 16</inkml:trace>
  <inkml:trace contextRef="#ctx0" brushRef="#br0" timeOffset="170744.46">31653 15675 0,'0'-28'15,"0"56"-15,28-28 0,-1 0 32,1 0-17,-1-28 1,28 28-16,55-27 16</inkml:trace>
  <inkml:trace contextRef="#ctx0" brushRef="#br0" timeOffset="171275.58">32779 15181 0,'0'0'0,"-27"0"0,27-28 16,0 1-16,-28 27 16,28-28-16,-27 28 15,27-27-15,-28 27 16,1 0 0,27 27-1,-28-27-15,1 0 0,-1 28 16,1-1-16,-1 1 15,-26 27 1,26-28-16,1 28 16,27-28-16,0 28 15,0-27-15,55 27 16,-55-28-16,54 28 16,-26-55-16,-1 28 0,1-28 15,82 54-15,-83-54 16,83 28-1,-55-28-15,0 0 0,-28 0 0,83 0 16,-55-28-16,-28 28 0,1 0 0,-28-27 16,55-28-1,-55 28-15,0-28 16,0 27-16,0 1 0,-55-56 16,55 56-16,-83-28 15,83 28-15,-192-1 16</inkml:trace>
  <inkml:trace contextRef="#ctx0" brushRef="#br0" timeOffset="172420.37">30089 16636 0,'27'-55'16,"-27"27"109,28 28-110,-28-27 1,27-1 0,-27 1-1,0 0 1,-27 27 0,-28 0-1,27 0-15,1 0 0,-56 27 16,56 0-16,-1-27 0,1 55 15,0-55-15,-1 28 0,28-1 16,-27 1-16,-1 27 16,1-28-16,27 1 0,0 54 15,0-55-15,0 1 0,27 27 16,1-28-16,-1-27 0,28 55 16,0-28-16,-28-27 15,1 28-15,82-1 16,-83-27-16,1 0 0,-1 28 0,0-28 15,1 0-15</inkml:trace>
  <inkml:trace contextRef="#ctx0" brushRef="#br0" timeOffset="173111.63">30830 16828 0,'-28'0'32,"28"-28"-1,28 28 0,-1 0 16,1 0-47,-1 0 16,28 28-1,-27-28-15,-28 27 16,0 1-16,0-1 16,-28 1-16,28-1 15,-27-27-15,27 28 16,0-1-1,-28-27 1,28 27-16,28-27 16,-1-27-16,55 27 15,-54-27-15,-1 27 0,1 0 32,-1 0-1,-27 27-16,28 55 1,-28-54-16,-28-1 16,-82 83-1,83-82-15,-110-1 16,82-27-16,-110-27 0</inkml:trace>
  <inkml:trace contextRef="#ctx0" brushRef="#br0" timeOffset="173569.65">31708 16800 0,'28'0'15,"-28"28"1,0-56 0,27 28-1,1 0 1,-1-27-16,28 27 16,-27 0-16,-1 0 0,55-27 15,-54 27-15,-1 0 0,56 0 16,-56 0-16,0 0 0,28 27 15,-27-27-15,-1 0 16,1 0-16,54 27 16</inkml:trace>
  <inkml:trace contextRef="#ctx0" brushRef="#br0" timeOffset="173816.73">31873 17047 0,'28'28'16,"-1"-28"-16,0 0 16,1 27-1,-1-27 1,1 0-16,54 0 15,-54 0-15,54-27 16,83-1-16</inkml:trace>
  <inkml:trace contextRef="#ctx0" brushRef="#br0" timeOffset="174404.19">33218 16526 0,'-27'-28'31,"27"1"0,-28 27-31,1 0 16,-1 0 0,1 0-16,-28 27 15,55 1-15,-55-1 16,28-27-16,-1 28 0,1-1 15,-1 28 1,1-27-16,27 27 16,0-28-16,0 0 0,0 28 15,27-27-15,1-1 16,27 28 0,-28-55-16,-27 28 0,83-1 15,-29-27-15,-26 27 0,54-27 16,-27 0-16,0-27 0,0 27 15,-28 0-15,1 0 0,82-55 16,-83 55-16,1-27 0,-1-1 16,1-27-16,-28 28 15,0-28 1,0 28-16,0-1 0,-28-27 16,28 28-16,-27-1 0,-1 1 0,1-1 15,-1 1-15,1 27 0,-1 0 16,-109 0-16</inkml:trace>
  <inkml:trace contextRef="#ctx0" brushRef="#br0" timeOffset="189135">31351 13698 0,'0'-27'78,"-27"27"-47,27 27-15,0 1-1,0-1 1,-27 1 0,-1 27-1,28-28-15,0 1 0,-27 54 16,-1-55-16,28 1 0,-27 54 16,-1-54-16,28 27 15,-27-28-15,27 0 16,0 1-16,-28 54 15,28-54-15,-27 54 0,-1-55 16,1 56-16,27-56 16,-27-27-16,-1 83 15,1-56-15,-1 1 16,28-1-16,-27 0 16,27 1-16,-28-1 15,28 1 1,-27-1-1,27 1-15,-28-1 0,28 28 16,0-27-16,-27-1 16,54-27-1,-27 27-15,0 1 16,0-1 15,28 1-31</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2-01-19T11:12:24.634"/>
    </inkml:context>
    <inkml:brush xml:id="br0">
      <inkml:brushProperty name="width" value="0.05292" units="cm"/>
      <inkml:brushProperty name="height" value="0.05292" units="cm"/>
      <inkml:brushProperty name="color" value="#FF0000"/>
    </inkml:brush>
  </inkml:definitions>
  <inkml:trace contextRef="#ctx0" brushRef="#br0">31104 12353 0,'-27'0'15,"27"-27"1,-28 27-1,28-28-15,0 56 32,0-1-1,28 1-31,-28-1 16,0 28-1,27-55-15,-27 28 0,28-1 0,27 28 16,-55-28-16,82 28 15,-54-55-15,-28 28 16,82 27-16,-55-55 16,28 27-16,-27 0 15,-1-27-15,1 0 0,27 28 16,-28-28-16,0 0 16,1 0-1,-28-28 32,27 28-31,-27-27-16,28 27 0,-1-27 0,1-1 15,27-27 1,-28 28-16,1-1 0,-1 1 16,55-28-16,-54 28 0,-1-1 15,138-82-15,-110 83 16,55-56-1,-55 83-15,-28-27 0,83-28 16,-83 28-16,1 27 0,-1-28 0,1 1 16,-1 27-1,1-28-15,-1 28 16,0 0 0,28 28-16</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2-01-19T11:12:06.741"/>
    </inkml:context>
    <inkml:brush xml:id="br0">
      <inkml:brushProperty name="width" value="0.05292" units="cm"/>
      <inkml:brushProperty name="height" value="0.05292" units="cm"/>
      <inkml:brushProperty name="color" value="#FF0000"/>
    </inkml:brush>
  </inkml:definitions>
  <inkml:trace contextRef="#ctx0" brushRef="#br0">23033 4228 0,'0'-28'16</inkml:trace>
  <inkml:trace contextRef="#ctx0" brushRef="#br0" timeOffset="542.72">22814 4173 0,'0'27'15,"-28"-27"16,56 0-15,-1 0 15,0 0 1,56 0-17,-56 0-15,1 0 0,82 0 16,-56 0-16,-26 0 0,27 28 15,-28-28-15,56 0 16,-56 0-16,0 0 0,1 0 16,27 0-1,-28 0-15,1 0 16,-28 27 15,0-54-15</inkml:trace>
  <inkml:trace contextRef="#ctx0" brushRef="#br0" timeOffset="1078.65">24653 4310 0,'27'0'16,"-27"27"0,28-27-1,-1 0 1,1 0-16,27 0 16,-28 0-16,110-27 15,-109 27-15,82 0 16,-83-28-16,0 28 0,56 0 15,-56 0-15,1 0 16,-1 0-16</inkml:trace>
  <inkml:trace contextRef="#ctx0" brushRef="#br0" timeOffset="2410">14797 4282 0,'0'0'0,"-27"0"63,27 28-48,0-1 1,-28-27 0,28 28-16,0 82 15,0-83-15,28 110 16,-28-82-16,27 82 15,-27-82-15,28 110 16,-1-83 0,-27-54-16,28 27 0,-1 82 15,-27-109-15,0 26 0,0-26 0,27 109 16,-27-109-16,0 26 16,28-26-16,-28 27 0,0 0 15,27-55-15</inkml:trace>
  <inkml:trace contextRef="#ctx0" brushRef="#br0" timeOffset="4645.88">14715 4310 0,'27'0'15,"-54"0"1,27 27 0,0-54 15,27 27-16,1 0 1,-28-28-16,55 28 16,-28 0-16,-27-27 0,82 27 15,-54-27-15,27 27 0,27 0 16,-27 0-16,55-28 16,-83 28-16,1 0 0,27 0 15,55-27 1,-56 27-16,1 0 0,0-28 0,-27 28 15,-1 0-15,83 0 16,-83-27-16,1 27 0,27 0 0,27-28 16,55 28-1,-109-27-15,27 27 0,55-28 16,-83 28-16,138-27 0,-138 27 16,28 0-16,0 0 0,27-28 15,-54 28-15,27 0 0,-28 0 0,110-27 16,-109 27-16,-1 0 0,83-27 15,-82 27-15,-1 0 16,28 0-16,-28-28 0,56 28 16,-56 0-16,83-27 15,-55 27-15,-28 0 0,83 0 16,-82 0-16,-1 0 0,28 0 0,-27 0 16,54 0-1,-55 0-15,83 0 16,-82 0-16,-1 0 0,83 0 15,-83 0-15,1 0 0,54 0 16,-54 0-16,-1 0 0,83 0 16,-83-28-16,1 28 15,-1 28-15,1-28 0,-1 0 0,1 0 0,-1 0 0,0 0 16,56 0-16,-56 0 16,56 0-1,-56 27-15,55-27 16,-54 0-16,-1 0 0,56 28 15,-56-28-15,83 27 16,-83-27 0,56 27-1,-56-27-15,-27 28 0,83-28 16,-56 0-16,28 27 16,-28-27-16,1 0 0,-1 0 0,28 28 15,-27-28-15,27 0 16,-28 0-16,28 0 15,-28 0-15,1 27 16,27-27 0,-28 0-16,1 0 0,27 0 15,-28 0 1,0 28-16,1-28 0,-1 0 16,28 27-1,-27-27-15,-1 0 16,1 0-16,-1 28 15,1-28 1,-1 0-16,0 0 31,-27 27-15,-27-27 0,27 28-1,0-1 1,0 0-1,0 28-15,0-27 16,0 27-16,0-28 16,0 28-16,-27-27 15,27-1-15,0 0 0,0 28 16,0-27-16,0-1 0,0 1 0,0-1 0,0 55 16,0-54-16,0-1 15,0 1-15,0 54 16,0-54-16,27 54 15,-27-55-15,0 1 0,0 54 16,0-54-16,0-1 0,0 1 0,27-1 16,-27 28-16,0-28 15,0 1-15,0-1 16,0 1-16,0-1 16,0 1 30,-27-28-14,27 27-17,-27-27 1,-1 0 0,1 28-16,-1-28 15,1 27-15,-1-27 16,1 0-16,-28 27 15,27-27-15,1 28 16,-55-28-16,54 0 0,-82 27 16,83-27-16,-28 0 15,-55 0-15,55 0 16,-54 28-16,54-28 0,0 0 0,0 0 16,0 0-16,-110 27 15,110-27-15,0 0 0,0 0 0,-82 28 16,82-28-16,-137 27 15,137-27-15,0 0 0,0 0 16,-137 28 0,137-28-16,0 0 0,-109 27 15,109-27-15,0 0 0,-110 0 16,110 0-16,0 0 0,-82 28 16,110-28-16,-28 0 0,27 0 0,-27 0 15,28 0-15,-55 0 16,54 0-16,1 0 15,-1 0-15,-54-28 16,-1 28-16,56 0 0,0 0 0,-1 0 16,-82 0-1,83 0-15,-1 0 0,1 0 0,-83 0 16,55 0-16,28 0 0,-1 0 0,1 0 16,-83 0-1,55 0-15,28 0 0,-83 0 16,82 0-16,-54 0 0,55 0 15,-28 0-15,27 0 0,1 0 0,-83 0 16,83 0-16,-1 0 0,-27 0 16,28 0-16,-56 0 15,56 0-15,-28 0 0,-27 0 16,54 0-16,1 0 0,-56 0 16,56 0-16,-1 0 0,1 0 15,0 0-15,-1 0 0,-27 0 16,28 0-1,-28 0-15,55-27 16,-28 27-16,1 0 16,-1 0-1,1 0 1,0 0 0</inkml:trace>
  <inkml:trace contextRef="#ctx0" brushRef="#br0" timeOffset="7716.11">12107 7577 0,'-28'0'16,"56"0"31,-1 0-16,1 0-15,-1 0-16,1 0 15,-1 0-15,1 0 0,26 0 16,-26 0-16,-1 0 0,28 0 16,-27 0-16,-1 0 0,83-28 15,-83 28-15,111 0 16,-111 0-16,56 0 15,-29-27-15,1 27 16,110 0-16,-138-28 16,166 28-16,-166 0 15,138-27 1,-110 27-16,82-28 16,-82 28-16,82 0 15,-82 0-15,0 0 0,-28 0 16,1-27-16,82 27 15,-28 0-15,-54 0 0,136-28 16,-136 28-16,136 0 16,-136-27-16,109 27 15,-109 0-15,81 0 16,-54 0 0,-27 0-16,-1 0 0,1 0 0,-1 0 15,28 0 1,-28 0-16,1 0 0,-1 0 15,1 0-15,-1 0 0,1 0 16,-1 0 0,-27 27-1,28-27 1,-1 0 31,1 0-16,-1 0-15,0 0-1,1 0 1,-1 0 0,1 28-1,-1-28 1,1 0-1,-1 0-15,1 0 16,-1 0 0,1 0-16,-1 0 15,0 0-15,-27 27 0,28-27 0,54 0 16,-54 0 0,-1 0-16,1 0 0,-1 0 0,83 28 15,-83-28 1,1 0-16,-1 0 0,1 0 0,27 0 15,27 0-15,-55 0 16,56 27 0,-56-27-16,56 0 15,-56 0-15,55 28 16,-54-28-16,82 0 16,-83 0-16,55 0 15,-54 0-15,27 27 16,-28-27-16,1 0 15,27 0-15,-28 0 16,1 0-16,-1 28 16,0-28-16,1 0 0</inkml:trace>
  <inkml:trace contextRef="#ctx0" brushRef="#br0" timeOffset="9513.56">19766 7604 0,'0'-27'0,"0"54"16,28-27 46,-1 0-46,1 0-1,-1 0 1,0 0 0,1 0-16,-1 28 15,1-28-15,-1 0 16,28 27-16,-27-27 0,-1 0 16,1 0-16,26 0 15,-26 0-15,82 27 16,-83-27-16,1 0 0,-1 0 0,28 0 15,-28 0-15,1 0 0,-1 0 0,1 0 16,-1 0-16,1 0 0,54 0 0,-54 0 16,109 0-16,-110 0 15,111 0 1,-111 0-16,55 0 16,-54 0-16,-1 0 0,56 0 15,-56 0-15,28 0 16,-28 0-1,1 0-15,-1 0 0,1 0 16,-28 28 0,27-28-1,-27-28 1</inkml:trace>
  <inkml:trace contextRef="#ctx0" brushRef="#br0" timeOffset="13944.39">29896 7741 0,'-27'0'31,"54"0"16,1 0-16,-1 0-15,1 0-16,-1 0 16,1 0-16,27 0 15,-28 28-15,1-28 0,54 0 16,0 0-1,-54 0-15,27 0 0,-28 0 0,0 0 16,1 0-16,109 0 16,-109 0-16,-1 0 0,110 27 15,-109-27-15,27 0 0,-28 0 0,83 0 16,-83 0-16,83 0 16,-82 0-1,-1 0-15,1 0 16,-1 0-16,-27-27 0,28 27 15,-1 0 1,0 0-16,1 0 16,-1 0-1,1 0 1,-28-28-16,55 28 16,-28 0-16,1 0 15,27 0 1,-28 0-16,0 0 15,1 0-15,-1 0 16,1 0-16,-1 0 16,1 0-16,27 0 31,-28 0-31,1 0 16,-1 0-16,0 0 15,1 0-15,-1 0 16,1 0-16,-1 0 15,1 0-15,-1 0 16,1 0-16,-1 0 16,0 0-1,-27-27-15,28 27 16,-1 0 0,1 0-1,-1-28 1,1 28-16,-28-27 15,27 27-15,-27-27 32,28 27-32,-28-28 0,0 1 31,0-1-31,0 1 16,0-1-1,0 1-15,-28-1 16,28 1-16,0-1 15,-27-26 1,27 26-16,0-27 16,0 28-16,-28-28 15,28 27-15,0-26 16,0 26 0,-27 1-1,27-1 1,0 1-16,0-1 15,-28 1 1,28-1 31,-27 28-31,27-27-1,0-1 1,-28 28-1,28-27-15,-27 27 16,0 0-16,-1-27 16,1 27-16,-1-28 15,1 28-15,-1 0 16,-27-27-16,28 27 0,0 0 16,-56-28-16,56 28 15,-56 0-15,28 0 16,28 0-16,-55-27 0,54 27 15,-27 0-15,0 0 0,0 0 0,-82-28 16,82 28-16,28 0 0,-110-27 16,82 27-16,0 0 0,27 0 15,-109-28 1,110 28-16,-1 0 0,-82 0 16,55 0-16,28-27 0,-28 27 15,0 0-15,28 0 0,-1 0 0,1 0 16,-83 0-16,83 0 15,-56 0 1,56 0-16,-1 0 0,-27 0 16,28 0-16,-1 0 0,-26 0 15,26 0 1,1 0-16,-1 0 16,1 0-1,-1 0-15,1 0 0,-1 0 16,56 0 31,-28 27-16,0 1 0,0-1-15,27-27-16,-27 28 0,0 27 15,0-28-15,0 55 16,0-54-16,0-1 16,28 28-1,-28-27-15,0-1 0,0 56 16,0-56-16,0 28 16,27-28-16,-27 1 0,0 54 15,0-54-15,0-1 16,0 0-16,0 1 0,0-1 15,28 83 1</inkml:trace>
  <inkml:trace contextRef="#ctx0" brushRef="#br0" timeOffset="27570.73">5875 9416 0,'0'0'0,"0"27"0,27 1 16,-27-1-1,0 1 1,0-1-16,28 1 15,-28-1-15,0 1 0,27-28 16,-27 27-16,28-27 16,-28 27-16,27-27 15,-27 28 1,28-1-16,-28 1 0,27-28 0,-27 27 16,28 1-16,-1-1 15,-27 1-15,27-1 16,-27 1-1,28-28 1,-28 27-16,27-27 0,1 27 16,-1-27-1,-27 28 1,28-28-16,-28-28 31,27 28-15,-27-27-1,28 0 1,-28-1-16,27 28 0,-27-27 0,55-28 16,-28 27-16,-27-27 0,83-27 15,-56 27-15,28 28 16,28-111-16,-29 83 16,56-54-16,-82 54 15,82-28-15,-83 29 16,0 26-16,28-27 0,-27 28 15,-1-1-15,1 1 0,-1-1 0,28-27 16,-27 55-16,-28-27 0,27 27 16,-27-27-16,0 54 62,27-27-46</inkml:trace>
  <inkml:trace contextRef="#ctx0" brushRef="#br0" timeOffset="34675.57">15209 13012 0,'-27'-27'0,"27"54"31,27-27-15,-27-27-1,27 27 1,1 0 0,-1 0-16,1-28 15,-1 28-15,1 0 0,27 0 16,-28 0-16,1 0 0,26 0 15,-26 0-15,-1 0 16,1 0-16,-1 0 0,28 0 16,-27 0-16,81 0 15,-81 0-15,-1 0 0,83 0 16,-82 0-16,136-27 16,-109 27-16,55 0 15,-55 0-15,-28 0 0,111 0 16,-111 0-16,28 0 0,55 0 15,-83 0-15,83 0 16,-82 0-16,26 0 16,29 0-16,-28 0 0,0 0 15,-28 0-15,1 0 0,54 0 16,-55 0 0,56 0-16,-56 27 15,1-27-15,27 0 0,-28 0 16,55 0-16,-54 28 0,-1-28 15,1 0-15,27 0 16,-28 0-16,1 0 0,-1 0 0,0 0 16,1 0-16,54 0 15,-54 0-15,-1 0 0,28 0 16,-27 0-16,54 0 16,-55-28-16,56 28 15,-56 0-15,28 0 16,-28 0-16,28 0 15,-27 0-15,82 0 16,-83 0-16,55-27 16,-54 27-16,27 0 15,-28 27-15,1-27 16,27 0 0,-28 0-16,28 0 15,-28 0-15,1 0 0,-1 0 0,1 0 16,27 0-16,-28 0 0,1 0 15,27 0-15,-1 0 16,-26 0-16,-1 0 0,1 0 0,82 0 16,-83 0-16,1-27 0,54 27 15,-27 0-15,27 0 16,-54 0-16,-1 0 16,0 0-16,1 0 0,-1 0 0,1 0 0,27 0 15,-28 0-15,28 0 16,-27 0-16,81 0 15</inkml:trace>
  <inkml:trace contextRef="#ctx0" brushRef="#br0" timeOffset="36453.87">15429 17267 0,'0'-27'15,"27"54"32,1 1-31,-1-1-16,0 0 16,1 1-16,-1-28 15,1 0 1,-1 0 15,28 0 0,0 0 1,137 0-32,-82 0 15,192 0-15,-220 0 16,28 0-16,-27 0 0,26 0 15,-81 0-15,-1 0 0,1 27 0,54-27 16,-54 0-16,-1 0 16,55 28-16,-54-28 0,-1 0 15,56 0-15,-28 0 47,-1 0-31,1 0 15,55 0 0,0 0-15,274 27 0,-246 1-16,-1-28 15,-27 0-15,164 55 16,-246-55-16,-1 0 0,1 0 0,26 0 15,1 0-15,28 0 16,-56 0-16,1 0 0,-1 0 0,1 0 16,-1 27-16,55-27 15,-54 0-15,27 0 0,-28 0 0,1 0 0,-1 0 16,83 0-16,-83 0 16,1 0-16,82 0 15,-83 0-15,1 0 0,81 0 16,-81 0-16,-1 0 0,28 0 15,-27 0-15,54 0 16,-55 0-16,28 28 16,-27-28-16,-1 0 0,28 0 15,-27 0-15,26 0 16,-26 0 0,-1 0-16,1 0 15,-1 0 1,1 0-16,-1 0 15,1 0 1,27 0-16</inkml:trace>
  <inkml:trace contextRef="#ctx0" brushRef="#br0" timeOffset="43518.68">15593 10679 0,'-27'0'31,"27"-28"-15,0 56 15,-28-28-15,56 0 46,-1 0-30,1 0-17,-1 0-15,1 0 0,54 27 16,-54-27-16,26-27 0,-26 27 15,54 0-15,-54 0 0,109-28 16,-110 28-16,28 0 16,28-27-16,-56 27 0,1 0 15,54 0-15,-55-28 16,28 28-16,-27 0 16,27 0-1</inkml:trace>
  <inkml:trace contextRef="#ctx0" brushRef="#br0" timeOffset="43983.06">15731 11145 0,'27'0'93,"1"0"-77,-1 0-16,0 0 0,1 0 0,-1 0 16,1 0-16,-1 0 0,1-27 0,-1 27 15,1 0-15,-1 0 0,1 0 0,54 0 16,-27 0-16,-28 0 15,1 0-15,-1 0 0,1-28 0,54 28 16,-55 0 0,28 0-16,-27-27 15,-1 27-15</inkml:trace>
  <inkml:trace contextRef="#ctx0" brushRef="#br0" timeOffset="44996.49">18009 10596 0,'0'-27'47,"-27"27"-31,-1-28-16,28 1 15,-27 27-15,-1-27 16,1 27 0,27-28-16,-27 28 0,-1 0 0,1-27 15,-1 27-15,1-28 16,-28 28-1,27 0-15,1 0 0,-28 0 16,55 28-16,-55-28 16,28 27-16,-1 1 15,-27 26 1,28-26-16,-1 27 16,1-28-16,27 1 0,0-1 0,-28 1 0,28 27 15,0-28-15,0 0 16,-27-27-16,27 83 15,0-56-15,27 1 16,-27-1-16,0 1 16,28-28-16,-28 27 0,27 0 15,1 1 1,-1-1-16,1-27 16,-1 0-16,1 0 0,27 28 15,-28-1-15,0-27 0,56 0 16,-28 28-16,27-56 15,-27 28-15,55-27 16,-83 27-16,28 0 16,0-28-16,-27 28 0,26-27 15,-26-1-15,-1 28 16,-27-27-16,28 0 16,-28-1-16,27 1 15,-27-1-15,0-27 16,-27 28-16,27-1 0,0 1 15,0 0-15,-28-1 0,28 1 0,-27-1 16,-1-27 0,28 28-16,-27-1 15,0 28-15,-1 0 16,1-27-16,-28 27 0</inkml:trace>
  <inkml:trace contextRef="#ctx0" brushRef="#br0" timeOffset="55854.81">23637 14028 0,'0'27'31,"-27"-27"-15,27-27 15,0-1-15,-28 1-1,28-1 1,-27 28 0,27-27-16,-28 27 15,28-27 1,-27 27-16,27-28 0,-28 28 0,1 0 16,27-27-16,-28 27 15,-26 0 1,26 0-16,1 0 0,-28 0 15,27 0-15,1 0 0,-1 0 16,28 27-16,-54 1 16,26-28-16,1 27 0,-1-27 15,1 55-15,-1-55 16,28 27-16,-55 28 16,28-27-16,27-1 0,-55 28 15,28-27-15,27-1 0,-55 28 16,55-28-16,-28 1 0,28-1 0,-27 28 15,-1-27 1,28-1-16,0 0 16,0 1-16,0-1 15,0 28-15,0-27 16,28 27 0,-1-55-16,-27 27 0,28 1 15,-1-1-15,1-27 0,-1 27 16,55 1-16,-54-28 15,54 0 1,-54 0-16,27 0 16,-28 0-16,0 0 0,28 0 15,-27 0-15,54-28 16,-54 28 0,54-27-16,-55 0 0,1 27 15,54-55-15,-54 55 16,-1 0-16,55-28 15,-82 1-15,28 27 0,27-55 16,-28 55-16,1-28 16,-1 28-16,-27-27 15,28 27-15,-28-28 0,27 1 16,-27 0-16,0-1 0,0 1 16,-27-1-16,-1-27 15,28 28-15,-27-1 0,-1-26 16,1 26-16,-1 1 15,-27-1-15,55 1 16,-27 27-16,27-28 0,-27 28 0,27-27 0,-28 27 16,1-28-1,-1 28-15,1 0 0</inkml:trace>
  <inkml:trace contextRef="#ctx0" brushRef="#br0" timeOffset="71438.63">10158 18338 0,'27'0'32,"1"0"-32,-1 0 15,55-28 1,-54 28-16,-1 0 16,111-27-16,-84-1 15,1 28-15,0 0 0,-27 0 0,-1 0 0,1 0 16,81 0-16,-81 0 15,-1 0-15,83 0 16,-82 0-16,-1 0 0,83 0 16,-55 0-16,-28 0 0,28 28 0,27-28 15,-27 0-15,55 27 16,-82-27-16,-1 0 0,1 0 16,26 0-16,56 0 15,-82 28-15,-1-28 0,83 0 16,-55 0-16,-28 0 0,83-28 15,-55 28-15,-27 0 0,81 0 16,-54 0-16,-27 0 0,82 28 16,-83-28-16,28 0 15,-28 0-15,28-28 0,-27 28 0,164 0 16,-165 0-16,111 0 16,-111 0-16,28 0 15,-28 0-15,83 0 16,-82 0-16,81 28 15,-54-28-15,28 0 16,-28 0-16,-28 0 0,1 0 0,-1 0 16,55 0-16,-54 0 15,-1 0-15,28 0 16,-27 0-16,-1 0 0,28-28 16,-28 28-16,1 0 0,-1 0 15,1 0-15,-1 0 16,28 0-16,-27 0 15,109 0-15</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2-01-19T11:25:30.472"/>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6040 2416 0,'0'0'0,"0"27"109,-28 56-93,28-56-16,0 0 0,0 1 0,0 27 16,0-28-16,0 1 0,0-1 0,0 1 0,0-1 15,0 1-15,0 26 16,0-26-16,0-1 16,0 1-16,0-1 15,0-54 48</inkml:trace>
  <inkml:trace contextRef="#ctx0" brushRef="#br0" timeOffset="577.16">6397 2388 0,'0'28'0,"0"-56"0,-28 56 16,28-1 15,-27 28-15,27-27-16,-28 26 15,28-26-15,0-1 0,0 28 16,0-27-16,0-1 0,0 1 16,0-1-16,0 1 0,0-1 15,28 28-15,-28-28 16,0 28-16,0-27 16,0-1-16,0 1 15,0-56 1</inkml:trace>
  <inkml:trace contextRef="#ctx0" brushRef="#br0" timeOffset="1239.6">6314 2443 0,'0'0'0,"28"0"16,-1 0-1,1-27 1,-1 27-16,0 0 16,1 0-16,-1 0 15,28 0 1,-27 0-16,27 27 16,-28-27-16,1 0 0,26 0 15,-26 28 1,-1-28-16,1 0 0,-1 27 15,1-27-15,-1 28 16,-27-1-16,28 0 16,-1-27-16,1 28 15,-28-1-15,27 1 16,-27-1-16,0 1 16,0-1-1,0 1 1,0-1-1,-27 1-15,27-1 16,-28 0-16,1 1 16,-1-1-16,1 1 15,-1-1-15,1 1 16,-1-1 0,1-27-16,-1 28 15,1-28-15,0 27 16,-1-27-16,-27 0 15,28 27-15,-1-27 0,-27 0 16,28 0-16,-1 0 0,-81 0 16</inkml:trace>
  <inkml:trace contextRef="#ctx0" brushRef="#br0" timeOffset="3149.96">9499 2388 0,'-28'0'32,"56"0"46,27-27-63,-28-1-15,1 28 0,-1 0 16,0-27-16,1 54 16,-1-27-16,1 28 15,-28-1 1,27-27-16,-27 28 16,0-1-16,0 1 15,0-1-15,-27-27 0,27 28 0,0-1 0,-28 0 16,28 1-16,-27-1 15,27 1 1,-28-1-16,28 1 0,-27 27 16,0-28-1,54-27-15,0 0 32,-27-27-17,28 27-15,-1 0 16,-27-28-16,28 28 0,-1 0 15,1 0-15,27-27 16,-28 27 0,28-28-1,-28 28-15,1 0 0,-1-27 16,1 27-16</inkml:trace>
  <inkml:trace contextRef="#ctx0" brushRef="#br0" timeOffset="3555.82">10158 2196 0,'0'28'32,"0"-1"-17,0 0-15,0 1 16,0-1-16,0 1 15,0-1-15,27 1 16,-27-1 0,0 1-16,0-1 15,0 1-15,28-1 16,-28 0-16,0 1 0,27-1 16,-27 1-1,0-1-15</inkml:trace>
  <inkml:trace contextRef="#ctx0" brushRef="#br0" timeOffset="4119.18">10130 2196 0,'0'0'0,"0"28"15,28-28 17,-1 0-17,1 0 1,-28-28-16,27 28 15,0 0-15,28 0 16,-27 0-16,-1-27 0,1 27 0,27 0 16,-28 0-1,1 27-15,-1 1 16,0-1 0,-27 0-1,28 1-15,-1-1 16,-27 1-1,0-1-15,28-27 16,-56 28-16,28-1 16,0 1-1,0-1 1,0 1-16,-27-28 16,27 27-16,-28-27 0,1 27 15,0 1 1,-1-28-16,1 27 0,-1 1 15,1-1-15,-1-27 0,-27 28 16,55-1-16,-27-27 0,-28 0 16</inkml:trace>
  <inkml:trace contextRef="#ctx0" brushRef="#br0" timeOffset="6142.16">15072 384 0,'-28'0'0,"56"0"110,-28 28-95,27-28 1,28 0-16,0 0 16,-28 0-16,1 0 0,27 0 15,55 0-15,-83 0 16,1 0-16,-1 0 0,0 27 15,1-27-15,-1 0 0,1 0 16,-1 0 15,-54 0 47,-1 28-46,1-28-1,-1 27-31,1 1 16,0-1-1,-1 0-15,28 1 0,-27-28 16,27 27-16,-28 1 15,1-1-15,-1 1 0,28-1 16,-27-27-16,27 28 0,-28-1 16,28 1-1,-27-1-15</inkml:trace>
  <inkml:trace contextRef="#ctx0" brushRef="#br0" timeOffset="6895.46">15895 412 0,'0'0'16,"-27"0"0,54 0 30,1-28-14,54 28-17,-27-27-15,-27 27 16,-1 0-16,28 0 0,27 27 16,-54 1-16,-28 54 15,0-54-15,0-1 16,-28 55-16,28-54 0,-27-28 15,27 55-15,-28-55 16,28 27 0,-27-27-1,27 28-15,-28-1 0,1 1 16,54-28 62,1 0-62,-28-28-16,27 28 15,1 0-15,27 0 16</inkml:trace>
  <inkml:trace contextRef="#ctx0" brushRef="#br0" timeOffset="7297.33">16691 302 0,'0'-27'31,"28"27"-15,-28 27-1,0 0 32,0 1-16,0 54-15,27-54-16,-27 54 16,0-27-16,0-28 0,28 28 0</inkml:trace>
  <inkml:trace contextRef="#ctx0" brushRef="#br0" timeOffset="7868">16691 329 0,'28'0'16,"-56"0"-16,83 0 31,-27 0-15,-28-27-16,55 27 15,-28 0-15,1 0 16,27 0-16,-28 0 16,0 0-16,28 0 15,-27 27-15,-1-27 0,1 28 16,-1-28-16,1 0 16,-1 27-16,1 1 0,-1-28 15,0 27 1,-27 1-16,0-1 15,28-27-15,-28 28 0,-28-1 16,28 0 0,0 1-16,-27-1 15,27 1 1,-27-1 0,-1-27-16,1 28 15,-1-1-15,-27-27 16,28 28-16,-1-28 0,-81 27 15,109 1-15,-28-28 16,1 0-16,-1 0 0,-27 27 16,-27-27-16</inkml:trace>
  <inkml:trace contextRef="#ctx0" brushRef="#br0" timeOffset="23243.62">2635 4008 0,'28'0'15,"-56"0"1,28 27 15,0 1 16,0-1-31,0 1-16,0-1 0,0 1 0,28-1 0,-28 83 15,0-83-15,0 28 0,55 110 16,-55-110-16,27 110 16,-27-138-16,28 28 15,-28 0-15,0-28 0,55 111 16,-55-84-16,0-26 0,27 27 0,1 82 15,-28-109-15,0 26 0,27 84 16,-27-111-16,27 28 0,-27 55 16,0-83-16,0 1 15,28-1-15,-28 56 16,0-1 0,0 0-16,0-27 15,0-27-15,0-1 16,27 28-16,-27-28 0,0 1 15,0 27-15,0-28 0,0 1 16,28-1-16,-28 1 16,27-1-16</inkml:trace>
  <inkml:trace contextRef="#ctx0" brushRef="#br0" timeOffset="24062.67">3047 6396 0,'0'0'16,"-27"0"31,27 28-31,-28-28-1,28 27 1,-27 1-1,27-1 1,0 0 0,27-27-1,1 28 1,-1-28-16,1 0 0,-1-28 16,1 28-16,-1 0 15,1-27 1,-1 27-16,-27-27 15,-27 27-15,-1-28 16,1 1 0,-1-1-1,1 28-15,-1 0 16,1 0-16,27 28 16,-28-28-16,28 27 0,0 28 15</inkml:trace>
  <inkml:trace contextRef="#ctx0" brushRef="#br0" timeOffset="24821.12">3020 6451 0,'27'0'16,"1"0"-1,-28 28 1,27-28-1,1 0-15,-1 0 16,1 0-16,-1 0 16,55 0-16,-54 0 15,-1 0-15,83 0 16,-55 0-16,-28-28 0,28 28 0,138-27 16,-139 27-16,-26 0 15,27 0-15,0 0 0,82 0 16,-82 0-16,0 0 0,109-28 15,-109 28-15,-27 0 0,137 0 16,-83-27-16,-27 27 0,110 0 16,-83-28-16,-27 28 15,110 0-15,-111-27 16,1 27-16,0 0 0,0 0 0,0 0 0,82 0 16,-82 0-16,83 0 15,-111 0-15,28 0 0,82 0 16,-109-28-1,-1 28-15,83 0 0,-55 0 16,-28 0-16,56 0 16,-56 0-16,0 0 0,1 0 15,-1 0-15,-27-27 63</inkml:trace>
  <inkml:trace contextRef="#ctx0" brushRef="#br0" timeOffset="27302.66">4804 6973 0,'0'-28'16,"-27"28"0,27-27 31,27-1-32,1 1 1,-1 27-16,56-28 15,-56 28-15,0 0 16,1 0 0,-1 0-1,28 55 1,-55-27-16,28-28 0,-1 82 16,-27-54-1,0-1 16,0 1-15,-27-1 0,27 0-1,0-54 1,0 0 0,0-1-16,0-54 15,0 54-15,0-27 16,0 28-16,27 27 15,-27-55 1,0 28-16,28 27 16,-28-28-16,27 1 15,-27-1 1,28 28 0,-56 0-1,28 28 16,0-1 1,-27 1-17,27-1-15,-28 0 16,28 1-16,0-1 0,0 28 16,-27-27-1,54-1-15,-27 1 16,0-1-16,28 1 15,-1-1-15,28 0 16,-55 1-16,27-28 16,56 55-16,-56-28 15,1-27-15,54 28 16,-27-28-16,0-28 16,-28-82-1</inkml:trace>
  <inkml:trace contextRef="#ctx0" brushRef="#br0" timeOffset="29019.86">1482 4530 0,'0'0'0,"-27"0"16,27-28 31,27 28-31,-27 28-1,0-1 1,0 0-1,28 28 1,-1 0 0,28-27-1,28-1-15,-28 1 16,54-56 0,1 1-1,-55-28 1,-27 55-16,-1-28 0,28-27 15,-55 28-15,0-28 16,0 28 0,0-1-1,0 56 48,0-1-32,0 1-15,0-1-16,0 0 0,27 1 15,-27-1-15,0 1 0,28-1 0,-1 56 16,-27-56-16,28 0 16,-28 28-1,27-27-15,-27-1 0,0 1 0,28 27 16,-1-55-16,-27 27 0,0 1 15,28-1-15,-28 0 0,27 1 16,-27-1 0,0 1-16,27-28 0,-27 27 15,0 1 1,-27-28 62,27 27-78,-27-27 16,-1 0-1,1 0 1,-56-27 0,28 27-1,-27 0-15,0-28 16,54 28-1,1-27 1,-1-56 0,56 29-1,-1 26-15,193-219 0</inkml:trace>
  <inkml:trace contextRef="#ctx0" brushRef="#br0" timeOffset="30660.6">1949 6177 0,'0'0'0,"28"0"15,-1 0 32,1 0-16,26-55-15,-26 55-16,54-55 16,-54 27-16,27 1 0,-28 27 0,28-55 15,-28 55-15,111-82 16,-111 54-16,1 1 0,26-1 0,56-54 16,-82 54-16,27 1 0,-28-28 15,1 55-15,81-110 16,-81 83-16,27-1 0,-28 1 0,110-83 15,-82 83-15,-27-1 16,137-82-16,-111 83 16,-26 0-16,109-83 15,-27 55-15,-83 27 0,83-54 16,-82 55 0,-1 27-16,56-83 15,-56 56-15,83-56 16,-83 56-16,1 0 0,81-83 15,-26 55 1,-56 27 0,1 28-1,-28-27 17,27-1-1,1 1 16,-1 0-32,1-1-15,-28 1 16,27 27 0</inkml:trace>
  <inkml:trace contextRef="#ctx0" brushRef="#br0" timeOffset="33145.75">2992 5573 0,'-27'0'203,"27"27"-172,-28-27-15,28 28-1,0-1 32,28-27-16,-1 0 1,1-27-1,-28-1 0,0 1-15,-28-1-1,1 56 17,27-1-1,-28-27-16,28 28 17,28-28-1,-28 27-15,0-54-16,27 27 15,1 0 1,-28-28 15,0 1-15,-28 27 15,1 27 16,54 1 31,-27-56-31,28 1-32,-28-1 1,-28 28 0,1 0-16,27 28 15,-28-1 17,28 1-17,28-28 16,-1 0 1,-27-28 15,0 1-1,-27 27-30,-1 0 0,28 27 15,0-54 78,0-1-109</inkml:trace>
  <inkml:trace contextRef="#ctx0" brushRef="#br0" timeOffset="38833.71">1373 7934 0,'0'0'0,"0"-28"0,0 56 31,-28-28-15,28 27 47,0 0-48,0 1-15,-27 27 16,27-28-16,0 28 15,27-55-15,-27 28 0,0-1 16,28 1 0,-28-1-16,27 0 15,1 1-15,26-28 16,-26 0-16,-1 27 0,1-27 0,54 0 16,-54-27-16,-1 27 0,110-28 15,-137 1-15,83 0 16,-83-1-16,27 28 15,-27-27-15,28-1 0,-28-27 16,0 28 0,0-1-16,0 1 15,-28 27 17,28 27 30,0 1-62,28-1 16,-28 1-16,0-1 15,27 28 1,-27-27-16,0-1 0,28 55 16,-28-54-16,27 54 15,-27-54-15,0-1 16,27 55-16,-27-54 0,0-1 15,28 28-15,-28-27 16,0 27-16,0-28 16,-28-27 62,28 27-63,-27-27-15,0 0 16,-1-27-16,1 27 16,-28 0-1,27 0-15,1-27 16,-1 27-16,1 0 0,27-28 0,-55 28 16,28 0-16,-1-27 15,1 27-15,27-28 16,27-82-1</inkml:trace>
  <inkml:trace contextRef="#ctx0" brushRef="#br0" timeOffset="39365.93">2471 8263 0,'27'0'47,"1"0"-31,-1 0 0,1 0-16,-1-27 0,0 27 15,1 0-15,-1 0 16,56-28-1,-56 28-15,1 0 0,-1 0 16,28 0 0</inkml:trace>
  <inkml:trace contextRef="#ctx0" brushRef="#br0" timeOffset="39621.87">2581 8483 0,'27'0'63,"0"0"-48,1-28 1,-1 28-16,1 0 0,137-55 16</inkml:trace>
  <inkml:trace contextRef="#ctx0" brushRef="#br0" timeOffset="40719.83">2965 8126 0,'27'0'63,"-27"-28"-63,28 28 16,-1-27-16,28 27 15,-27 0-15,27 0 16,-55 27-16,27-27 0,0 0 0,1 55 15,-1-55-15,1 28 0,-1 27 16,1-28 0,-1 0-16,-27 1 15,0-1 1,0 1-16,0-1 16,-27 1-16,-1-1 15,28 1-15,-27-28 16,27 27-16,0-54 15,-28 27 1,28-28-16,0 1 0,28-1 16,-28 1-16,0-1 15,0 1-15,27-28 16,-27 28-16,0-1 0,28-27 16,-1 28-16,-27-1 0,28 1 15,-1-1-15,1 28 16,-1 0 15,0 28-31,1-1 16,-1 1-1,1-28-15,-28 27 0,55 1 16,-55-1-16,27 1 0,-27-1 16,28 0-16,-1 1 15,-27-1-15,0 1 16,0-1-16,0 1 15,0-1 1,-27-27-16,-1 0 31,28-55-15,0 28-16,-27-1 16,27 1-16,0-1 15,0 1-15,27-28 16,-27 28-16,0-1 0,0 1 0,28-28 15,-1 27-15,-27 1 16,28-1-16,-1 28 16,0 0-16,1 28 15,-1-1 1,-27 1-16,28-1 16,-1 28-16,-27-27 0,28-1 15,-28 28 1,27-28-16,-27 1 0,0-1 15,0 56-15</inkml:trace>
  <inkml:trace contextRef="#ctx0" brushRef="#br0" timeOffset="41527.74">4091 8043 0,'27'0'32,"-27"-27"-17,27 27-15,1 0 16,27-28 0,-28 28-16,28 0 15,-27 28-15,-1-28 0,0 0 0,-27 27 16,28 1-16,-1-1 15,-27 1-15,0-1 0,0 1 16,0-1-16,0 1 0,0-1 0,-27 0 16,27 1-16,0-1 15,-28-27-15,28 28 0,-27-1 16,27-54 15,-27 27-15,27-28-16,0 1 15,0-1-15,0 1 16,0 0-16,54-28 16,-54 27-16,28 1 0,-1-28 15,1 27-15,-1 1 0,1-1 16,-1-26 0,-27 26-16,0 56 46,0-1-30,-27 0 0,27 1-1,-28-1 1,28 1-16,-27 27 16,27-28-16,0 1 0,-28 27 15,28-28-15,0 0 0,0 28 16,0-27-1,55-1 1,-27 1-16,-1-28 16,1 0-16,-1 0 0,1 0 0,26 0 15,-26-28 1,82-27-16</inkml:trace>
  <inkml:trace contextRef="#ctx0" brushRef="#br0" timeOffset="42260.78">5051 8208 0,'28'-27'62,"-1"27"-46,1 0-16,-1-28 0,28 28 16,-27-27-16,-1 27 15,0-28-15,28 28 0,83-55 16,-111 55-16,83-27 15,-83-1-15,1 28 0,54-27 16,-82 0-16,28 27 0,-1 0 16,-54 0-1</inkml:trace>
  <inkml:trace contextRef="#ctx0" brushRef="#br0" timeOffset="42614.15">5436 7879 0,'0'27'94,"27"1"-78,-27-1-16,0 0 0,0 1 0,0-1 15,0 1-15,28-1 0,-28 1 0,0-1 0,0 83 16,0-55-16,27 55 15,-27-83-15,0 1 0,0 26 16,0 1-16</inkml:trace>
  <inkml:trace contextRef="#ctx0" brushRef="#br0" timeOffset="43425.61">6616 7796 0,'0'0'0,"-27"0"0,27 28 16,27-1 15,1-27 0,-1 0 1,-27-27-17,0-1 1,-27 28-1,27-27 1,-28 27-16,28-28 16,-27 28-16,-1 0 15,1 0-15,-28 28 16,27-28-16,1 0 16,-28 27-1,28 1-15,-1-28 0,28 27 0,-55 1 16,55-1-16,-27 1 15,27 54 1,0-55-16,0 1 0,0-1 16,27 1-16,1 54 15,-1-54-15,1-28 0,-1 27 0,83 0 16,-83 1-16,1-28 0,82 0 16,-83 0-16,165-28 0</inkml:trace>
  <inkml:trace contextRef="#ctx0" brushRef="#br0" timeOffset="47997.51">1098 9581 0,'0'27'32,"28"-54"77,26 27-93,-26 0-1,-1 0 1,28 27-1,28 1 1,-28-1-16,-28-27 0,0 27 0,1 83 16,-28-82-16,-28-1 15,1 1-15,27-1 16,-27 1-16,-1-1 16,28 0-1,-27-27 1,27 28-1,-28-28 1,28 27 0,-27-27-16,27-27 31,0-1 0,0 1-15,0 0-16,0-1 15,0 1 1,27-1 15,-27 1-15,28-1 15,-1 1-15,-27-1-16,28 28 15,-28 28 1,27-28 15,-27 27 1,27 1-32,-27-1 15,0 1-15,0-1 16,28 55-1,-1-82 1,1 0-16,-1 0 0,-27-27 16,83 0-16</inkml:trace>
  <inkml:trace contextRef="#ctx0" brushRef="#br0" timeOffset="48844.43">1784 9745 0,'28'0'46,"-1"0"-30,1 0 0,-1 0-16,-27 28 0,55-28 15,-27 27-15,27 1 16,-55-1-16,27 28 16,-27-27-16,0-1 15,0 0 1,0 1-1,0-1 1,-27-27-16,27 28 16,0-1-1,-28-54-15,56-1 47,-28-27-47,27 28 0,-27 0 16,27-1-16,28-54 15,-55 54-15,28 1 0,-1-1 16,-27 1-16,28 27 16,-28-28-1,-28 56 32,28-1-31,-27 1-16,27-1 15,-28 1-15,28-1 16,-27 1-16,27-1 16,0 1-16,0-1 0,0 0 15,0 1 1,27-1 0,1 1-16,-1-28 15,1 27-15,-1-27 0,1 0 16,-1 28-16,1-28 0,-1-28 15,28 1-15</inkml:trace>
  <inkml:trace contextRef="#ctx0" brushRef="#br0" timeOffset="49583.96">2800 9938 0,'28'0'62,"-1"0"-62,1 0 16,-1 0-1,0 0 1,1-28 0,27 28-1,-28 0-15,28-27 16,0 27-16,137-55 0</inkml:trace>
  <inkml:trace contextRef="#ctx0" brushRef="#br0" timeOffset="49864.75">3075 9718 0,'0'0'0,"-28"0"47,28 27-31,-27 1-1,27-1-15,27 1 16,1-1-16,-1 1 15,1-1-15,-28 1 0,27-1 16,1 55-16</inkml:trace>
  <inkml:trace contextRef="#ctx0" brushRef="#br0" timeOffset="50849.7">3651 9141 0,'-27'-27'0,"54"27"15,-27 27 1,0 1 0,0-1-1,0 1-15,0-1 0,0 1 0,28 81 16,-28-81-1,27 54-15,-27-54 0,0-1 16,28 56-16,-28-56 16,0 0-16,0 56 15,27-56-15,-27 1 0,0-1 16,0 1-16,0-1 0,0-54 31,0-1-15,0 1-1,28-1-15,-28 1 0,0-1 16,0 1-16,27-28 16,-27 28-16,27 27 0,-27-28 0,55 1 15,-55-1-15,28 28 16,-1 0-16,-27-27 0,28 27 0,-1-28 0,28 28 16,-27 0-16,-28-27 0,27 27 15,0 27 1,1-27-16,-1 28 0,1-1 15,-28 1-15,27-28 0,-27 55 16,28-28-16,-28 0 0,0 1 16,27 27-16,-27-28 15,0 1-15,0 54 16,-27-82-16,27 28 0,-28 26 16,1-26-16,-1-28 0,-27 27 15,28 1-15,0-28 0,-56 0 16,56 0-16,-1 0 15,1 0-15,-1 0 0,-136-55 0</inkml:trace>
  <inkml:trace contextRef="#ctx0" brushRef="#br0" timeOffset="51818.37">4530 9663 0,'0'-27'16,"-28"27"-1,28 27 32,-27-27-31,27 27-16,27 1 16,-27-1-16,0 28 15,28-27-15,-28-1 0,55 1 16,-55-1-1,82-27-15,-55-27 16,1 27-16,82-55 16,-83 27-16,1 28 0,54-82 15,-82 54-15,27 28 0,1-82 16,-28 55-16,0-1 16,-28 28-16,28-27 15,-27 27 1,27 27 15,0 1-15,0-1-16,27 28 15,-27-28-15,0 28 16,0-27-16,0-1 0,28 1 16,-28-1-16,27 83 15,-27-83-15,0 28 0,28-27 0,-28 82 16,27-83-16,-27 55 15,28-54-15,-28-1 0,0 28 16,0-27-16,0-1 16,0 1-1,-28-28 1,1 0 0,-1 0-1,1 0 1,-1 0-16,1 0 15,-28-28-15,28 28 16,-28-27 0,27 27-16,1 0 0,-28-28 0,-27 1 15,27-1 1,55 1-16,-28-28 16,28 27-16,0 1 0,28-55 15,81-110-15</inkml:trace>
  <inkml:trace contextRef="#ctx0" brushRef="#br0" timeOffset="52399.89">5765 9718 0,'0'27'31,"0"-54"-15,28 27 0,-1-28-1,1 28-15,-1 0 0,55-27 16,-54 0-16,27 27 15,-28-28-15,1 28 0,26-27 0,29 27 16,-56-28-16,28 28 0,28-27 16,-56 27-16,0 0 15</inkml:trace>
  <inkml:trace contextRef="#ctx0" brushRef="#br0" timeOffset="52688.17">6040 9416 0,'0'0'16,"0"27"-1,-28-27-15,28 28 16,0-1 0,28 1-16,-28 27 15,0-28-15,0 1 16,27 26-16,-27-26 0,0-1 0,0 1 16,28 82-1,-28-83-15,27 1 0,0 136 0</inkml:trace>
  <inkml:trace contextRef="#ctx0" brushRef="#br0" timeOffset="53273.08">7220 9169 0,'0'27'16,"0"-54"-16,0 82 31,28-28 0,-1-27-15,1 0 0,-1-27-1,-27-1 1,0 1-1,-27 27 1,-1-28-16,1 28 16,-1-27-1,1 27-15,-1 0 16,1 0-16,-1 27 16,1-27-16,-28 55 15,55-27-15,-27 27 16,27-28-16,0 55 15,0-54-15,27 82 16,-27-83-16,27 1 16,1-1-16,-1 1 0,1-1 0,-1 0 15,56 1-15,109-28 16</inkml:trace>
  <inkml:trace contextRef="#ctx0" brushRef="#br0" timeOffset="57631.15">8126 9526 0,'-27'0'0,"27"27"62,0-54-30,27 27-17,1 0 1,-1 0-16,0-28 0,1 28 0,-1 0 16,1 0-16,-1-27 0,1 27 0,54 0 15,-54-28-15,-1 28 16,0 0-16,56 0 15,-56 0-15,1 0 0,-1 0 16,1 0 0,-28 28-16</inkml:trace>
  <inkml:trace contextRef="#ctx0" brushRef="#br0" timeOffset="57945.57">8263 9800 0,'0'0'0,"28"0"62,-1-27-46,1 27-16,-1 0 15,28-28-15,-27 28 16,-1 0-16,28-27 16,-28 27-16,28 0 15,-27 0-15,82-28 0</inkml:trace>
  <inkml:trace contextRef="#ctx0" brushRef="#br0" timeOffset="58684.45">9691 9224 0,'0'-28'32,"-28"28"-1,1-27-15,0 27-16,27-28 15,-28 28-15,1 0 16,27-27-16,-28 27 0,1 0 15,27-27-15,-55 27 16,55 27-16,-28-27 16,1 0-16,0 27 15,-1-27-15,1 28 16,-1-1-16,1-27 0,-1 55 16,1-55-16,-1 55 15,28-27-15,-27-1 16,27 0-16,0 1 0,0-1 0,0 28 15,27-27-15,-27-1 0,28 28 16,-28-27-16,55-1 16,-28 0-16,56 1 15,-56-28-15,0 27 0,56-27 16,-56 0-16,56 0 16,-56 0-16,28-27 0,-28 27 0,1 0 15,54-28 1,-54 1-16,27 0 0,-28-1 15,0 1-15,-27-1 16,0 1-16,0-28 16,0 27-16,0 1 0,-27-28 15,0 28-15,27-1 0,-28 28 16,28-27-16,-27-1 0,-28 1 16,27 27-16,1 0 0,-110 0 15</inkml:trace>
  <inkml:trace contextRef="#ctx0" brushRef="#br0" timeOffset="76174.23">1428 11200 0,'-28'0'140,"1"28"-124,27-1-16,-28 1 16,1 27-16,27-28 15,0 0-15,0 28 16,0-27-16,0 27 15,0-28-15,27 1 32,1-28 15,27 0-32,-28-28-15,0 28 0,28-27 16,-27 27-16,-28-28 0,27 1 15,-27-1-15,28 1 0,-28-1 0,27-26 16,-27 26 0,0 1-16,0-1 0,0 1 15,-27 54 32,27 1-31,-28-1-1,28 1 1,28 26 0,-28-26-16,27 27 15,-27-28-15,0 1 0,28-1 16,-1-27-16,1 28 16,-1-28-1,0 0 1,1 0-16,-28-28 0,27 28 0,28-27 15,-27 27-15,-1-28 0,1 28 16,27-55 0,-28 55-16,-27-27 0,27 27 0,-27-28 0,0 1 15,0 0-15,-27-1 16,-28 1 0,28-1-16,-56 1 0</inkml:trace>
  <inkml:trace contextRef="#ctx0" brushRef="#br0" timeOffset="76704.53">2334 11585 0,'0'27'47,"-28"1"-32,28-1-15,0 0 16,0 1-16,0-1 16,0 1-1,0-1-15,28 1 16,-28-1-16</inkml:trace>
  <inkml:trace contextRef="#ctx0" brushRef="#br0" timeOffset="77531.11">2471 11283 0,'27'0'47,"1"0"-32,-1 0 1,1 0 0,-1 0-16,0 27 15,1-27-15,-1 0 0,1 28 16,-1-1-16,-27 0 15,28-27-15,-1 28 16,-27-1-16,0 1 0,28-28 0,-28 27 16,0 1-16,0-1 0,-28 1 15,1-1 1,27 1 0,-28-28-16,28-28 31,0 1-16,28-1 1,-28 1-16,0-1 0,0 1 0,27-1 16,-27 1-16,0-1 0,55-54 15,-55 55 1,28-1-16,-28 1 16,0 54 15,-28-27-16,28 28 1,-27-1 0,27 1-16,-28-1 15,28 0-15,-27 1 16,27-1 0,0 28-16,0-27 15,0 27 1,27-55-16,-27 27 0,28 1 15,-1-28-15,1 27 0,26-27 16,-26 0 0,27-27-16,-28 27 0,1-28 15,-1 1 1,1-56-16</inkml:trace>
  <inkml:trace contextRef="#ctx0" brushRef="#br0" timeOffset="78121.63">3432 11447 0,'27'-27'16,"-27"54"0,28-27-1,-1 0 1,0 0-16,28 0 16,-27 0-16,-1 0 0,28 0 15,0-27 1,-27 27-16,-1-28 15,0 28-15,1 0 16,-1-27-16</inkml:trace>
  <inkml:trace contextRef="#ctx0" brushRef="#br0" timeOffset="78388.92">3651 11173 0,'-27'0'31,"-1"0"-15,28 27 15,0 1-31,0-1 15,28-27-15,-28 55 0,0-27 16,27-28-16,-27 27 0,28 0 0,-28 1 0,27 27 16,-27-28-16,55 56 15</inkml:trace>
  <inkml:trace contextRef="#ctx0" brushRef="#br0" timeOffset="79363.98">4283 11036 0,'0'27'78,"-28"-27"-62,28 55-1,0-28-15,-27-27 0,27 28 0,0-1 16,0 1-16,27-1 15,-27 1-15,28-1 0,-1 1 16,55 26-16,-82-26 16,28-28-16,-1 0 15,1 0-15,-1-28 16,-27 1-16,28 0 0,-1-83 16,1 82-16,-28 1 15,0-28-15,0 0 16,0 28-16,0-1 0,-28 28 15,28-27 1,0 54 0,0 1 15,0-1-31,0 0 16,0 1-16,0 27 15,0-28-15,28 1 16,-28-1-16,0 1 15,55-1-15,-28-27 16,0 0 0,1 0-16,-1-27 0,1-1 0,82-54 15,-83 54 1,1 1-16,-1-1 16,0 1-1,-54 0 1,0 27-1,27-28 1,-28 28-16,28-27 0,-27-28 0</inkml:trace>
  <inkml:trace contextRef="#ctx0" brushRef="#br0" timeOffset="79874.43">5079 11255 0,'0'-27'47,"27"27"-47,1-28 15,-1 1 1,1 27-16,-1-28 16,1 56-1,-28-1 1,27-27-16,-27 28 0,0 54 15,0-54-15,0 26 16,0-26-16,-27-1 0,27 1 0,0 27 16,0-28-1,0 1-15,27-1 16,0-27 0,1 0-1,-1-27 1,1 27-16,-1-28 15,-27 1-15,28-1 16,-28 1-16,0-28 16</inkml:trace>
  <inkml:trace contextRef="#ctx0" brushRef="#br0" timeOffset="80788.64">5546 11036 0,'0'-28'15,"0"56"1,0-1 15,0 0-15,27 1-16,0 27 15,-27-28-15,28 28 16,-1-55-16,28 28 16,-27-28-16,-1 27 0,1-27 15,27-27 1,-28-1-16,28 1 15,-28-1-15,1 1 0,-1-1 0,-27 1 16,28-1-16,-28-26 16,27 54-16,-27-28 0,0 1 15,-27 27 1,-1 0 0,28 27 15,0 1-16,28 26 1,-28-26-16,27-1 0,-27 28 0,28 0 16,-28-27-16,27 81 15,0-81-15,-27-1 0,28 83 16,-1-82-16,-27-1 16,55 55-16,-55-54 15,28-1-15,-28 1 0,27 27 16,1-55-16,-28 55 15,27-28-15,-27 0 16,-27-27 0,-1 0-1,1-27-15,-1 27 16,1 0-16,27-27 0,-28 27 16,-27-28-1,28 28-15,-28-27 16,28-1-16,-1 28 0,-27-27 15,28 27-15,-28-28 16,55 1-16,-27 27 0,-1-55 16,28 28-16,0-1 0,0 1 15,28-56 1,-1 56-16,-27-1 0,137-109 0</inkml:trace>
  <inkml:trace contextRef="#ctx0" brushRef="#br0" timeOffset="81303.61">6863 11228 0,'-27'0'16,"54"0"-16,-82 0 31,83 0 0,-1 0-15,28-28-1,-27 28-15,-1-27 0,1 27 0,-1 0 16,0-28-16,1 28 0,27 0 0,-28-27 16,83-1-16,-82 28 15,-1 0-15,0 0 0,1 0 0,27-27 16,-28 27-16</inkml:trace>
  <inkml:trace contextRef="#ctx0" brushRef="#br0" timeOffset="81599.56">7083 10871 0,'0'27'47,"0"1"-32,0-1 1,0 1-16,0-1 0,27-27 16,-27 28-16,28 54 15,-28-55-15,27 1 0,-27-1 16,28 56-16,-1-56 0,-27 1 15,28-1-15,27 138 0</inkml:trace>
  <inkml:trace contextRef="#ctx0" brushRef="#br0" timeOffset="82562.14">7797 10734 0,'0'0'0,"-28"0"0,28-28 16,-27 28 0,27 28-1,0-1 16,0 1-31,0-1 16,0 0-16,0 1 0,0-1 0,0 1 0,0-1 16,0 1-16,0-1 0,0 1 0,0-1 0,0 0 15,27 28-15,1-55 16,-28 28-16,27-1 0,55 28 16,-54-55-16,54 0 15,-27 0-15,55-27 16,-83-1-1,56-54-15,-83 54 0,55-54 16,-55 27 0,0 28-16,0-1 0,-28 1 0,28-1 15,-27-54-15,-1 82 16,28-27 0,0-1-16,-27 56 46,27 54-14,0-27-32,27-28 0,-27 83 15,0-55-15,28-28 16,-1 56-16,1-83 0,-28 27 16,55 28-1,-28-55-15,-27 28 0,55-28 16,-28 0-16,1 0 0,-28-28 0,27 28 0,1 0 0,27-55 15,-55 28-15,55-56 16,-28 56-16,-27 0 16,0-1-16,0-27 0,0 28 0,-27-28 15,27 27 1,-28 1-16,1 27 0,-1-27 16,1-1-16,-28 1 15</inkml:trace>
  <inkml:trace contextRef="#ctx0" brushRef="#br0" timeOffset="83114.35">9114 11090 0,'0'-27'15,"-27"27"17,27 27-17,-27-27 1,27 28 0,-28-28-16,1 55 15,27-28-15,-28 28 16,28-27-16,0-1 15,28 1-15,-28-1 16,0 0-16,55 1 16,-28-28-16,28 0 15,-28 0-15,28-28 16,-27 1-16,27 0 16,-55-28-16,27 55 15,-54-55-15,-1 27 16,-27 1-16,28 27 15,-56-28-15,56 28 16,-83 0-16</inkml:trace>
  <inkml:trace contextRef="#ctx0" brushRef="#br0" timeOffset="83641.28">10185 10871 0,'0'0'0,"0"27"16,-27-27 0,54 0-1,1 0 17,-1-27-17,0 27-15,1 0 16,54-28-1,-54 28-15,-1 0 0,83-27 16,-83 27-16,28-27 16,-27 27-16,27 27 15</inkml:trace>
  <inkml:trace contextRef="#ctx0" brushRef="#br0" timeOffset="83882.98">10267 11145 0,'28'28'16,"-1"-28"-1,1 0 1,-1 0-1,1 0-15,-1 0 0,-27-28 0,28 28 0,-1 0 16,1-27-16,54 27 16,-82-28-16,27 28 0,83 0 0</inkml:trace>
  <inkml:trace contextRef="#ctx0" brushRef="#br0" timeOffset="84394.33">11228 10487 0,'0'27'16,"0"-54"-16,-27 54 0,-1-27 16,1 0-1,0 27 1,-1-27-16,1 28 16,-1-1-16,1 1 15,-1-1-15,1 28 16,27-27-16,0 27 15,0-28-15,27 55 16,-27-54 0,55 27-16,-55-28 15,28-27-15,54 28 16,-27-28-16,82 0 16,-109-28-16,109-54 15,-110 54-15,1 1 0,54-83 16,-82 83-16,28-1 0,-28 1 15,-28-1-15,28 1 0,-55-1 16,28 1-16,-1-1 0,1 28 0,-83-27 16,83 27-16,-83 0 15,-82 27-15</inkml:trace>
  <inkml:trace contextRef="#ctx0" brushRef="#br0" timeOffset="85697.69">741 10761 0,'0'-27'0,"0"54"0,-27-54 46,27-1-46,27 28 16,-27 28 31,0-1-31,0 1-16,0-1 0,0 55 15,0 28 1,28-55-16,-28-28 0,0 28 0,27 83 15,1-83-15,-28-1 0,27 84 16,0-83-16,-27-28 0,55 110 16,-55-82-16,28-27 0,-28 27 15,0-1-15,27-26 0,1 137 16,-1-110-16,-27-28 0,0 28 0,0-28 16,28 56-16,-28-56 15,0 1-15</inkml:trace>
  <inkml:trace contextRef="#ctx0" brushRef="#br0" timeOffset="87801.1">686 10761 0,'28'0'47,"-28"28"-31,27-28-16,1 0 15,-1 0 1,1 0-16,26 0 15,-26 0-15,-1 0 0,1 0 0,-1 0 0,1 0 0,-1 0 16,28 0-16,82-28 16,56 1-1,-29-1-15,-109 28 0,55-27 16,-55 27-16,27-28 0,-27 28 16,28 0-16,109-27 15,-137-1-15,27 28 0,110-27 16,-137 27-16,0 0 0,0 0 0,0-28 15,82 28-15,-82 0 0,0 0 0,0 0 16,109-27 0,-109 27-16,0 0 0,-27 0 0,136 0 15,-109 0-15,0 0 0,83-27 16,-111 27-16,28 0 0,110 0 16,-138 0-16,1 0 15,81 0-15,-81 0 16,-1 0-16,28 0 0,-27 0 0,26-28 15,-26 28-15,82 0 16,-83 0-16,1 0 0,54 0 16,-55 0-16,1 0 0,-1 0 15,56 0-15,-56 0 16,1 0-16,54 0 0,-27 0 16,-28 0-16,56 0 15,-56 0-15,1 0 0,54 0 16,-55 0-16,1 0 0,54 0 15,-54 0-15,-1 0 16,28 0-16,-27 0 0,-1 0 16,55 0-16,-54 0 15,27 0-15,-28 0 0,1 0 16,-1 0-16,1 0 0,-1 0 0,83-27 16,-83 27-16,1 0 0,54 0 15,28 0 1,-83 0-16,83 0 15,-55 0-15,0 0 0,-28-28 0,28 28 0,83 0 16,-56 0 0,55-27-1,-82 27-15,-27 0 0,81-28 16,-81 28-16,27 0 0,-28 0 0,110 0 16,-82 0-16,-27 0 0,54 0 15,-54 0-15,81 0 16,-54 0-16,-27 0 0,82-27 15,-56 27-15,-26 0 0,27 0 16,-28 0-16,111 0 16,-111 0-16,28 0 0,27 0 15,-27 0-15,-27 0 0,81 0 16,-81 0-16,82-28 16,-83 28-16,56 0 15,-29 0 1,-26 0-16,-1 0 0,1-27 0,-1 27 0,56 0 15,-56 0-15,1 0 16,54 0-16,-27 0 16,27 0-16,-54 0 15,81 0-15,-54-28 0,-27 28 16,109 0-16,-55 0 16,-27 0-16,0 0 0,-27-27 15,109 27-15,-82 0 0,0 0 16,-28 0-16,28 0 0,82 0 15,-82-27-15,0 27 0,0 0 0,27 0 16,-27 0-16,83-28 16,-111 28-16,28 0 15,0 0-15,-28 0 0,28 0 0,-27 0 0,27-27 16,0 27-16,-28 0 0,110 0 16,-82 0-16,-27 0 0,109-28 15,-110 28-15,28 0 16,-27 0-16,81-27 0,-26 27 15,-1 0 1,-54 0-16,-1 0 0,28 0 16,-28-28-16,1 28 0,-1 0 15,28 0 1,-27 0-16,-1 0 0,1 0 0,-1-27 16,28 27-1,0-28-15,-28 28 16,1-27 15,-28 54 47,0 1-62,0-1-1,27 1 1,-27-1-16,0 1 0,0 27 16,0-28-16,28 0 0,-28 28 15,0-27-15,27-1 16,-27 1-16,0 54 0,28-54 16,-28 26-16,27 56 15,-27 0 1,28 0-1,-28-83-15,0 83 16,27-82-16,-27-1 0,0 0 0,27 83 16,-27-82-16,28-1 0,-1 56 15,-27-56 1,0 0-16,28 1 0,-28 54 16,27-54-16,-27 54 15,0-54-15,0 26 16,0-26-16,0 27 15,0-28-15,0 1 16,28-1-16,-28 1 16,0-1-16,0 0 15,27-27 1,-27 28 0</inkml:trace>
  <inkml:trace contextRef="#ctx0" brushRef="#br0" timeOffset="90072.64">1153 12655 0,'0'-27'16,"-27"27"15,27-28-16,-28 28-15,28-27 16,-27 27-16,27-28 16,-28 28-16,56 0 93,-28 28-77,27-28-16,1 0 16,-28 27-16,27-27 0,0 0 15,1 0-15,-1 0 16,56 0-16,-56 0 0,1 0 16,-1 0-16,83 0 15,-55 0-15,27-27 0,-27 27 0,165-28 16,-56 1-1,-81 27-15,27 0 16,-1-27-16,-54 27 0,0 0 0,82-28 16,-82 28-16,192-27 15,-192 27-15,0 0 16,110-28 0,-83 28-16,-27 0 0,110-27 15,-110 27-15,0 0 0,0 0 0,109 0 16,-109-28-16,83 28 15,-83 0-15,-1 0 0,56 0 16,-55 0-16,-27 0 0,109 0 16,-82 0-16,55-27 15,-56 27-15,1 0 16,-27 0-16,27 0 0,0 0 0,-28 0 16,138-28-16,-138 28 0,28 0 15,82 0-15,1 0 16,26 0-1,-136-27-15,27 27 0,27 0 16,-27 0-16,0 0 0,-28 0 0,28 0 16,0 0-16,-27-28 0,27 28 0,-1 0 15,84 0-15,-83 0 16,109-27-16,-109 27 16,0 0-16,110 0 15,-110 0-15,-28 0 0,138-27 16,-110 27-16,110 0 15,-110 0-15,82-28 16,-82 28-16,-28 0 0,28 0 0,82 0 16,-109 0-16,27-27 15,82 27-15,-82 0 16,110-28-16,-111 28 16,1 0-16,83 0 15,-83 0-15,-1 0 0,1 0 0,83-27 16,-83 27-16,-1 0 0,-26 0 15,109-28-15,-109 28 16,27 0-16,-28 0 0,83 0 16,-55-27-16,-28 27 0,83 0 15,-83-28-15,111 28 16,-111 0-16,83-27 16,-83 27-16,1 0 15,-1 0-15,28 0 0,-27 0 0,54 0 16,-55 0-16,83 0 15,-82 0-15,-1 0 0,56 0 16,-56 0-16,83-28 16,-83 28-1,83 0-15,-82 0 0,-1 0 16,0 0-16,1 0 0,-1 0 0,83-27 16,-82 27-16,81 0 15,-81 0-15,-1 0 0,56-27 16,-56 27-16,28 0 15,27 0 1,-54 0-16,27 0 0,-28 0 0,1 0 0,-1 0 16,83 0-16,-83 0 15,1 0-15,-1 0 0,56 0 16,-56 0-16,1 0 0,54 0 16,-55 0-1,28-28-15,-27 28 16,-1 0-1,1 0-15,-1 0 16,1 0-16,-1 0 16,0 0-1,1 0 1,-28-27 0,55 27-1,-28 0-15,1 0 16,-28-28-16,27 28 0,1 0 15,-1 0 1,1 0 0,-1-27-1,0 27 1,1 0 0,-1 0-16,1 0 15,27 0-15</inkml:trace>
  <inkml:trace contextRef="#ctx0" brushRef="#br0" timeOffset="104107.36">18229 5024 0,'0'27'0,"0"-54"0,-28 82 0,1-28 15,0 28 1,-1-28-16,1 1 0,-1-1 0,-54 56 15,54-28-15,1-28 16,-1 28-16,-54 55 16,55-83-16,-28 28 0,27-28 0,-54 111 15,54-83-15,1-28 0,-28 28 0,-55 137 16,83-164 0,-56 164-16,56-165 15,-55 83-15,82-55 0,-28-28 16,-54 83-1,54-82-15,-27 54 0</inkml:trace>
  <inkml:trace contextRef="#ctx0" brushRef="#br0" timeOffset="105095.87">18229 4996 0,'0'0'0,"27"0"16,1 0-1,-1 28 1,1-28-16,54 27 16,-27-27-1,-28 0-15,28 0 0,28 28 16,-56-28-16,28 0 0,-28 0 0,1 0 0,82 27 16,-55-27-16,-28 0 15,1 27-15,81 1 0,29-1 16,26 56-1,1-28 1,-137-28-16,109 1 16,-110-28-16,28 27 0,0-27 15,110 55-15,-110-28 16,82 1-16,-82-28 16,-28 27-16,28-27 0,55 28 15,-55-1-15,82 1 16,-82-28-16,55 27 0,-83-27 0,28 27 15,0-27-15,0 0 0,110 28 16,-110-28-16,-28 0 0,28 27 0,82-27 16,-109 28-16,27-28 0,-28 0 15,83 27-15,27 1 16,0-1 0,-109-27-16,82 28 15,-83-28-15,1 0 0,109 27 16,-110-27-1,166 0-15</inkml:trace>
  <inkml:trace contextRef="#ctx0" brushRef="#br0" timeOffset="106229.3">22566 5847 0,'0'-27'15,"-27"54"48,0 1-32,-1-1-15,1 28-1,-28 0 1,0 27 0,0 28-16,-192 302 15,192-330-15,-55 138 16,83-193-16,-1 1 0,1-1 0,27 1 15,-55 54-15,0 28 16,0-55 0,28 0-16,-1-28 15,28 0-15,-27-27 0,27 28 16,-28-28 0,28 27-16,-27 1 0,-1-1 15,1 1-15,-28 27 16,28-28-16,-1 1 0,1-1 15,-111 165-15</inkml:trace>
  <inkml:trace contextRef="#ctx0" brushRef="#br0" timeOffset="107657.59">16939 6753 0,'0'0'0,"-28"0"16,56 0 15,-1 28 0,0-28-15,1 27 0,-1 0-16,56 1 15,-56-28 1,1 27-16,-1-27 0,1 0 0,54 28 16,-55-1-16,1-27 0,82 28 15,-55-28-15,-28 27 0,28-27 16,82 28-16,-109-28 0,27 27 15,-1-27-15,111 28 16,-137-28-16,164 54 16,-165-54-16,28 0 0,55 28 15,-55-1-15,-28-27 0,28 0 16,82 28-16,-82-1 16,28-27-16,-56 28 15,1-28-15,-1 0 0,55 27 16,-27-27-16,-27 0 0,-1 28 0,111-1 15,-111-27-15,0 0 16,1 0-16,54 27 16,-54-27-16,-1 0 0,1 28 0,-1-28 0,28 0 15,-28 27-15,1-27 0,-1 0 16,28 28 0,-27-28-16,-1 0 0,28 27 15,-28-27-15,28 28 16,-27-28-16,27 27 15,-28-27-15,1 0 0,27 28 16,-28-28 0,28 27-16,-28-27 15,28 28-15,-27-1 16,27 0 0,-28-27-16,-27 28 0,28-28 0,26 27 15,-26-27 1,-1 28-16,1-28 0,-1 0 15,1 27-15,27-27 16,-28 0-16,1 0 0,-1 0 0,28 28 16,-28-28-16,1 0 15,54 27-15,28-27 16</inkml:trace>
  <inkml:trace contextRef="#ctx0" brushRef="#br0" timeOffset="108941.23">17817 7686 0,'0'0'0,"28"0"47,-1 0-31,0 0-16,28 0 15,-27 0-15,27 0 16,-28 0-16,1 0 0,54 0 16,-55 0-16,1 28 0,-1-28 15,1 55 1,-1-55-16,1 55 16,-28-28-16,0 1 0,0 27 15,0-28-15,0 0 0,-28 56 16,28-56-16,-27 28 15,27-27-15,-28-28 16,1 55-16,-1-55 16,1 27-16,0 0 15,-1-27-15,1 0 16,27-27-16,0 0 16,0-1-16,27 28 15,-27-27-15,28-56 16,-1 56-16,-27-1 0,82-54 15,-82 55-15,28-1 0,54-54 16,-54 54-16,-1 1 0,55-28 16,-54 55-16,-1-28 15,28 1-15,-27 27 16,-28-27 0,0 54-16,-28 0 46,28 1-30,-27-1 0,-1-27-16,28 28 0,-27-1 15,-1 1-15,1-1 16,-1 1-16,28-1 0,-27-27 0,0 55 16,27-28-1,-28 1 1,28-1-16,0 1 0,0-1 15,28 1-15,-28-1 16,27 1-16,-27-1 0,55 1 16,-28-28-16,-27 27 15,83-27-15,-56 0 16,1 0-16,54-27 16,-55-1-16,1 28 0,137-137 15</inkml:trace>
  <inkml:trace contextRef="#ctx0" brushRef="#br0" timeOffset="109936.43">23006 6451 0,'0'0'0,"0"28"31,0-1 63,-55 28-78,27-28-16,28 1 0,-55 82 15,28-55-15,-28 82 16,28-110-16,27 28 15,-28-27-15,-27 109 16,28-110-16,-1 28 0,1-27 0,-1-1 16,-26 83-16,26-55 0,-54 27 15,54-54-15,28-1 16,-55 1-16,55-1 16,-27 0-16,-28 56 15</inkml:trace>
  <inkml:trace contextRef="#ctx0" brushRef="#br0" timeOffset="110589.19">23033 6479 0,'0'0'0,"0"-28"16,0 56-16,-27-28 31,27 27 0,-28-27-15,1 0-16,-1 0 0,-27 27 15,55 1-15,-27-28 0,0 27 16,-28 28-16,27-27 16,1-1-16,-1 1 0,1-28 0,27 27 15,-55 28-15,27-55 16,28 27-16</inkml:trace>
  <inkml:trace contextRef="#ctx0" brushRef="#br0" timeOffset="110934.64">23116 6341 0,'-28'28'47,"28"-1"-32,-27 1-15,27-1 16,0 1-16,0 26 15,0-26-15,-28 27 0,28-28 0,0 1 16,28-1-16,-28 56 16,0-56-16,27 55 15,-27-54-15,28 27 16,-28-28-16,27 28 0,-27-27 16,27 26-16</inkml:trace>
  <inkml:trace contextRef="#ctx0" brushRef="#br0" timeOffset="125254.12">23527 7083 0,'0'-28'31,"0"1"0,28 27-31,-28-28 16,-28 28 62,28 55-62,0-27-16,0-1 0,-27 55 15,27-54-15,27-1 16,-27 28-1,28-55-15,-28 28 0,55-1 16,-55 0-16,55-27 16,-28 0-16,-27 28 0,82-56 15,-54 28-15,-1 0 0,1 0 16,-1-27-16,1 27 0,54-27 16,-55 27-16,-27-28 0,55 1 15,-27 27-15,-1-28 16,1 1-16,-28-1 15,0 1-15,0-1 16,0 1 0,0 0-16,0 54 47,-28-27-32,28 27 1,-27 1-1,27-1 1,0 28 0,0-27-16,-28 54 15,28-55-15,0 1 0,-27 54 16,27-54-16,-28 54 16,28-54-16,0 54 15,0-55-15,-27 1 16,27-1-16,0 1 0,0-1 0,-27 28 15,27-27-15,0 26 16,-28-26-16,28-1 0,0 1 16,0-1-16,-27-27 0,27 28 15,0-1 1,-28-27 15,28-27-15,-27 27-16,-1 0 15,1 0 1,-1 0 0,1-28-16,-1 28 15,28-27 1,-27-1-16,27 1 16,-27 27-16,27-28 0,0 1 15,-28 0 1,28-1-16,0 1 0,0-1 15,28 1-15,-28-28 16,27 55-16,28-137 16</inkml:trace>
  <inkml:trace contextRef="#ctx0" brushRef="#br0" timeOffset="126533.38">19602 6204 0,'-28'0'16,"1"0"31,27 28-47,-28-1 31,28 0-15,0 1-16,0-1 15,28 1 1,-1-28 0,1-28-1,-1 28 1,-27-27-1,0-1 1,-27 28 0,-1 0-1,28 28 32,0-1-16,28-27-15,-28-27 0,-28-28 15</inkml:trace>
  <inkml:trace contextRef="#ctx0" brushRef="#br0" timeOffset="132956.81">10460 8839 0,'27'0'0,"-27"-27"62,0 54 16,55-27-62,-55 28-16,27-28 15,28 27-15,-55 1 16,55-1-16,-27-27 16,-1 28-16,-27-1 15,28-27 1,-1 0-16,-27 28 16,28-28-1,-1 27 16,-27-54-15,27 27 47,-27-28-48,28 28-15,-28-27 16,27-1-16,1 28 0,-1-27 15,28-28 1,-27 55-16,-1-28 0,1 1 0,-1 27 0,83-55 16,-83 28-16,1-1 15,-1 28-15,83-55 16,-83 55-16,28-27 16,-27-1-16,27 28 15,-55-27-15,27 27 0,1 0 16</inkml:trace>
  <inkml:trace contextRef="#ctx0" brushRef="#br0" timeOffset="136879.19">16582 9388 0,'-28'-54'0,"56"54"125,-1 0-125,83 0 15,-55 0 1,-28 0-16,28 0 0,-27 27 0,-1-27 16,1 0-16,-1 27 0,0 1 0,1-28 15,-1 55-15,1-28 16,-28 28 0,0-27-16,0-1 0,-28 28 15,28-28-15,-27-27 0,-1 55 16,1-27-16,0-28 0,-1 27 15,-27 1-15,28-1 16,-1-27-16,-27 28 16,28-28-16,-1 0 15,1 0 1,27-28 15,0 1-31,0-1 16,0 1-16,0-28 15,27 27-15,1-54 16,-28 55-16,27 27 0,-27-28 0,55-54 16,-27 82-16,27-55 15,-55 27-15,27 28 16,1-27-16,-1 0 16,0 27-1,-27 27 1,0 0-1,-27 1 1,27-1-16,0 1 16,0-1-16,-27 1 15,27-1-15,0 1 0,0 27 16,0-28-16,0 0 0,0 28 16,0-27-16,0-1 15,27 1-15,-27-1 16,27 1-16,1-1 15,-1-27-15,1 0 0,-1 28 16,111-56 0</inkml:trace>
  <inkml:trace contextRef="#ctx0" brushRef="#br0" timeOffset="137669.6">17350 9443 0,'0'0'15,"28"0"17,-1 0-17,1 0 1,-1 28-1,1-28-15,-1 0 16,28 55 0,-28-55-16,-27 27 0,28 1 0,-1-28 15,-27 27-15,28-27 0,-1 55 16,-27-28-16,0 28 16,0-27-16,-27 27 15,-1-28-15,1 1 16,-1-28-16,28 27 15,-27-27-15,27-27 16,0-1 0,0 1-16,27-1 15,-27 1-15,55-28 16,-55 27-16,83-54 16,-83 55-16,27-1 0,1 28 0,27-55 15,-1 0 1,-26 55-16,-1-27 15,-54 27 1,27 27 0,-28 1-1,28-1 1,-27-27-16,27 28 16,-27-1-16,27 1 15,-28-1-15,28 1 0,-27-1 0,27 55 16,0-54-16,0-1 15,0 28 1,27-27-16,-27-1 0,28-27 0,26 28 16,-26-1-16,-1-27 0,56-27 15,-56 27-15,56-28 16,-56 28-16,110-137 0</inkml:trace>
  <inkml:trace contextRef="#ctx0" brushRef="#br0" timeOffset="138415.43">18641 9663 0,'-28'0'32,"56"0"46,-1 0-63,1 0 1,54-27 0,-27 27-16,-28-28 15,1 28-15,54 0 16,0-27-16</inkml:trace>
  <inkml:trace contextRef="#ctx0" brushRef="#br0" timeOffset="138698.03">18888 9361 0,'-28'0'16,"1"27"15,27 28-15,-28-55-16,28 28 0,0-1 0,0 1 15,0 54-15,0-54 16,0-1-16,0 28 0,28-28 16,-28 56-16,27-56 0,-27 1 15,28 54-15</inkml:trace>
  <inkml:trace contextRef="#ctx0" brushRef="#br0" timeOffset="140225.43">19574 8702 0,'-27'-27'15,"27"54"32,0 1-31,-28 27 0,28-28-16,0 0 0,0 28 15,0-27-15,0-1 0,0 1 16,0 109-1,0-110-15,0 1 0,-27 82 16,27-83-16,0 83 16,0-83-16,0 1 0,0 54 15,0-54-15,27-1 16,-27-54 15,0-1-15,0 1-16,0-1 0,0-27 15,28 28-15,-28-1 16,27-26-16,-27 26 16,28 1-16,26-28 15,-26 55-15,-1-28 0,28 1 16,-27 27-16,-1-28 0,55 28 16,-54 0-16,27 28 15,-55-1-15,27-27 0,-27 28 16,28 27-1,-1-28-15,-27 1 0,28 54 16,-28-55-16,0 1 0,27 27 16,-27-28-16,-27 1 15,27-1-15,-28 1 0,1-1 16,-56 0 0,56-27-16,-1 0 0,-81 28 15,54-28-15,27 0 0,-109-28 16,110 28-16,-138-82 15</inkml:trace>
  <inkml:trace contextRef="#ctx0" brushRef="#br0" timeOffset="141148.2">20315 9251 0,'0'-27'16,"0"54"62,0 28-78,0-27 0,0-1 15,0 0-15,0 28 0,28 28 16,-28-56-16,27 1 0,1-1 16,-1 1-16,28-1 15,-28-27-15,1 0 0,-1-27 16,83-1-16,-55 28 15,-27-27-15,136-56 16,-136 83-16,27-55 16,-55 28-16,0-1 0,0 1 15,0 0 1,-28-1 31,28 56-32,-27 26 1,27-26-16,0-1 16,-28 28-16,28-27 0,0 109 15,28-27 1,-1 27 0,-27-27-16,0-83 0,0 56 15,0-56-15,0 28 16,0-28-16,0 1 0,0-1 15,0 28-15,0-27 16,-27-28 0,27 27-16,-28-27 15,1 0-15,-1 0 16,-27 0-16,28 0 16,-28-27-1,28 27-15,-1-28 0,-27 1 16,28 27-16,-1-28 0,-27-54 15,28 55 1,27-56 0,0 56-16,0-1 0,0-54 15,82-83-15</inkml:trace>
  <inkml:trace contextRef="#ctx0" brushRef="#br0" timeOffset="141555.72">21825 9553 0,'0'0'15,"28"0"48,-1 0-48,1 0-15,-1 0 16,0 0-16,1 0 16,54-27-1,-54 27-15,27-28 16,-28 28-16,1 0 0,54-27 16</inkml:trace>
  <inkml:trace contextRef="#ctx0" brushRef="#br0" timeOffset="141809.62">21962 9224 0,'0'27'31,"0"1"-15,0 27 0,28-28-16,-28 55 15,0-54-15,27-1 0,-27 83 16,28-82-16,-28-1 16,55 165-16</inkml:trace>
  <inkml:trace contextRef="#ctx0" brushRef="#br0" timeOffset="142431.59">22951 9196 0,'0'28'31,"27"-28"32,1 0-32,-28-28-16,0 1-15,0-1 16,0 1-16,0 0 16,-28 27-16,1-28 15,-1 28 1,1 0-16,-28 0 16,28 28-16,-1-28 15,1 27-15,-1 0 0,-27 1 16,55-1-16,0 1 15,-55 54-15,55-27 16,0-28-16,0 56 16,0-56-16,0 1 0,28-1 15,27 56-15,-28-83 16,1 27-16,-1 0 0,83 1 16,110-28-16</inkml:trace>
  <inkml:trace contextRef="#ctx0" brushRef="#br0" timeOffset="143265.68">23500 9196 0,'-28'0'16,"28"-27"-16,-27 27 16,27-28 15,27 28-16,1 0-15,-1-27 0,28 27 16,-27 0-16,27 0 16,-28 27-16,0-27 15,1 28 1,-28-1-16,0 1 0,-28 27 16,28-28-16,-27 1 15,0-1-15,-28 55 0,0 1 16,27-56-1,28 1 1,0-1-16,28 1 16,-1-28-16,-27 27 0,55 0 15,-27-27-15,-1 28 16,28-1 0,-28-27-16,-27 28 0,83-1 15,-56 1-15,1 27 16,-28-28-16,27 55 15,-27-54 1,0 54-16,0-54 16,0-1-16,-27 28 15,-1-28-15,1 1 0,-28 27 16,27-55-16,28 27 16,-27-27-16,-28 28 15,28-28-15,-1 27 0,1-27 0,-56 0 16,56-27-16,-56-1 15,83 1-15,-27 27 0,0-83 16,81-26 0,-54 54-16,248-220 0</inkml:trace>
  <inkml:trace contextRef="#ctx0" brushRef="#br0" timeOffset="143719.96">24488 9361 0,'28'0'47,"-1"0"-31,1 27-16,26-27 15,-26 0-15,-1-27 0,1 27 16,27 0-16,-28 0 0,110 0 16,-109-27-16,27 27 0,55 0 15,-56-28-15,-26 28 0,54 0 16,-27-27-16</inkml:trace>
  <inkml:trace contextRef="#ctx0" brushRef="#br0" timeOffset="144026.9">24873 9004 0,'0'0'15,"-28"0"-15,28 28 16,0-1 15,0 1-15,0-1-16,0 0 15,0 1-15,28-1 0,-1 28 16,-27-27-16,27 81 16,-27-81-16,28-1 0,-28 1 0,27 219 15</inkml:trace>
  <inkml:trace contextRef="#ctx0" brushRef="#br0" timeOffset="144874.53">26630 9279 0,'0'-28'31,"0"1"0,-28-1-15,28 1-16,-27-28 16,-1 28-16,28-1 0,-27 28 0,-1-55 15,-27 28 1,28 27-16,-28-28 15,28 28-15,-1 28 0,1-28 16,-1 0-16,28 27 0,-27-27 16,-1 55-16,1-27 15,-1 54-15,28-55 16,-27 56-16,27-56 0,0 28 16,0-28-16,0 1 0,27-28 15,1 55-15,-1-28 16,1 1-16,27-28 15,-28 0-15,1 0 0,54-28 16,-27 1-16,-28-1 0,1 1 16,82-83-16,-83 83 15,0-1-15,28-54 0,-55 54 16,28-26-16,-28 26 0,0-27 0,0-55 16,0 83-16,-28-83 15,1 83-15,-1-56 16,1 56-16,27-1 15,-27 1-15,-1 27 47,28 27-47,0 1 16,0 27 0,0-28-16,-27 56 15,27-56-15,0 28 0,0 55 16,0-83-16,0 110 15,0-54-15,0-56 0,0 28 16,0 0-16,27-28 0,1 221 0</inkml:trace>
  <inkml:trace contextRef="#ctx0" brushRef="#br0" timeOffset="145306.19">27343 9032 0,'0'0'0,"28"0"31,-1 0 0,-27 27-31,28-27 16,-1 0-16,28 0 15,-28 0-15,1 0 0,54 0 16,-27 0 0,110-55-16</inkml:trace>
  <inkml:trace contextRef="#ctx0" brushRef="#br0" timeOffset="145535.19">27316 9306 0,'27'0'0,"-54"0"16,82 0 15,-28 0-15,1 0-16,27-27 15,-28 27-15,0 0 0,166-28 16</inkml:trace>
  <inkml:trace contextRef="#ctx0" brushRef="#br0" timeOffset="146019.41">28496 8757 0,'0'0'16,"-27"0"-16,-1 0 31,1 0-31,0 0 16,-1 28-1,1-28-15,-28 27 16,27-27-16,1 27 15,-1 28 1,1-27-16,27 27 16,0-28-16,0 56 15,0-56-15,0 0 0,55 56 16,-28-83-16,56 82 16,-56-82-16,55 28 15,-54-28-15,-1 0 0,1 0 0,82-55 16,-83 27-16,0 1 0,1 27 0,-1-55 15,1-27 1,-28 54-16,-28-82 16,1 83-16,-330-83 15</inkml:trace>
  <inkml:trace contextRef="#ctx0" brushRef="#br0" timeOffset="156224.97">16691 10871 0,'0'-28'31,"-27"56"78,0 27-93,27-28-16,-28 1 0,1 81 16,27-81-16,0 27 15,0-28-15,0 1 0,0 27 16,27-55-16,-27 27 15,28 1-15,-1-28 16,0 0-16,28-28 16,-27 1-16,54-28 15,-54 27-15,-1 1 0,28-28 16,-28 27-16,-27 1 16,55-28-16,-55 28 15,28-1-15,-28 1 16,0-1-16,0 1 15,0-1 1,-28 28 0,1 0-16,27 28 15,-28-28 1,28 55-16,-27-28 0,27 1 16,-27 27-1,27-28-15,0 0 0,0 1 0,0-1 16,0 1-16,27 27 15,0-28-15,1 28 16,-1-55-16,28 28 16,-55-1-16,83-27 15,-56 0-15,1 0 16,26-27-16,-26 27 0,-28-28 16,27-27-1,1 28-15,-28-1 0,27-54 16,-27 54-16,0 1 0,-27-165 15</inkml:trace>
  <inkml:trace contextRef="#ctx0" brushRef="#br0" timeOffset="156570.43">17652 11365 0,'0'0'0,"0"27"16,0 1-1,0-1 1,0 1 0,0-1-16,-27 28 15</inkml:trace>
  <inkml:trace contextRef="#ctx0" brushRef="#br0" timeOffset="157256.4">17735 10953 0,'27'0'0,"-54"0"0,82 0 47,-28 28-31,1-28-16,54 27 15,-55 1 1,28 26 0,-27-54-16,-28 28 0,0-1 15,0 1-15,0-1 0,0 1 16,0-1-16,0 1 0,-28-28 16,28 55-16,-27-55 15,27 27-15,-28-27 16,28-27-1,28-1 1,-28 1-16,0-1 16,55-27-16,-55 28 15,55-28-15,-28 27 16,-27 1-16,55-28 16,-28 28-16,-27-1 15,28 28-15,-28-27 0,-28 27 16,28 27-1,-27-27 1,27 28-16,-27-28 16,27 27-16,0 1 15,-28-28-15,28 27 0,-27 28 16,27-28-16,-28 28 16,28-27-16,0-1 15,0 28-15,28-55 0,-28 28 16,27-1-16,-27 0 15,28-27-15,-1 28 16,0-28-16,83 0 16</inkml:trace>
  <inkml:trace contextRef="#ctx0" brushRef="#br0" timeOffset="157697.84">18860 11200 0,'28'0'46,"-1"0"-14,1-27-32,-1 27 15,28 0-15,-28-28 0,1 28 16,-1 0-16,28 0 0,-27-27 0,-1 27 16,1 0-16,27 0 15,-28-28-15</inkml:trace>
  <inkml:trace contextRef="#ctx0" brushRef="#br0" timeOffset="157946.34">19052 10926 0,'-27'0'31,"27"27"-15,0 1 15,0 54-15,27-55-16,-27 1 0,28 82 16,-1-55-16,28 54 15</inkml:trace>
  <inkml:trace contextRef="#ctx0" brushRef="#br0" timeOffset="158776.87">19958 10843 0,'0'0'15,"-27"0"1,-1 0 0,28 28-1,-27-28-15,27 27 16,-27-27-16,27 55 15,-28-55-15,28 28 16,0-1-16,0 1 0,28 54 16,-28-55-1,0 1-15,27 27 16,0-28-16,28 1 16,-55-1-16,28-27 0,27 0 15,0-27-15,-28 27 16,1 0-16,-28-28 0,27 1 0,0 27 0,28-83 15,-55 56-15,28-55 16,-28 54 0,-28-27-16,28 28 15,-27 27 1,-1 0 0,28 27 15,0 1-16,0-1-15,0 1 16,0-1-16,28 0 0,-28 28 16,27-55-16,1 55 15,-1-27-15,1-28 0,-28 27 16,27-27-16,1 28 0,27-28 16,-28 0-16,28-28 15,-28 1-15,1-28 16,-28 27-16,27-27 15,-27 28-15,0 0 16,-27-28-16,-1 0 16,28 27-16,0 1 0,-27 27 0,27-28 15,-28 1-15</inkml:trace>
  <inkml:trace contextRef="#ctx0" brushRef="#br0" timeOffset="159215.26">20892 11036 0,'0'0'15,"0"-28"1,27 28 0,1 0-16,27-27 15,-28 27-15,28 27 16,-28 1 0,1 26-16,-28-26 15,-28-1-15,1 83 16,27-82-16,-27-1 0,-28 55 15,55-54-15,-28-1 16,56-27 0,-1 0-1,1-27 1,26 27-16,-26-28 0,-1 28 16,28-27-1,-27 0-15,-1 27 0,28-28 16</inkml:trace>
  <inkml:trace contextRef="#ctx0" brushRef="#br0" timeOffset="160303.79">21551 10871 0,'27'0'15,"-54"0"1,27 27 31,0 1-32,0-1-15,0 28 16,0-27-16,27 26 16,1-26-16,-28-1 0,27 1 15,28 27-15,-28-55 16,1 27-16,54-27 15,-54 0-15,27 0 0,-28 0 0,0-27 16,1 27-16,54-55 16,-82 27-16,28-27 15,-28 28-15,-28 0 16,28-1-16,-27 1 16,27-1-16,-28 1 15,28 54 32,0 1-31,0-1-16,28 28 15,-28-28-15,27 56 16,-27-56-16,0 1 16,0-1-16,0 56 15,0-56-15,28 0 0,-28 1 0,0 82 16,0-83-16,0 56 15,0-56-15,27 55 16,-27-54-16,0-1 0,0 28 16,0-27-16,0-1 15,0 0 1,0-54 15,-27 27-15,27-27-16,-28-1 15,1 28-15,-1-55 16,1 55-16,27-27 0,-28-1 0,1 1 16,0-28-16,-1 28 15,1 27-15,27-28 0,-28 1 0,28-1 0,-27-27 16,27-55 0</inkml:trace>
  <inkml:trace contextRef="#ctx0" brushRef="#br0" timeOffset="160685.78">22923 11090 0,'28'0'62,"-28"-27"-62,27 27 16,1-27 0,-1 27-16,1-28 15,54 1 1,-55 27-16,1-28 0,-1 28 0,28-27 16,82-1-16</inkml:trace>
  <inkml:trace contextRef="#ctx0" brushRef="#br0" timeOffset="160931.54">23116 10624 0,'0'0'16,"0"27"-1,0 1 1,0-1-16,0 1 0,0 54 16,0-55-16,0 1 0,27 54 15,-27-54-15,0-1 16,55 55 0,0 28-16</inkml:trace>
  <inkml:trace contextRef="#ctx0" brushRef="#br0" timeOffset="161704.6">23774 10706 0,'-27'0'47,"27"28"-31,-28-28-1,28 27 1,0 1-16,0-1 0,0 28 16,0-28-16,0 1 15,0 54-15,0-54 16,0-1-16,0 28 15,28-28-15,-28 1 0,55 27 16,-28-55-16,1 27 0,-1-27 16,1 0-16,-1 0 0,55-27 15,-54-1-15,-1 28 0,28-55 16,-27 28-16,-1-1 0,1-54 16,-28 55-16,0-1 15,0-54 1,-28 82-16,28-28 0,0 1 15,-27 0-15,-1 27 16,28 27 0,-27 0-1,27 1 1,0-1-16,27 28 16,-27-27-16,0-1 15,28 1-15,-28-1 0,0 0 0,55 28 16,-28-27-16,28-1 15,-28-27-15,28 0 16,-27 0 0,27-55-16,-28 28 15,1-1-15,-1-54 16,-27 55-16,0-1 0,0 1 16,0-1-16,0-54 15,-27 55-15,27-1 0,-55-54 0</inkml:trace>
  <inkml:trace contextRef="#ctx0" brushRef="#br0" timeOffset="162326.57">24982 10898 0,'-27'0'16,"54"0"46,-27-27-46,28 27-16,-1 0 0,28 0 16,0 0-1,-28 27-15,28-27 16,-55 28-16,0-1 15,-27 1-15,-28 27 16,28-28 0,-28 0-16,55 1 15,-28-1-15,28 1 16,28-28 0,-1 0-1,1 27-15,-1-27 16,28 28-16,-28-28 15,1 27 1,-1-27-16,-27 28 0,0-1 16,0 1-1,0-1-15,-27 0 16,27 1-16,-55-1 16,27-27-16,-26 0 15,-111-27-15</inkml:trace>
  <inkml:trace contextRef="#ctx0" brushRef="#br0" timeOffset="163008.01">25422 10596 0,'0'0'0,"27"0"0,0 0 31,1 0-15,-1-27-16,28 27 16,-27 0-16,27 0 15,-28 0-15,1 55 16,-28-28 0,-28 56-16,1-56 0,-28 83 15,27-83-15,1 1 16,-1 27-16,1-28 15,54-27 1,-27 28-16,28-28 0,-1 0 16,1 0-16,27 27 15,-28-27 1,28 27-16,-28 1 16,1-1-16,-1 1 15,1-1-15,-28 28 16,0-27-16,0-1 0,0 28 15,0-28-15,0 1 16,0-1-16,0 1 0,0 54 16,0-54-16,-28 27 15,28-28-15,-27 0 16,27 1-16,-28-1 0,-26 28 16,26-55-16,-54 55 15,-1-55-15,56 0 16,-1 0-16,1 0 0,0 0 0,-28-27 15,27 27-15,28-28 0,-27-27 16,27 28-16,55-165 16</inkml:trace>
  <inkml:trace contextRef="#ctx0" brushRef="#br0" timeOffset="163456.96">26300 10871 0,'28'0'62,"-1"-28"-46,0 28 0,1 0-16,-1 0 0,28-27 15,-27 27-15,82-27 16,-83 27-16,0 0 0,83-28 16,-82 28-16,27-27 15,27-28-15</inkml:trace>
  <inkml:trace contextRef="#ctx0" brushRef="#br0" timeOffset="163730.34">26575 10596 0,'27'0'16,"-27"28"31,0-1-31,28 1-16,-28-1 15,0 1-15,27 54 16,-27-55-16,27 56 0,1-56 15,-1 110-15</inkml:trace>
  <inkml:trace contextRef="#ctx0" brushRef="#br0" timeOffset="164571.67">27426 10459 0,'0'-27'16,"0"54"78,0 83-79,0-83 1,0 28-16,0 0 0,0 0 0,0 82 16,27-109-16,-27-1 0,55 28 15,-28-27-15,28-1 16,-27-27-16,-1-27 15,83-1-15,-82 1 16,81-56-16,-54 1 16,-27 55-16,-28-1 0,27 1 0,-27-1 15,0-54-15,-27 82 16,27-28-16,-28-27 16,1 28-16,27 0 15,-28 27-15,28-28 16,-27 28 15,27 28-31,0-1 16,0 28-1,0-28-15,27 56 16,-27-56-16,0 28 16,0-27-16,28-1 0,-1 55 15,-27-54-15,28-1 0,-1-27 0,-27 28 16,28-28-16,-28 27 0,27-27 0,1 0 0,26-27 15,-26 27 1,-1-28-16,56-27 0,-56 28 16,28-55-16,-27 54 15,-1-54-15,-27 54 16,-27-27-16,-1 28 16,1-1-1,-83-26-15</inkml:trace>
  <inkml:trace contextRef="#ctx0" brushRef="#br0" timeOffset="165179.78">29128 10789 0,'-28'0'47,"1"0"-16,-1 0 16,-27 27-32,28-27-15,0 27 0,-56 28 16,83-27-16,-27 27 16,27-28-1,0 28-15,27-28 16,1 28-16,-1-55 16,-27 28-1,28-28-15,-1 0 0,0 0 16,1 0-1,82-83 1,-55 56-16,54-83 16,-109 83-16,0-110 15,-27 137-15,0-28 0,-56 1 16,56 27-16,-28-28 0,-82 56 16</inkml:trace>
  <inkml:trace contextRef="#ctx0" brushRef="#br0" timeOffset="166895.17">29759 10404 0,'0'-27'16,"28"27"0,-28 27-1,27-27 17,1 0-32,26 0 15,-26 0 1,54-27-1,-54 27-15,-1 0 0,1 0 0,81-28 16,-81 28-16,-1 0 0,56 0 16,-56-27-16,28 27 0</inkml:trace>
  <inkml:trace contextRef="#ctx0" brushRef="#br0" timeOffset="167174.34">29896 10679 0,'28'0'16,"-1"0"15,1 0-15,-1 0-16,1 0 0,27 0 15,-28 0-15,1 0 16,-1 0-16,165-28 0</inkml:trace>
  <inkml:trace contextRef="#ctx0" brushRef="#br0" timeOffset="167798.23">31489 10239 0,'0'-27'15,"0"54"-15,-28-54 16,28 0-1,-27-1-15,-1 28 16,28-27-16,-27 27 16,-1 0-16,1 0 15,0 0 1,-1 0-16,-54 0 16,54 27-16,-54 1 15,54-28-15,1 0 0,-55 54 16,54-54-16,-27 55 15,55-27-15,-27 27 16,27-28-16,0 56 16,27-56-16,1 55 15,-1-54-15,1-1 16,-1 1-16,83 54 16,-55-54-16,55-1 15,-55-27-15,82 0 16,-82-27-16,55-28 15,-83 55-15,55-83 16,-54 56-16,-1-28 16,-27 27-16,0 1 0,0 0 0,-27-1 0,-1-27 15,1 28-15,-1-1 0,1 28 16,-193-82-16</inkml:trace>
  <inkml:trace contextRef="#ctx0" brushRef="#br0" timeOffset="169898.88">15840 10294 0,'0'28'16,"0"-1"15,28 1-16,-28 82 1,0-56-16,0 1 0,27 138 16,-27-111-1,0 0-15,0-27 0,0 0 0,0 110 16,0-110-16,0 82 16,0-82-16,0 82 15,0-82-15,0-28 0,28 111 16,-28-111-16,0 110 15,0-109-15,27 27 16,-27-28-16,0 28 0,0-27 0,0-1 0,0 0 16,0 56-16,0-28 15</inkml:trace>
  <inkml:trace contextRef="#ctx0" brushRef="#br0" timeOffset="171383.61">15840 10487 0,'0'-28'47,"28"28"-32,-1 0 32,111-27-31,-111-1-16,28 28 0,0-27 0,0 27 16,137-28-16,-137 28 15,55-27 1,-55 27-16,-1-28 0,84 28 15,-111 0-15,83 0 16,-83-27-16,28 27 0,0 0 0,83 0 16,-111 0-16,110 27 15,-82-27-15,0 0 0,110 0 16,-138 0-16,28 0 0,110-27 16,-110 27-16,0 0 15,109 0-15,-136 0 0,109 0 16,-82 0-16,-28 0 15,111 0-15,-111 0 16,83 0-16,-83 0 16,28 0-16,0 0 0,0 0 15,-27 0-15,-1 0 0,83 0 16,-55 0-16,55 0 16,-83 0-16,1 0 0,54 0 15,-55 0-15,1 0 0,-1 0 0,56 27 16,-56-27-16,1 0 0,-1 0 15,83 0 1,-83 0-16,1 0 0,-1 0 0,55 0 16,-54 0-16,27 0 15,-28-27-15,1 27 0,27 0 16,-28 0-16,1 0 0,-1 0 0,28 0 16,-28 0-16,1 0 15,54 0-15,-54 0 16,-1-28-16,1 28 0,-1 0 0,0 0 15,1 0-15,-1 0 16,1 0-16,-1 0 0,28 0 16,-27 0-16,54 0 15,-55 0-15,56 0 16,-56 0-16,1 0 0,54-27 16,-54 27-16,26 0 15,-26 0-15,27 0 0,-28 0 0,56 0 16,-56 0-16,1 0 0,81-27 15,-81 27-15,54 0 16,-54 0-16,54 0 16,-55 27-16,1-27 0,54 0 15,-54 0-15,27 0 16,-28 0-16,0 0 0,1 0 16,-1 0-16,56 0 15,-56 0-15,1 0 0,-1 0 0,83 0 16,-83 0-16,1 0 0,82 0 15,-55 0-15,-28 0 16,83 0-16,-55 0 0,-28 0 16,83-27-1,-55 27-15,-28 0 0,28 0 0,55 0 16,-55 0-16,55 0 16,-55 0-16,0 0 0,54-28 15,-54 28-15,55 0 16,-82 0-16,26 0 0,56 0 15,-82 0-15,54 0 16,-27 0-16,-28 0 0,221-27 16</inkml:trace>
  <inkml:trace contextRef="#ctx0" brushRef="#br0" timeOffset="172057.12">28524 9828 0,'55'0'16,"-110"0"-16,137 0 0,-54 0 0,-1 0 0,0-28 0,1 28 16,82 0-1,-83 0-15,83-27 16,-83 27-16,56 0 16,-56 0-16,56 0 15,-56 0-15,55 0 0,-54 0 16,-1 0-16,56-28 15,-56 28-15,1 0 0,27 0 0,27-27 16,-55 27-16,1-28 16,82 28-16,-83 0 0,1 0 15,54-27 1,-55 27-16,1 0 0,27 0 16,27 0-16</inkml:trace>
  <inkml:trace contextRef="#ctx0" brushRef="#br0" timeOffset="174162.21">24296 10130 0,'27'0'16,"1"0"-1,-28-28 1,27 28-16,83 0 16,-82 0-1,81 0-15,-54 0 16,28 0-16,-56-27 16,28 27-16,55 0 15,-83 0-15,83 0 16,-55 0-16,-28 0 0,28 0 0,55-28 15,-55 28-15,82 0 16,-82 0-16,83 0 16,-84-27-16,-26 27 0,109 0 15,-82 0-15,-27 0 0,109 0 16,-110 0-16,1 0 16,54 0-16,-54 0 0,26-28 0,-26 28 15,82 0 1,-83 0-16,1 0 0,-1 0 0,83 0 15,-83 0-15,1 0 0,54 0 16,-54 0-16,54 0 16,-55 0-16,83 0 15,-82 0-15,-1 0 0,1 0 16,-1 0-16,83 0 16,-83-27-16,83 27 15,-82 0-15,-1 0 0,28 0 16,-28 0-16,1 0 0,-1 0 0,56 0 15,-56 0-15,28 0 0,27 0 16,1 0 0,-56 0-16,83-27 15,-83 27-15,1 0 0,82 0 16,-83 0-16,28 0 16,0 0-16,-28 0 0,1 0 0,54 0 15,-54 0-15,27 0 0,-28 0 16,83 0-1,0 0-15,-55 0 0,82 0 16,-110 0-16,28-28 16,0 28-16,-27 0 0,26 0 0,-26 0 0,27 0 15,55 0 1,-55 0-16,-28 0 0,0 0 0,111 0 16,-111 0-16,83 0 15,-83 0-15,56 0 16,-56 0-16,1 0 0,27 0 0,27 0 15,-27 0-15,27 0 16,-27 0-16,27-27 16,-27 27-16,-27 0 0,27 0 15,-28 0-15,1 0 0,27 0 16,27 0-16,-55 0 16,56 0-16,-56-28 0,1 28 0,-1 0 15,83 0 1,-83-27-16,1 27 0,54 0 15,-54 0-15,-1 0 0,55 0 16,-54 0-16,27 0 16,-28-28-16,1 28 0,27 0 15,-28 0-15,1 0 16,-1 0-16,28-27 16,-28 27-16,28 0 15,-27 0 1,-1 0-16,1 0 15,-1 0 1,1 0-16,-1-28 16,0 28-16,1 0 15,-1-27 1,-27 54 0,0 1 62,0-1-63,-27 1-15,27 27 16,0-28-16,0 1 16,0-1-16,0 0 0,0 1 0,-28-1 15,28 83 1,0-82-16,0-1 0,0 0 0,0 1 0,-27-1 0,27 1 15,0 54 1,0-54-16,0 81 16,0-81-16,0 54 15,-27-54-15,27-1 0,0 83 16,0-83-16,0 1 16,0-1-16,0 28 0,0-27 0,0 81 15,-28-54-15,28 55 16,0-82-16,0 54 15,0-55-15,0 1 16,0 54-16,0-54 0,28-1 16,-28 28-1,0-27-15,0-1 0,0 0 0,27 83 0</inkml:trace>
  <inkml:trace contextRef="#ctx0" brushRef="#br0" timeOffset="176661.44">16060 12436 0,'0'-28'16,"-27"28"15,27-27-15,-28 27-16,1 0 16,54 27 15,1-27-16,-1 28 1,1-28-16,-1 27 0,55-27 16,-54 28-16,27-28 15,-28 0-15,138 0 16,-110 0-16,109 0 16,-81 0-16,-28 0 0,164 0 15,-136 0-15,-28 0 0,192-28 16,-137 28-16,-28 0 0,192 0 15,-164 0-15,82 0 16,-109-27-16,-1 27 0,0 0 0,193 0 16,-193 0-16,1 0 15,164 0-15,-165 0 16,1 0-16,191 0 16,-192 0-16,165 0 15,-164 0-15,219-28 16,-220 28-16,-27 0 0,27 0 0,1 0 0,-1-27 15,138 27 1,-138 0-16,138 0 0,-138 0 16,1 0-16,-29 0 0,166 0 15,-165 0-15,137 0 16,-137 0-16,0 0 0,27-28 16,110 28-16,-109 0 15,-28-27-15,27 27 0,-27 0 0,165 0 16,-138 0-16,110 0 15,-137 0-15,27 0 0,-27 0 16,110 0-16,-83 0 16,-27 27-16,110-27 15,-110-27-15,0 27 0,27 0 0,-27 0 0,55 0 16,-28 0-16,165-28 16,-192 28-16,110 0 15,-110 0-15,0 0 16,164-27-16,-164 27 15,83 0 1,-84 0-16,1-28 0,138 1 16,-29 27-16,-109 0 15,110-27 1,-110 27-16,0 0 0,82-28 16,-82 28-16,0 0 0,82 0 15,-82 0-15,82 0 16,-109-27-16,27 27 0,0 0 15,54 0-15,-54 0 0,28-28 16,-56 28-16,110 0 16,-109 0-16,109 0 15,-82 0-15,0 0 0,-28 0 16,111 0-16,-84 0 16,-26 0-16,137 0 15,-110 0-15,54-27 16,-81 27-16,-1 0 0,28 0 0,-27 0 15,-1 0-15,1 0 0,-1 0 0,83-28 16,-83 28-16,1 0 16,82 0-16,-83 0 15,0 0-15,28 0 16,55 0 0,-82 0-16,-1 0 0,83 0 15,-83 0-15,1-27 0,109 27 16,-110 0-16,56 0 15,-28 0-15,-28 0 16,56 0-16,-56 0 0,0-28 16,83 28-1,-82 0-15,-1 0 0,1 0 0,54-27 16,-55 27-16,1 0 0,-1 0 0,1 0 16,27 0-1,-28 0-15,28 0 16,-27 0-16,-1 0 0,0 0 0,28 0 15,-27 0-15,-1-28 16,1 28 0,-1 0-16,1 0 0,-1 0 15,1-27 1,-1 27-16,0 0 16,1 0-16,27-27 15,-28 27 1,28 0-16,-27-28 15,-1 28-15,0 0 0,1 0 16,-1 0-16,1 0 16,-1 0-1,1 0-15,-1 0 16,1 0-16,-1-27 16,1 27-16,-1 0 15,0 0-15,1 0 16,-1 0-16,1 0 15,-1 0 1,1 0 0,-1 0-16,1 0 0,27 0 15,-28 0-15,0 0 0,28 0 16,-27 0 0,-1 0-16,1 0 0,-1 0 15,1 0-15,-1 0 16,1 0-16,-1 0 15,0 0 1,1 0 0,-1 0-1,1 27-15</inkml:trace>
  <inkml:trace contextRef="#ctx0" brushRef="#br0" timeOffset="198226.34">1977 13616 0,'27'0'47,"-54"0"0,-1 27-1,28 1-30,-27 27 0,-1-28-16,28 1 0,-55 27 15,55-28-15,0 28 16,0-28-16,0 1 16,0-1-16,0 1 0,28-1 0,-1 1 15,-27-1-15,28-27 16,-1 28-1,1-28-15,-1 0 0,1 0 0,54 0 16,-55-28-16,1 28 16,27-27-16,-28-1 0,1 28 15,-1-27-15,1-1 16,-1 1-16,-27-1 0,27 28 0,-27-27 0,28 0 16,-28-28-16,0 0 15,-28 27-15,28 1 16,-27 27-16,27-28 15,-27 28 1,27 28-16,0-1 16,-28-27-1,28 28-15,0-1 0,0 28 16,-27-55-16,27 28 0,0-1 16,27 0-1,-27 1-15,28-1 0,-28 1 16,27-1-16,0 1 0,28-1 15,-27 1-15,-1-28 16,1 0-16,-1 0 0,28 0 16,-28 0-16,1 0 0,-1 0 0,1 0 15,54-55-15,-27-28 16,-55 28 0,0 28-16,0-28 15,-27 28-15,27-1 0,0 1 0,-28 27 16,1-55-16,-28 0 0</inkml:trace>
  <inkml:trace contextRef="#ctx0" brushRef="#br0" timeOffset="198801.21">3102 13918 0,'-27'0'47,"-1"0"-32,1 0 1,27 27-1,-28 1-15,28-1 16,0 1-16,-27-1 16,27 1-16,0-1 0,0 28 15,0-27 1,0-1-16,27-27 0,-27 27 0,28 1 16,-1-28-1,28 0 1,-27-28-16,27 1 15,-28 27-15,0-27 0,1-28 16,-1 27-16,-27 1 16,-27-1-16,27 1 0,-28 27 15,-26-28 1,26 28-16,-82 28 0</inkml:trace>
  <inkml:trace contextRef="#ctx0" brushRef="#br0" timeOffset="199247.22">3816 13945 0,'0'0'16,"0"0"-16,27 0 31,1 0-15,-1 0-16,28 0 15,-27 0-15,54-27 16,-54 27-16,54-27 15,-55 27-15,1 0 0,109-55 16</inkml:trace>
  <inkml:trace contextRef="#ctx0" brushRef="#br0" timeOffset="199515.36">4091 13698 0,'0'28'78,"0"27"-62,0-28-16,27 110 16</inkml:trace>
  <inkml:trace contextRef="#ctx0" brushRef="#br0" timeOffset="200570.34">4694 13561 0,'0'0'0,"-27"28"46,0-28-30,27 27 0,-28 0-1,28 28-15,-27-55 16,27 28-16,0-1 0,0 1 0,0 27 16,0-28-16,0 1 15,0-1 1,27-27-16,-27 27 0,28-27 0,26 28 15,-26-28-15,54 0 16,-54-28-16,-1 28 0,1-27 16,54 0-16,-55-1 15,1 1-15,-1-1 0,28-27 16,-55 28-16,0-28 16,0 27-16,0 1 0,0 0 15,-27-1-15,-1 1 16,1 54-1,27 1 1,0-1-16,-28-27 16,28 27-1,0 1-15,0-1 0,0 1 16,0-1-16,28-27 0,-1 28 16,-27-1-16,55 1 15,-27-28-15,-1 0 16,56 27-16,-56-27 15,0 0-15,28-27 16,-27 27-16,54-28 16,-82 1-16,28-1 0,-1-27 15,1 55-15,-28-27 0,0-28 16,0 28-16,0-1 0,-28 28 16,28-27-16,-55-28 0</inkml:trace>
  <inkml:trace contextRef="#ctx0" brushRef="#br0" timeOffset="200930.97">5710 13781 0,'0'27'31,"0"1"-16,0-1 1,0 1-16,28-1 16,-28 0-16,0 1 15,0-1-15,0 1 16,27-1-16,-27 56 16</inkml:trace>
  <inkml:trace contextRef="#ctx0" brushRef="#br0" timeOffset="202462.69">6012 13369 0,'28'0'31,"-1"27"-15,1 1-1,-1-28-15,0 27 0,28 28 16,-27-27-16,-1-1 16,1 1-16,-28-1 15,27-27-15,-27 82 16,28-82-16,-28 55 15,0-27-15,-28-1 16,28 1-16,-27-1 0,-1-27 16,1-27-1,27-1 1,0 1-16,27-28 16,-27 27-16,55-27 15,-27 28-15,-1-28 16,1 55-16,-1-27 15,0-28-15,1 55 0,-28-28 16,27 1-16,-27-1 16,-27 28 15,27 28-31,-28-28 16,1 27-16,0 1 15,-1-1-15,1 1 16,27-1-1,-28 28 1,28-28-16,0 28 16,28-27-1,-1-1-15,-27 1 0,28-28 0,-1 27 16,28 1-16,-28-28 0,28 27 16,-27-27-16,82 0 15,-28-55 1</inkml:trace>
  <inkml:trace contextRef="#ctx0" brushRef="#br0" timeOffset="202744.83">6973 13671 0,'0'27'62,"0"1"-46,28-1-16,-28 28 15,0-27-15,0-1 16</inkml:trace>
  <inkml:trace contextRef="#ctx0" brushRef="#br0" timeOffset="203122.96">7275 13753 0,'0'-55'16,"28"55"31,-1-27-32,0 27-15,1 0 0,-28-28 0,27 28 0,1 0 16,-1 0-16,28-27 15,-27 27-15,81-82 16</inkml:trace>
  <inkml:trace contextRef="#ctx0" brushRef="#br0" timeOffset="203364.74">7357 13369 0,'0'27'31,"0"1"-31,0-1 16,-27 28-1,54-27-15,-27 54 16,0-55-16,28 1 15,-28-1-15,27 1 0,28 27 0</inkml:trace>
  <inkml:trace contextRef="#ctx0" brushRef="#br0" timeOffset="204404.67">7879 13204 0,'0'0'0,"0"28"32,-27-28-17,-1 27 1,28 1-16,-27-1 15,27 1-15,-28-1 16,28 0-16,28 28 16,-28-27-16,27 27 15,-27-28-15,55 1 16,-28-1-16,56 0 16,-28-27-1,-28 0-15,56-27 16,-56 0-16,28-28 15,-28 55-15,1-28 0,-1-27 16,1 28-16,-28-1 16,0 1-16,-28 0 15,28-1-15,-27 28 16,-1 0-16,28 28 47,0-1-32,0 0-15,0 1 16,0-1-16,28 1 0,-1 27 16,1-28-16,-1-27 15,1 28 1,-1-1-16,1-27 0,26 0 16,-26 0-16,-1 0 0,28-27 15,-27 27-15,-1-28 0,1-27 16,-1 55-16,-27-27 15,0-1-15,28-27 16,-56 55-16,28-27 0,0 0 0,-27-1 16,-1-27-1,-27 0-15</inkml:trace>
  <inkml:trace contextRef="#ctx0" brushRef="#br0" timeOffset="204900.63">8840 13534 0,'0'0'15,"27"0"32,1 0-31,-1 0-16,1 27 15,-1 1-15,1-28 0,-1 27 16,-27 0-16,0 1 16,0 27-1,0-28-15,0 1 0,0-1 0,-27 1 16,27 27-16,0-28 16,-28 0-1,56-27-15,-1 0 16,1-27-1,-1 27-15,0 0 16,1-27-16,-1 27 16,1-28-16,54-27 0</inkml:trace>
  <inkml:trace contextRef="#ctx0" brushRef="#br0" timeOffset="205656.8">9307 13259 0,'0'0'16,"0"28"-16,27-28 31,1 0-15,-1 0-1,0 27-15,1-27 16,-1 28 0,1-1-16,-28 28 15,27-28-15,-54 56 16,27-56-16,0 1 16,0-1-16,0 0 15,0-54 16,27 0-31,-27-1 16,28 1-16,-1-56 16,1 56-16,-1-1 0,28-26 15,-28 26-15,-27 1 0,55-28 16,-55 27-16,28 28 16,-28-27-16,0-1 15,-28 28 1,1 0-16,-1 28 15,1-1 1,-1 1 0,28-1-16,-27 1 15,0-28-15,27 27 0,-28 1 16,1 26-16,27-26 16,0-1-16,0 28 15,0-27-15,27-28 0,1 55 16,-1-28-16,28 0 15,-28 1-15,56-28 16,-56 27-16,56-54 16,-56 27-16,0-28 0,83-54 15</inkml:trace>
  <inkml:trace contextRef="#ctx0" brushRef="#br0" timeOffset="206138.94">10020 13451 0,'0'0'15,"0"-27"-15,28 27 16,-1 0 0,1 0-16,-1 0 15,-27 27-15,55 1 16,-27-1-16,-1 1 15,-27-1-15,0 1 0,0 26 16,0-26-16,0-1 16,-27 28-1,27-27-15,-28 27 16,28-28-16,28-27 31,-1-27-15,0 27-1,-27-28-15,28 28 0,-1-55 16,1 55-16,27-55 16</inkml:trace>
  <inkml:trace contextRef="#ctx0" brushRef="#br0" timeOffset="206417.09">10871 13643 0,'28'-27'32,"-1"27"-1</inkml:trace>
  <inkml:trace contextRef="#ctx0" brushRef="#br0" timeOffset="206580">11558 13506 0,'82'0'16</inkml:trace>
  <inkml:trace contextRef="#ctx0" brushRef="#br0" timeOffset="206737.23">12244 13424 0,'28'0'16,"-1"0"-1</inkml:trace>
  <inkml:trace contextRef="#ctx0" brushRef="#br0" timeOffset="206903.16">12711 13479 0,'0'0'0,"27"0"0,1 0 0,-1 0 15,1 0 1,-1 0 0,-27 27-16,28-27 0,54 0 15</inkml:trace>
  <inkml:trace contextRef="#ctx0" brushRef="#br0" timeOffset="207694.07">13452 13177 0,'0'27'31,"0"1"0,0-1-15,0 1 0,0-1-16,0 1 15,27-28-15,-27 27 16,28 0 0,-1 1-16,1-1 0,27 28 15,-28-55-15,1 28 16,27-28-1,27-55-15,0 27 16,-82 1-16,55-28 16,-55 28-16,0-1 15,0 1-15,28-28 16,-28 27-16,-28 1 0,28-28 16,-27 55 15,27 27-16,0 1-15,0 27 16,-28-55-16,28 55 16,28-55-16,-28 55 15,27-28-15,-27 0 0,28 1 16,27 27 0,-28-55-16,28 27 15,-28 1-15,1-28 0,-1 0 16,56-28-1,-56 1-15,28-28 16,-28 27-16,1 28 0,-28-27 0,27-28 16,-27 28-16,-27-28 15,27 27-15,-28 1 16,1-1 0,0 1-16,-28 27 0</inkml:trace>
  <inkml:trace contextRef="#ctx0" brushRef="#br0" timeOffset="208331.27">14852 13451 0,'0'28'78,"28"-28"-78,-1 27 16,0 1 0,1-1-16,-28 1 15,0-1-15,27-27 0,-27 27 16,0 1-16,0 27 15,0-28-15,28-27 0,-28 28 32,0-56-32,0 1 15,0-28 1,0 27-16,0 1 0,27-55 16,-27 54-16,0 1 15,28-28-15,-28 27 16,0 1-16,27 0 15,1 27 1,-1 27 0,-27 0-1,28-27-15,-28 55 16,27-27-16,0 27 16,-27-28-16,28 1 15,-28-1-15,55 28 0</inkml:trace>
  <inkml:trace contextRef="#ctx0" brushRef="#br0" timeOffset="209148.47">15429 13012 0,'27'0'15,"1"0"32,-1 0-31,0 0-1,1 0-15,-1 0 0,-27 28 0,28-1 16,-1 0-16,-27 1 0,28-28 0,-28 27 16,27 56-16,-27-56 15,0 1-15,0-1 0,0 1 0,28-1 16,-28 0-16,0 1 16,0-1-16,0 1 0,-28-28 31,28-28-31,0 1 15,0-28 1,0 28-16,0-1 0,0 1 0,0-1 16,0 1-16,0-1 15,28 1 17,-28-1-32,27 28 15,1-55 1,-28 28-16,27 0 15,0-28-15,-54 82 47,0 1-31,27-1 0,-28 0-16,28 1 0,0 27 15,0 27-15,0-27 0,0 0 16,0-28-16,0 1 0,28-1 15,-1 28-15,0-55 16,28 28-16,-27-1 16,109-82-16</inkml:trace>
  <inkml:trace contextRef="#ctx0" brushRef="#br0" timeOffset="209846.37">16252 13369 0,'28'0'16,"-1"0"31,-27 27-32,28-27-15,-1 28 0,1 27 16,-1-55 0,-27 27-16,0 1 0,27-1 15,1 83 1,-1-83-16,-27 1 0,0-1 15,0 1-15,0-56 47,0 1-31,0-1-16,0 1 0,0-1 0,0 1 16,0-55-1,0 54-15,0 1 0,28-28 16,-28 27-16,27 1 0,1 0 15,-1-1 1,1 28 0,-28 28-16,27-1 15,0 28 1,-27 0 0,28-28-16,-1 56 15,-27-29-15,0-26 0,28 54 16,-1 28-16</inkml:trace>
  <inkml:trace contextRef="#ctx0" brushRef="#br0" timeOffset="210599.14">17433 13094 0,'0'0'0,"27"0"16,-27 28 15,28-28-31,-1 0 16,1 0-16,26 0 15,-26 0-15,54-28 16,-54 28-16,-1 0 0,28 0 16,-27 0-16,-1 0 0,0 0 15,56 0-15,-56 0 16,56 0-16</inkml:trace>
  <inkml:trace contextRef="#ctx0" brushRef="#br0" timeOffset="210844.99">17433 13424 0,'27'0'16,"-54"0"-16,82 0 16,-28 0-1,28 0-15,-28-28 16,1 28-16,54 0 16,-54 0-16,54 0 15,-54 0-15,54 0 16,-55 0-16,56 0 0</inkml:trace>
  <inkml:trace contextRef="#ctx0" brushRef="#br0" timeOffset="211374.66">18696 12875 0,'0'-28'0,"-28"28"15,28-27 16,-27 27-31,-1 0 32,1 27-17,-1-27-15,1 55 16,-1-55-16,1 28 0,-1-1 16,-26 28-16,54-27 15,-28 26 1,28-26-16,28-1 0,-1 28 15,0-27-15,1-28 0,54 55 16,-27-55-16,-27 0 16,27 0-16,-28 27 0,28-27 0,0-27 0,-28 27 15,138-28 1,-138 1-16,28-1 0,55-27 16,-82 28-16,-1-1 15,-27-54-15,-27 55 16,-56-28-1,56 27-15,-1 28 0,1-27 0,-1 27 16,1-28-16,-110 28 0</inkml:trace>
  <inkml:trace contextRef="#ctx0" brushRef="#br0" timeOffset="-211056.41">17570 110 0,'0'-28'31,"-27"28"16,27 28-16,27-28-15,0 27-16,1 1 16,-28-1-16,27 1 0,1-28 15,-28 27-15,27 1 0,28 26 16,-27-26-16,-28-1 0,27 1 0,1-28 16,-1 82-16,0-82 0,-27 28 15,28 26-15,-1-26 16,-27-1-16,0 28 15,0-27-15,0-1 0,0 28 16,0-27-16,-27 26 16,27-26-16,-28-1 15,28 1 1,-27-28-16,27 27 0,-55-27 16,28 28-16,-83-1 0</inkml:trace>
  <inkml:trace contextRef="#ctx0" brushRef="#br0" timeOffset="-210043.04">15346 0 0,'-27'0'32,"-1"27"-17,1-27 1,-1 55-1,1-55-15,-28 55 16,28-27-16,-1-1 16,-27 28-16,28-27 15,-1-1-15,-27 83 16,28-83-16,-28 28 16,55-27-16,-27-1 0,-28 83 15,55-83-15,-28 83 16,1-82-16,27 54 15,0-55-15,0 1 16,0-1-16,0 1 0,27-1 16,-27 28-16,0-27 15,28 26 1,-1-26-16,1-1 16,-28 1-16,27-1 0,83 83 15</inkml:trace>
  <inkml:trace contextRef="#ctx0" brushRef="#br0" timeOffset="-201368.17">4145 14000 0,'28'0'141,"-56"0"-79,28 28-15,28-1-31,-28 1-1,0-1 1,0 1-16,0-1 0,0 1 16,0-1-1,0 0 1,0-54 31,0 54-16</inkml:trace>
  <inkml:trace contextRef="#ctx0" brushRef="#br0" timeOffset="-195815.75">4228 15345 0,'-28'0'15,"28"28"79,-27-1-94,27 1 16,-28 27-1,28-28-15,0 1 0,-27 54 16,27-55-16,0 56 15,0-56-15,0 56 16,27-83-16,1 55 16,-1-55-1,28 27-15,-27-27 16,27 0-16,-28 0 0,55-27 16,-54 27-1,-1-28-15,1 1 0,-1 27 16,1-55-16,-1 27 0,1 1 15,-28-28 1,27 27-16,-27 1 0,0 0 0,0-1 16,-27-27-1,27 28-15,-28-1 16,28 1-16,-27 27 0,-1 0 31,28 27-15,0 1-16,0-1 15,0 1-15,0 27 16,0-28 0,0 28-16,0-28 15,28 28-15,-1-27 16,-27-1-16,55 28 16,-28-27-16,28-1 15,-27-27-15,-1 0 0,28 0 16,-27-27-16,-1 27 0,55-55 15,-82 27-15,28 28 16,27-55-16,-28 28 0,-27-28 16,28 55-16,-28-28 15,0 1-15,-28 0 16,28-1-16,-55-54 16</inkml:trace>
  <inkml:trace contextRef="#ctx0" brushRef="#br0" timeOffset="-195179.6">5436 15867 0,'0'-27'32,"-28"27"15,28-28-32,-27 28-15,-1 0 16,28 28-1,-27-28-15,-1 27 16,28 1-16,-27-1 16,27 0-16,0 1 15,0-1-15,0 1 16,27-1-16,1 1 16,-1-28-1,1 0-15,-1 27 0,28-27 16,-27 0-16,54-27 15,-55 27-15,1 0 0,27-28 16,-28 28-16,1-27 16,-28-1-1,-55-27-15,27 28 16,1 27-16,-28-27 16,-55-1-16</inkml:trace>
  <inkml:trace contextRef="#ctx0" brushRef="#br0" timeOffset="-194627.76">6369 15565 0,'0'0'0,"28"0"62,-1 0-46,0 0-1,1 0-15,27 0 16,-28 0-16,1-27 0,54-1 16,-27 28-16,27-55 15,-54 55-15,27-27 0,55-28 16,-56 55-1,1-55-15,28 28 16</inkml:trace>
  <inkml:trace contextRef="#ctx0" brushRef="#br0" timeOffset="-194265.02">6808 15208 0,'0'0'15,"-27"0"1,27 28 46,0 27-46,0-28-16,0 0 0,0 1 16,27-1-16,-27 28 0,28 28 15,-28-56-15,27 28 16,-27-28-16,0 83 15</inkml:trace>
  <inkml:trace contextRef="#ctx0" brushRef="#br0" timeOffset="-193099.97">9005 14522 0,'-28'0'62,"-27"27"-46,28-27-16,-1 28 0,1-28 0,-1 0 0,1 0 15,-55 27 1,54-27-16,1 28 0,-83-28 16,82 27-16,-26-27 0,-56 28 15,55-28-15,27 0 0,-109 27 16,82-27-16,0 0 15,0 0-15,0 28 0,28-28 0,-28 0 16,28 27-16,-28-27 0,27 27 0,1-27 0,-55 28 16,-1 27-16</inkml:trace>
  <inkml:trace contextRef="#ctx0" brushRef="#br0" timeOffset="-192502.12">7742 14879 0,'0'0'0,"-28"0"31,1 0 31,-1 0-46,28 27 0,0 1 15,28-28-16,-28 27 1,27-27-16,1 28 16,-1-1-16,1-27 15,81 28-15,-81-28 16,27 0-16,82 27 16,-55 0-16,83 1 0,-110-28 15,110 27 1,-110 1-16,27-1 0,-27 1 0,0-28 15,55 27-15,27 28 16</inkml:trace>
  <inkml:trace contextRef="#ctx0" brushRef="#br0" timeOffset="-191681.13">8840 15181 0,'0'27'47,"-28"-27"-32,1 28-15,-28 27 16,28-28-16,-1 0 15,1 1-15,-1-1 0,1 1 0,-83 54 16,83-54-16,-56 27 16,56-28-16,-1 0 0,1 1 15,-1-28-15,-27 55 16,28-55-16,27 27 0,-27-27 0,-1 28 16,28-1-16,-27 1 15,54-1 1,-27 1 31,-27-56 15,54 28 16,1 0-62,-1 0-16,28 0 16,0 0 15,110 0-16,-111 0-15,29 0 0,82 0 16,-111 0-16,-26 0 16,54 0-16,-54 0 0,-1 0 15,1 0-15,-1-27 0,1 27 16,-1 0-16,0 0 16,1 0-16,-28-28 0</inkml:trace>
  <inkml:trace contextRef="#ctx0" brushRef="#br0" timeOffset="-189315.47">8071 14302 0,'0'-27'94,"28"27"-94,-1 0 15,1 0 1,-1 0-16,0 0 16,1 0-1,-28 27-15,27 1 16,1-28-16,-28 27 15,27 1-15,-27 27 16,0-28-16,0 0 16,-27-27 77,27-27-93,0 0 16,0-1 0,0 1-16,0-1 15,27 1-15,-27-1 16,0 1-16,28-1 16,-1 28-1,-27-27-15,28 27 16,-28 27-16,27-27 15,1 55 1,-28-27-16,27 27 16,0-28-16,1 55 15,-1-54-15,-27 27 16,28-28 0</inkml:trace>
  <inkml:trace contextRef="#ctx0" brushRef="#br0" timeOffset="-188139.93">8483 16416 0,'0'0'0,"0"28"63,0-56-32,27 1-15,-27-1-1,28 1-15,-28-1 0,27-27 16,-27 28-16,0-1 16,0 1-16,-27 27 15,27-27 1,0 54-16,-28-27 16,28 27-16,0 1 0,0-1 15,-27 1-15,27-1 16,0 28-16,0-27 15,27-1 1,-27 1 15,0-1-31,28 0 16,-1 1 0,1-28-1,-28 27-15,27 1 0,28-1 16,-27-27-16,-1 0 0,1 0 15</inkml:trace>
  <inkml:trace contextRef="#ctx0" brushRef="#br0" timeOffset="-187482.91">8565 16059 0,'0'-27'15,"0"54"17,0 1 14,0-1-14,0 1-17,0-1 1,28-27 0,-28-27-16,27 27 31,1-28-31,-28 1 15,27 27 1,-54-28 0</inkml:trace>
  <inkml:trace contextRef="#ctx0" brushRef="#br0" timeOffset="-186601.89">8840 16169 0,'27'0'31,"-27"27"0,28-27-15,-1 0-16,1 0 0,27 0 16,-28 0-16,1 0 0,-28-27 0,54 27 15,-26 0-15,-1 0 16,28-27-16,-27 27 15,-1 0-15,28-28 16,-27 28 0</inkml:trace>
  <inkml:trace contextRef="#ctx0" brushRef="#br0" timeOffset="-186329.93">9087 16361 0,'0'0'16,"27"0"30,1 0-30,-28-27-16,27 27 0,28 0 16,-27 0-1,27-28 1,27 28-16</inkml:trace>
  <inkml:trace contextRef="#ctx0" brushRef="#br0" timeOffset="-185969.92">9663 15949 0,'0'28'47,"0"-1"-32,0 1-15,0-1 16,28 1-1,-28-1 1,27-27-16,-27 55 16,28-28-16,-28 1 0,27 137 15</inkml:trace>
  <inkml:trace contextRef="#ctx0" brushRef="#br0" timeOffset="-184469.28">10213 14714 0,'-28'0'47,"28"28"-32,-27-28 1,27 27-1,0 28-15,-28-55 16,28 82-16,0-27 16,0-27-16,0 27 15,28-28-15,-28 0 0,0 1 0,0-1 0,27 1 16,-27-1-16,28-27 0,-28 28 0,54-1 16,-26-27-16,27-27 15,-28 27-15,1-28 0,54-27 16,-54 28-16,-1-1 0,28-54 15,-55 55-15,55-56 16,-55 56-16,0-1 16,0 1-16,0-1 0,0 1 0,0 0 15,0-1-15,-28 28 16,1 0 0,27 28 15,-28-28-31,28 27 15,0 28 1,0 0-16,0 0 16,0-28-16,28 28 15,-28-27-15,27-28 0,-27 27 16,55 0 0,-27-27-16,-1 28 0,56-28 15,-56 0-15,0-28 0,28 28 16,-27-27-16,-1 0 0,1-1 0,-1-27 15,1 28-15,-1-1 0,1 1 0,-28-1 16,27-54 0,-27 55-16,-27-1 0,-56-54 15</inkml:trace>
  <inkml:trace contextRef="#ctx0" brushRef="#br0" timeOffset="-183958.78">11283 15098 0,'0'-27'15,"28"54"1,-28 1 15,27-28-31,-27 27 0,0 1 16,0 27-1,0-28-15,0 55 16,28-82-16,-28 83 16,0-56-16,0 56 15,-28-83-15,28 27 0,0 55 0</inkml:trace>
  <inkml:trace contextRef="#ctx0" brushRef="#br0" timeOffset="-183518.98">11256 14769 0,'0'27'16,"0"1"-1,0-1 1,0 1-1,27-56 17,-27 1-17,0-1-15,28 28 16,-28-27-16,0 0 16,-28 54 15,1 28-31</inkml:trace>
  <inkml:trace contextRef="#ctx0" brushRef="#br0" timeOffset="-182536.09">11695 14687 0,'27'0'15,"1"0"16,-1 0-15,1 0 0,-1 0-16,1 27 15,-1 1-15,1-1 16,-28 0-16,27 1 0,-27-1 16,0 1-16,28-1 0,-28 83 15,0-82-15,0-1 0,0 28 16,0-28-16,-28 28 15,28-27 1,-27-56 0,-1 1-16,28-28 15,0 27-15,0 1 16,28 0-16,-28-1 0,0 1 16,27-28-16,-27 27 15,55-54-15,-55 54 0,27 28 16,1-82-1,-1 82-15,-27-27 0,28-1 16,-28 1-16,27 27 16,-54 0-1,27 27 17,-28-27-32,1 28 15,-1-28-15,28 27 16,-27 1-16,27-1 15,-27 0-15,27 1 16,0-1-16,0 1 0,0-1 0,0 1 16,0-1-16,0 1 0,0-1 15,54 28-15,-54-28 16,28-27-16,-28 28 0,55-28 16,-55 27-16,82-27 15,-54 0-15,-1 0 0,1-27 0,109-55 0</inkml:trace>
  <inkml:trace contextRef="#ctx0" brushRef="#br0" timeOffset="-181954.58">12546 15208 0,'28'0'16,"-28"28"31,0-1-32,0 1 1,0-1-1,0 0-15,27 28 16,-27-27-16,0 27 16,27-28-16,-27 28 15,0-27-15,28 26 16</inkml:trace>
  <inkml:trace contextRef="#ctx0" brushRef="#br0" timeOffset="-181433.28">12601 14879 0,'0'0'16,"0"0"-16,0 27 31,-27-27-15,27 28-16,0-1 15,0 1 1,27-28-1,0 0-15,1 0 32,-1-28-32,1 1 15,-28-1 1,-28 83 0</inkml:trace>
  <inkml:trace contextRef="#ctx0" brushRef="#br0" timeOffset="-179506.02">13370 14714 0,'0'28'47,"27"-28"-32,1 27 17,-1-27-32,0 0 0,28 0 15,-27 0-15,-1 0 0,1 0 0,54-27 16,-54 27-16,109-28 16,-110 28-16,83-27 15,-82 27-15,-1 0 16,0 0-16,1 0 15,-1 0-15</inkml:trace>
  <inkml:trace contextRef="#ctx0" brushRef="#br0" timeOffset="-179229.04">13507 15208 0,'27'0'31,"-27"-27"-31,28 27 31,-1 0-15,1 0-16,27-28 15,-28 28-15,55 0 16,-27 0-16,-27-27 0,-1 27 0,193-28 16</inkml:trace>
  <inkml:trace contextRef="#ctx0" brushRef="#br0" timeOffset="-178492.4">15236 14385 0,'0'0'16,"-27"0"0,0 0-1,-1 0 1,1 0 0,-1 0-16,1 0 15,-1 0-15,-27 0 16,28 0-1,-28 27-15,28 1 16,-1-28-16,-54 54 16,54-26-16,1-1 0,-1 1 15,-26 27-15,26-55 16,1 82-16,-1-54 16,28 26-16,0-26 0,0-1 15,55 56 1,-55-56-16,82 83 15,-27-83-15,-27-27 0,-1 28 0,28-1 16,0 1-16,137-1 16,-137-27-16,0-27 0,110-28 15,-138 55-15,28-28 0,82-81 16,-109 81-16,-1 1 0,-27-1 16,28-82-16,-56 28 15,-27 0 1,-54 54-1,26 1 1,-82 82-16</inkml:trace>
  <inkml:trace contextRef="#ctx0" brushRef="#br0" timeOffset="-173490.94">5848 17871 0,'27'0'0,"-54"27"157,27 1-142,-28 82-15,28-83 16,0 56-1,0-29 1,28 1 0,-28-27-16,54 27 15,-54-28-15,28-27 0,-1 0 0,1 0 0,-1 0 0,1 0 16,-1 0-16,55-55 16,-54 55-16,-28-27 0,55-28 15,-28 55-15,1-28 0,-28 1 16,27-28-16,1 28 15,-28-28-15,0 27 0,0 1 16,0-1 0,0 1-16,0-1 0,0 56 31,-28-1-15,28 1-16,0 27 15,0-28-15,0 1 16,28-1-1,-28 1-15,27-1 0,1 0 0,26 28 16,-26-55-16,-1 28 0,28-1 16,-27 1-16,-1-28 15,1 0-15,54 0 16,-55-28-16,1 28 0,27-55 16,-28 28-16,1-1 0,-1-54 15,1 27-15,-28 28 0,0-56 16,-28 56-16,28-1 0,-27 1 15,-1-55-15,1 54 16,-83-27-16</inkml:trace>
  <inkml:trace contextRef="#ctx0" brushRef="#br0" timeOffset="-172566.28">7385 18310 0,'0'0'0,"-28"0"15,1 0 32,27-27-31,0 54 0,-27-27-1,27 28 1,-28-28-16,28 27 15,-27 1-15,27-1 16,-28 1 0,56-1-16,-28 0 0,27 28 15,1-27-15,26-1 16,-26 1-16,-1-28 16,56 0-16,-56 0 0,-27-28 15,83 1-15,-83-1 16,27 28-16,0-55 15,-27 28-15,0 0 0,-27-1 16,0 1-16,-1-1 16,-27 28-16,28-27 15,-1 27-15,-27 0 16,28 0-16,27 27 0,-55 1 0</inkml:trace>
  <inkml:trace contextRef="#ctx0" brushRef="#br0" timeOffset="-171853.97">8428 18091 0,'0'0'0,"-27"0"16,54 0 62,28 0-62,55-28-1,-83 28-15,28-27 0,0 27 16,-27-28-16,109 1 15,-110 27-15,-27-28 0,55 28 16,-27 0-16,-28-27 0,27 27 0,-54 27 16</inkml:trace>
  <inkml:trace contextRef="#ctx0" brushRef="#br0" timeOffset="-171625.52">8648 17761 0,'0'0'0,"0"28"0,0-1 16,0 1-16,0-1 16,-28 55-1,56-54-15,-28-1 0,0 56 16,0-56-16,27 1 0,1 26 15,-1-54-15,-27 28 0,28-28 16,54 27-16</inkml:trace>
  <inkml:trace contextRef="#ctx0" brushRef="#br0" timeOffset="-170463.6">9828 16993 0,'0'-28'47,"-27"28"-32,-1 0 17,-82 28-32,83-28 15,-55 27-15,54-27 16,1 0-16,-1 27 16,1 1-16,-1-28 0,1 27 15,27 1-15,-27-28 0,27 27 16,0 1-16,0-1 15,27 1 1,-27-1-16,27 1 0,1-1 16,-28 0-16,27-27 0,1 28 15,-1-1-15,1-27 16,-1 28 0,1-1-16,-28 1 15,27-28-15,-27 27 16,27 1-16,-27-1 0,0 1 15,0-1 1,0 0 0,28-27-16,-28 28 15,0-1-15,0 1 0,27-1 16,-27 1-16,0-1 16,0 1-16,28-1 15,-28 0 1,0 1-1,0-1 1,0 1-16,27-1 0,-27 1 16,0-1-16,0 1 15,0-1-15,0 1 0,28-28 16,-28 27 0,0 0-16,27-27 15,-27 28-15,28-28 16,-28 27-16,27-27 15,1 0-15,-1 28 16,0-28 0,-27-28-16,28 28 0,27-27 15,55-55-15</inkml:trace>
  <inkml:trace contextRef="#ctx0" brushRef="#br0" timeOffset="-168681.83">10322 17432 0,'0'27'109,"0"1"-109,0 82 16,0-83-16,28 110 16,-28-109-16,0-1 0,27 1 0,1 26 15,-1-26-15,-27-1 0,28 1 16,-1-28-16,1 0 0,-1 0 15,0 0-15,1-28 16,27 1-16,-28-1 16,-27 1-16,55-28 15,-55 28-15,0-1 0,28 28 0,-28-82 16,0 54-16,0 1 16,0 0-16,0-1 15,0 1 16,-28 54-15,1 1 0,27 26-16,0-26 0,0-1 15,0 28 1,0-27-16,27-1 0,-27 1 31,28-28-15,27 0-16,27-55 15,-27 27-15,-28 1 0,111-56 16,-111 29-16,-27 26 0,27-27 16,-27 28-16,-27-1 15,0 1 1,-1 27-16,1 0 0,-28 0 16,0 27-16</inkml:trace>
  <inkml:trace contextRef="#ctx0" brushRef="#br0" timeOffset="-168375.64">11420 17734 0,'0'27'16,"0"1"15,0-1-31,0 28 16,0-28-16,0 1 15,0 54-15,28 1 16</inkml:trace>
  <inkml:trace contextRef="#ctx0" brushRef="#br0" timeOffset="-167593.69">11558 17349 0,'0'28'15,"0"-1"1,0 1-1,0-1 1,0 1 0,0-1-16,0 28 15,0-27 1,27 26-16,1-54 16,-28 28-16,27-1 15,1-27-15,-1 0 0,28-27 16,-28-1-16,28-54 15,-27 55-15,-1-28 16,-27 27-16,28 1 16,-28-1-16,-28 28 31,1 0-15,27 28 15,0-1-16,0 1-15,0-1 16,0 1-16,0-1 0,27-27 16,1 55-16,-1-28 15,28 1 1,-28-28-16,28-28 16,-27 28-16,-28-27 0,55-28 15,-28 28-15,1 27 0,-28-28 0,27 1 16,-27-1-16,28 1 0,-28-1 15,0-27 1,0 28-16,-28 0 0,1-1 16,-1 1-16,-54 27 15</inkml:trace>
  <inkml:trace contextRef="#ctx0" brushRef="#br0" timeOffset="-167018.02">12436 17706 0,'0'0'0,"28"0"16,-28-27-16,27 27 31,-27-28-31,28 28 0,-1-27 0,1 27 16,-1 0-16,0 0 15,1 27-15,-1-27 16,1 55-16,-1 0 15,-27-27-15,0-1 0,-27 55 16,27-54 0,0 27-16,0-28 15,-28-27-15,28 28 16,28-28-16,-28-28 0,27 1 16,1 27-16,-1-28 15,1 1-15,-1 27 16,1-28-16,26 1 15</inkml:trace>
  <inkml:trace contextRef="#ctx0" brushRef="#br0" timeOffset="-166735.6">13397 17569 0,'28'0'16,"-1"0"15,28 28-15</inkml:trace>
  <inkml:trace contextRef="#ctx0" brushRef="#br0" timeOffset="-166575.15">13919 17432 0,'0'0'0,"0"27"31,-28 1-15</inkml:trace>
  <inkml:trace contextRef="#ctx0" brushRef="#br0" timeOffset="-166434.81">14248 17432 0</inkml:trace>
  <inkml:trace contextRef="#ctx0" brushRef="#br0" timeOffset="-165495.15">14605 17157 0,'0'28'109,"28"-1"-78,-28 1-15,27-1 0,-27 1-16,27-1 0,28 55 15,-27-54-15,-1-28 16,1 0-16,-1 0 0,28-28 16,-28 28-1,56-55 1,-83 28-16,27 27 15,28-82-15,-55 54 47,-27 28-31,27 28 0,-28-1-16,28 28 15,0-28-15,28-27 0,-28 55 16,27-55-16,1 28 15,27-1 1,-28-27-16,0 0 0,56 0 16,-56 0-16,1-27 0,82-1 15,-83 1-15,0-1 16,28-54-16,-27 55 16,-1-1-16,-27-54 0,0 54 15,0 1-15,-27-28 16,-1 55-16,1-27 15,-1 27-15,1 0 16,0 27-16</inkml:trace>
  <inkml:trace contextRef="#ctx0" brushRef="#br0" timeOffset="-164897.02">15868 17240 0,'0'0'16,"27"0"31,-27 27-47,28-27 0,-28 28 15,27-28-15,-27 27 0,55 28 16,-27 0 0,27-28-1,-55 1 1,27-1 0,-27-54-16,0-1 15,0-54 1,0 0-1,0 27 1,0 0 0,0 82-1,27-27-15,-27 28 16,0-1-16,28 1 16,-28-1-16,27 0 0,1 28 15,-1 0 1,28-27-16</inkml:trace>
  <inkml:trace contextRef="#ctx0" brushRef="#br0" timeOffset="-163986.78">16307 16471 0,'-27'0'0,"27"-27"16,-28 27 0,56 0 15,-28-28-16,27 28-15,1 0 0,-1-27 16,1 27-16,26 0 16,-26 0-16,-1 0 0,28 0 15,-55 27-15,83-27 16,-56 0-16,0 0 16,28 0-16,-27 0 15,-1 28-15,1-28 16,-1 54-16,-27-26 15,0 27 1,28-28-16,-28 1 0,0-1 0,0 28 16,0-27-16,27 26 15,-27-26-15,0-1 16,28 1-16,-28-1 16,0 1-16,27-1 0,-27 1 15,27 54-15,-27-55 0,0 1 16,28 54-16,-28-54 15,27 27 1,-27-28-16,0 0 0,28 1 16,-28-1-16,0 1 15,0-1-15,0 1 0,0-1 16,0 1 0,0-1-16,0 1 0,0-1 0,27 0 15,-27 1-15,0-1 16,0 1-1,0-1 1,0 1-16,0-1 16,0 1-1,-27-28-15,27 27 16,-28-27 0,1 27 15,-1-27-31,1 0 0,-28 0 15,28 0-15,-28 0 16,27-27-16,-82 0 16</inkml:trace>
  <inkml:trace contextRef="#ctx0" brushRef="#br0" timeOffset="-162158.92">18009 15044 0,'0'-28'16,"-27"28"31,27 28-31,-28-28-16,1 0 15,-1 0-15,1 27 16,0-27-16,-28 0 15,27 27-15,-27-27 16,28 0-16,-1 28 16,1-28-16,-1 0 15,28 27 1,-27-27-16,27 28 16,0 27-1,0-28 1,0 1-1,0-1-15,0 0 0,27 1 16,-27-1-16,0 1 0,0-1 16,0 1-16,0-1 15,28 1-15,-28-1 0,0 1 16,27 26-16,1-26 16,-28 27-1,27 0-15,-27-28 0,28 56 16,-28-56-16,0 28 15,0-28-15,27 1 16,-27-1-16,0 1 16,0-1-1,0 1-15,0-1 0,0 0 0,28 56 16,-28-56 0,0 56-16,27-83 15,-27 82-15,0-55 16,0 28-1,0-27-15,28 27 16,-28-28-16,0 28 16,0-27-16,0-1 0,0 0 0,0 56 15,27-83-15,-27 27 0,0 1 16,0 54 0,0-55-16,0 1 0,27 54 15,-27-54-15,0 54 16,0-54-16,0 54 15,0-55-15,28-27 0,-28 55 16,0-27-16,0-1 0,0 1 16,0-1-16,27 28 15,-27-28-15,0 1 0,28 54 16,-28-54-16,27 54 16,-27-55-16,28 28 15,-28-27-15,0-1 0,0 1 16,0-1-16,0 1 15,27-28-15,-27 27 0,0 1 16,0-1-16,0 0 0,28 28 16,-28-27-16,0-1 15,0 1-15,0-1 16,0 1 0,0-1-16,27 1 15,-27-1 1,28 0-16,-28 1 0,0-1 15,27 1-15,-27-1 16,0 1-16,27-1 16,1 1-1,-28-1 17,27-27-17,-27 27-15,28-27 16,-28 28-1,27-28 1,1 0 0,-1 0-1,1 0 1,-1 0-16,0 0 16,1-28-16,-1 28 0,1-27 15,54 0-15,83-56 16</inkml:trace>
  <inkml:trace contextRef="#ctx0" brushRef="#br0" timeOffset="-160557.45">18229 15318 0,'0'0'0,"27"0"78,1 0-62,-1 0-1,1 0-15,-1 27 16,1-27-16,-1 28 0,28-1 15,-28 1-15,1-1 16,-1 28-16,1-27 16,-28 27-16,0-28 15,-28 0-15,28 1 16,-27-1-16,-1 1 16,28-1-16,-27-27 0,27 28 15,-28-28-15,28-28 16,0 1-1,28 27-15,-28-28 0,27-27 16,-27 28-16,28 0 16,-1-56-16,-27 56 15,28-1-15,-28 1 0,0-1 16,27 1-16,-27-1 16,0 1-1,0 54 48,-27-27-63,27 28 15,0-1 1,-55 28-16,55-27 16,-28 27-16,28-28 15,0 1-15,-27-1 16,27 0-16,0 1 0,27-1 0,-27 28 15,28-55-15,-28 28 16,27-28-16,28 27 16,-27-27-16,-1 0 0,55 0 15,-54 0-15,-1-27 0,1 27 0,27-28 16,-28 1-16,1 27 16,-1-55-16</inkml:trace>
  <inkml:trace contextRef="#ctx0" brushRef="#br0" timeOffset="-159998.99">19135 15647 0,'27'-27'16,"-27"54"0,-27-27-1,27 28 1,27-28 0,-27 27-16,0 1 15,0-1-15,28 1 0,-28-1 0,0 1 16,27 54-1,1-27-15,-28-28 16,27 56-16</inkml:trace>
  <inkml:trace contextRef="#ctx0" brushRef="#br0" timeOffset="-159222.24">18476 16498 0,'82'-109'0,"-82"81"16,0 1-1,28 27 1,-1 0 0,1 0-16,-1 27 15,1-27-15,-1 55 16,0-55-16,-27 28 0,28-1 16,-1 28-1,-27-28-15,28 1 16,-28-1-16,0 1 0,-28-1 15,28 1-15,-27-28 32,27-28-32,0 1 15,0-28 1,27 27-16,-27 1 0,28-55 16,-28 54-16,27 1 15,-27-1-15,28 1 0,-28-1 0,27-54 16,-27 54-1,0 56 17,0-1-32,-27-27 0,27 28 15,0-1-15,-28 28 16,28-27-16,-27-1 0,27 28 16,0-28-16,0 1 15,0 54 1,27-54-16,1 27 15,-28-28-15,27-27 0,28 28 16,-27-1-16,54-27 16,-55-27-16,111-28 15</inkml:trace>
  <inkml:trace contextRef="#ctx0" brushRef="#br0" timeOffset="-158825.47">19245 16636 0,'0'-28'15,"27"28"1,-27-27-1,28 27 1,-1 0 0,0 27-16,1-27 15,-28 28-15,27-28 0,1 27 16,-28 1-16,0-1 16,27 1-16,-54 26 15,27-26-15,-28 27 16,28-28-16,-27 28 15,-1-27-15,28-1 16,28-27 0,-1 0-16,1-27 15,-1 27-15,165-110 16</inkml:trace>
  <inkml:trace contextRef="#ctx0" brushRef="#br0" timeOffset="-158550.65">19052 17267 0,'0'0'0,"-27"0"15,27 28 17,27-28-32</inkml:trace>
  <inkml:trace contextRef="#ctx0" brushRef="#br0" timeOffset="-158381.75">19135 17404 0,'27'28'16,"-27"-1"-1,28-27-15,-28 28 0,27 82 31</inkml:trace>
  <inkml:trace contextRef="#ctx0" brushRef="#br0" timeOffset="-157510.06">19080 18255 0,'27'-27'78,"1"54"-47,27-27-15,-28 0-16,1 28 0,54-1 15,-55 1-15,1-1 0,-28 28 16,-28 0 0,28 0-1,-27-28 1,27 1-16,27-56 31,-27 1-15,0-1-16,28-26 15,-1 26-15,-27 1 0,28-56 16,-1 56-16,-27-1 0,28 28 0,-1-82 16,-27 55-1,0-1 1,-27 28 0,27 28-1,0-1-15,-28 0 16,1 1-1,27-1-15,-28 28 16,28-27-16,0-1 16,0 1-16,0-1 15,28 1 1,-1-1-16,-27 0 0,55 1 16,-55-1-16,28-27 0,27 28 15,-28-28-15,28 0 16,-28 0-1,56-28-15</inkml:trace>
  <inkml:trace contextRef="#ctx0" brushRef="#br0" timeOffset="-157014.95">19986 18393 0,'0'27'0,"0"-54"0,0 27 15,27 0 1,-27 27-16,28-27 0,-1 0 15,1 28-15,-1-1 16,1 0-16,-28 1 16,27-28-16,-27 27 0,27 1 0,-27 27 15,28-55-15,-28 27 16,0 1-16,-28-56 31,28 1-15,0-1-16,0 1 0,-27-1 15,27 1-15,0-1 0,0 1 16,0 0 0,0-1-16,27 28 15,1 0 1,-28 28-16,0-1 16,27-27-16,-27 27 0,0 1 15,28 27 1,-28-28-16,27 28 15,1-27-15</inkml:trace>
  <inkml:trace contextRef="#ctx0" brushRef="#br0" timeOffset="-155129.24">19300 14824 0,'27'0'62,"-27"-28"-46,27 28-16,1-27 16,-1 27-16,1 0 15,54 0-15,-54 0 0,-1 0 16,83 55-1,-55-55-15,-28 27 0,1-27 16,-1 0-16,1 28 0,26-28 16,-54 27-16,28-27 0,-1 0 15,-27 28 110,0 27-109,28-28-16,-28 28 0,0-28 0,0 1 0,27 27 16,-27-28-16,0 56 0,28-56 0,-28 28 15,0-28-15,0 28 0,27-27 0,-27 27 16,0-28-16,0 1 0,28 109 15,-1-110-15,-27 1 0,28 82 16,-28-83-16,0 0 0,0 28 16,27 28-16,-27-56 0,0 1 15,27 26-15,-27 1 16,0-27-16,0 27 0,28-28 0,-28 83 16,0-83-16,27 28 0,-27-27 0,0 54 15,0-27-15,28-27 16,-28 54-1,0-55-15,27 1 0,-27 27 16,0-28-16,28 1 0,-28 81 16,27-81-16,-27 54 15,28-54-15,-28-1 0,0 28 16,27-28-16,-27 1 16,0 54-16,28-54 0,-28-1 15,27 56 1,-27-56-16,0 0 0,0 1 0,27 27 15,-27-28-15,0 1 0,0-1 16,0 1-16,0 26 16,0-26-16,0-1 0,28 56 15,-28-56-15,27 28 16,-27-27-16,0-1 0,28 28 16,-28-28-16,27 28 15,-27-27 1,0-1-16,28 1 15,-28-1-15,0 1 0,27-1 16,-27 0 0,28 1-1,-28-1-15,0 1 16,0-1-16,27-27 0,-27 55 16,0-27-16,0-1 15,0 0-15,28-27 16,-28 28-16,0-1 31,27-27-31,-27 28 16,0-1-16,0 1 15,0-1 32,0 1-16,-27-28 16,-1 0-31,1 0 0,-1 0-16,1 0 15,-28 0-15,55 27 0,-28-27 16,1 0-16,-28 0 15,-82-27-15</inkml:trace>
  <inkml:trace contextRef="#ctx0" brushRef="#br0" timeOffset="-140589.49">10789 14028 0,'-27'0'16,"54"0"0,-54 0 46,27 27-62,-28 1 31,1-1-15,-1 1 0,1-28-1,27 27-15,-28-27 0,1 0 16,-1 0-16,1 28 15,0-28-15,-1 0 16,1 0 0,-1 54-1,1-54-15,-1 0 0,-27 55 16,0 0 0,-27 0-1,27-27 1,28-1-16,-1 0 15,1 1-15,-1-1 0,1 1 16,27-1-16,-28 1 16,28-1-16,-27 1 0,27 54 15,-27-55-15,27 56 16,0-56-16,-28 1 16,28 82-16,0-83 15,0 28 1,0-28-16,0 1 0,28 27 15,-28-28-15,0 1 0,0-1 16,27 0-16,-27 28 16,0-27-16,27-1 0,-27 28 15,28-27-15,-28-1 16,27 1-16,-27 26 16,28-54-16,-28 28 15,27-1 1,-27 1-16,28-1 0,-1 28 15,-27-27-15,28-1 16,-1 1-16,1 26 16,-1-54-16,0 55 15,1-55-15,-28 28 0,27-28 16,1 27 0,-1-27-1,1 28 1,-1-28-16,1 27 15,-1-27-15,1 0 0,-1 28 16,0-28-16,1 0 0,-1 27 16,1-27-16,-1 27 0,28 1 15,-27-28 1,27 27-16,-28-27 16,28 0-16,-28 0 15,1 0-15,54 28 16,-54-28-16,-1 0 0,55 0 15,-54 27-15,27-27 0,27 0 16,-54 0-16,26 28 16,-26-28-16,27 0 0,-28 0 15,1 0-15,54 0 0,-54 0 16,26 0-16,-26 0 16,-1 0-16,56 0 15,-56 0-15,56 0 16,-56 0-16,28 0 15,-28 0-15,1 0 0,-1 0 0,1 0 16,27 0 0,-28-28-16,55 28 15,-54 0-15,54 0 16,-54 0-16,54 0 16,-54 0-16,-1 0 0,55 0 15,-54-27-15,-1 27 16,1 0-16,-1-28 0,1 28 0,-1 0 0,28-55 15,-28 55-15,-27-27 16,55 0-16,-27-1 16,-28 1-16,27-1 0,1 28 15,-1-27-15,-27-1 16,28 28-16,-28-27 0,27-28 16,0 28-16,-27-28 15,28 27-15,-28 1 16,27-28-1,-27 27-15,0 1 0,28-1 16,-1-26 0,-27 26-16,0 1 15,-27-28-15,27 27 16,-28-27 0,1 28-16,-1-28 15,1 28-15,0-56 16,-1 56-16,1-28 15,-1 27-15,1 1 16,27 0-16,-28 27 0,28-28 16,-27 1-16,27-1 15,-28 1-15,1-1 16,0-27-16,-1 28 16,1-28-16,-1 28 15,-27-1 1,55 1-16,-27 27 0,-1-28 0,-27 1 15,55-1-15,-27 28 0,0-27 16,27-1-16,-28 28 0,28-27 0,-55-1 16,55 1-16,-27 0 0,-1-1 15,1 1-15,-1-1 16,1 1-16,-1-1 16,1 1-1,0 27-15,-1-28 16,28 1-16,-27 27 15,-1 0-15,28-27 16,-27 27 0,-1 0-16,1 0 0,27-28 15,-28 28-15,1 0 16,-1 0 0,1 0-1,0 0 1,-1 0-16,1 0 15,-1 0 1,1 0-16,-1 0 0,1 0 16,-28 0-1,55 28-15,-28-28 0,-26 0 16,26 27-16,-27-27 16,28 0-16,-1 0 0,-27 27 15,28-27-15,-1 0 16,1 0-16,0 0 15,-1 0-15,1 0 16,27-27-16,-28 27 0,1 0 16,-1 0-1,1 0-15,-1-27 16,1 27-16,0 0 16,-1 0-1,1 0-15,-1 27 16,1-27-16,-1 0 15,1 0 1,-1 27 0,1 1-1</inkml:trace>
  <inkml:trace contextRef="#ctx0" brushRef="#br0" timeOffset="-129764.45">15511 17981 0,'27'0'94,"-27"27"-63,28 1-16,-28-1-15,0 1 0,27 54 16,1-55-16,-28 28 0,0-27 0,27-1 16,-27 1-1,0-1 1,0 1 0,0-1-1,0 1 1,28-28-16,-28 27 15,0 55-15</inkml:trace>
  <inkml:trace contextRef="#ctx0" brushRef="#br0" timeOffset="-129231.56">16197 17981 0,'0'27'47,"0"1"-31,0-1 0,0 1-16,-27 27 15,27-28-15,0 0 0,0 56 16,0-56-16,0 28 15,-28-27-15,28-1 16,0 28-16,0-28 16,0 28-16</inkml:trace>
  <inkml:trace contextRef="#ctx0" brushRef="#br0" timeOffset="-128845.42">15923 18118 0,'0'0'16,"-28"0"-16,1 0 31,27 0-16,27 28 1,1-28 15,54 54-15,-54-26-16,-1-1 16,1-27-16,-1 28 0,0-1 0,1-27 15,-1 28-15,1-28 16,-28 27-16,27-27 15,-27 28 1,28-1-16,-1-27 16,1 55-16,-1-28 15</inkml:trace>
  <inkml:trace contextRef="#ctx0" brushRef="#br0" timeOffset="-128521.83">16033 18502 0,'-28'0'31,"1"0"16,54 0-15,1-27-1,109-28-31</inkml:trace>
  <inkml:trace contextRef="#ctx0" brushRef="#br0" timeOffset="-127824.52">16582 18255 0,'0'-27'16,"27"27"62,1 27-63,-1 1-15,55 27 0,-54-28 16,27 28 0,-55-27-16,27-1 15,-27 0-15,0 1 16,0-1 0,0-54-1,0-1 1,-27 28-16,27-27 0,0 0 15,0-1-15,0 1 0,-28-28 16,28 27-16,0 1 16,0-28-16,0 27 0,0-26 15,0 26 1,0 1-16,28 27 31,-1 27-15,1 1-1,-1-1-15,1 0 16,-28 1-16,27-28 0,0 27 16,-27 1-16,28-1 15,-28 1-15,27-28 0,-27 27 16,28 56-16</inkml:trace>
  <inkml:trace contextRef="#ctx0" brushRef="#br0" timeOffset="-124185.6">21249 18612 0,'0'0'0,"27"0"31,-27 28-31,28-28 16,-28 27-16,27-27 0,-27 28 15,55 26 1,0 1-16,-28 0 15,-27-27-15,28 27 16,-28-28-16,27 1 16,-27-1-1,0-54 17,-27-1-17,27 1-15,0-1 0,0-27 16,-28 55-16,28-27 0,0-1 15,0 1-15,-27-1 16,27 1-16,0 0 16,0-1-16,0 1 15,0-1-15,0 1 0,27 27 16,-27-28-16,28 56 31,-1-1-15,1 1-16,-1-1 15,1 1-15,-28-1 0,27-27 0,28 55 16,-28 0 0,1-28-16,-1 28 15,1-27-15,-28 27 16,27-28-16,-27 28 16</inkml:trace>
  <inkml:trace contextRef="#ctx0" brushRef="#br0" timeOffset="-123602.75">22319 18338 0,'0'27'16,"-27"-27"-1,-1 28 1,28-1-16,0 1 16,-27-1-16,27 0 15,0 28-15,0-27 16,0-1-16,0 56 15,0-56-15,0 0 0,0 1 16,0 27 0,27-28-16,-27 28 0</inkml:trace>
  <inkml:trace contextRef="#ctx0" brushRef="#br0" timeOffset="-123275.58">22045 18502 0,'0'0'0,"0"-27"47,0 0-16,-28 27-16,56 27-15,-1-27 16,-27 27-16,55 28 0,-27-55 16,-1 28-16,55 27 15,-54-28-15,27 1 0,-28-28 16,1 27-16,-1 0 0,28 1 16,-27-28-16,-1 27 15,0-27-15</inkml:trace>
  <inkml:trace contextRef="#ctx0" brushRef="#br0" timeOffset="-122994.58">21908 18640 0,'0'27'47,"27"-27"0,0-27-32,1 27-15,-1 0 16,1 0-16,27 0 15,27-28 1,-54 28-16,109-27 0</inkml:trace>
  <inkml:trace contextRef="#ctx0" brushRef="#br0" timeOffset="-122596.34">23033 17981 0,'0'0'0,"0"27"32,0 1-17,0-1 1,0 1-16,28-1 16,-28 1-16,0-1 0,27-27 15,-27 27-15,28-27 0,-28 28 0,54 54 16,-54-54-1,28 27-15,-1-28 16,1 1-16,-28-1 0,0 0 0,27 1 16,-27-1-16,28 28 0,-28-27 0,0-1 15,27 83-15</inkml:trace>
  <inkml:trace contextRef="#ctx0" brushRef="#br0" timeOffset="-120782.9">16719 18749 0,'27'28'110,"28"-28"-95,-27 0-15,54 0 16,-54 0-16,-1 0 16,28 0-1,-28 0-15,1 0 0,-1 0 16,28 0-16,-27 0 15,-1 0 17,1 0-17,-56 0 63,-27 0-62,28 0-16,-56 0 16,56 0-1,-1 0-15,1 0 16,0 0-16,-1 0 16,1 0-1,-1 0 1,1 0-1,-1 0 1,56 0 15,-28 27 16,0-54-16,0 54 1,27-27-17,-27-27 1,28 27 0,-1 0-16,1 0 15,-56 0 63,1 0-62,-1 0 0,1 0-16,-1 0 31</inkml:trace>
  <inkml:trace contextRef="#ctx0" brushRef="#br0" timeOffset="-119008.48">17021 18804 0,'0'-27'16,"0"54"15,0 1 16,27-1-31,1 56-1,-28-56-15,27 1 16,-27-1 15,28 0-15,-1 1 0,1-28-1,-28 27 1,27-27-16,1 0 47,-1 0-32,0 0 32,1 0-31,-1 0-1,1 0 1,27-27-16,109-1 16,-136 28-16,27-27 15,0 27-15,0 0 0,-28 0 0,28-27 0,27 27 16,-54 0 0,54 27-16,-54-27 0,-1 0 15,28 0-15,-28 0 16,1 0-16,54 0 15,-54 0-15,-1 0 0,55 0 16,-54 0-16,-1 0 0,1 0 0,-1 0 16,1 0-16,27 27 15,-28-27-15,1 0 0,54 0 16,-55 0 15,1 0-15,27 0-1,0 0 1,27 28 15,220-28-15,-220 27-16,1-27 0,-1 0 0,28 28 16,-55-28-16,55 27 15,-83-27-15,0 0 0,1 0 0,-1 0 0,1 0 16,27 28-1,-28-28-15,1 0 0,27 0 16,-28 0-16,28 0 16,-28 0-16,1 0 0,27 0 15,-28 0 1,1 0-16,-1 0 0,1 0 16,-1 27-1,0-27-15,1 0 16,-1 0-16,1 0 15,-1 0-15,1 0 16,-1 0-16,1 0 16,-1 0-16,1 0 0,-1 0 15,0 0-15,1 0 16,-1 0-16,1 0 16,-1 0-1,1 0 1,-1 0-1,1 0 1,-1 0 0,1 0-1,-28-27 1,27 27-16,0 0 16,1 0-1,-1 0 1,1 0-1,-28-28-15,27 56 0,1-28 0</inkml:trace>
  <inkml:trace contextRef="#ctx0" brushRef="#br0" timeOffset="-117894.73">21606 18640 0,'-28'0'47,"28"-28"-31,-27 28-1,27-27-15,0-1 16,-28 28-16,28-27 16,-27 27-16,27-28 15,-28 28-15,1 0 0,-1 0 16,1 0-1,0 0-15,-1 0 16,1 0 0,-1 28-1,1-28-15,-1 27 16,28 1 0,-27-28-16,27 27 15,0 1-15,-28-1 16,28 28-1,0-28 1,0 1 0,0-1-16,0 28 15,28-27-15,-28-1 16,0 1-16,27-28 16,1 55-16,-28-28 0,27 0 15,1 1 1,-28-1-16,27-27 0,-27 28 0,55-1 15,-28 1-15,1-28 16,-1 27-16,1-27 16,-1 28-1,1-28-15,-1 0 0,1 0 16,-1 0-16,0 0 16,1 0-16,-1 0 15,1 0-15,-1 0 16,1 0-16,-1 0 15,1 0-15,-28-28 0,27 28 0,1 0 16,-1 0 0,0 0-16,1-27 15,-28-1-15,27 1 16,1-1-16,-28 1 16,27-28-16,-27 28 15,0-28 1,0 27-16,0 1 15,-27-1-15,27 1 0,-55-1 16,27 1-16,-26-28 16,26 28-16,-27-1 15,28 1-15,-1-1 16,-27 1-16,28 27 16,-1 0-1,1 0-15,-28 27 16</inkml:trace>
  <inkml:trace contextRef="#ctx0" brushRef="#br0" timeOffset="-116397.39">16993 18063 0,'28'0'16,"-28"-27"15,-28 27 16,28-28-32,-27 28 1,27-27-16,-27-1 0,-1 1 16,1 27-1,27-28-15,-28 28 16,1 0 0,-1 0-1,1 0-15,-1 0 16,-27 28-1,28-28-15,0 27 16,27 1-16,-55-1 16,27 1-16,1-1 15,27 1-15,-28-28 16,28 27-16,0 1 16,-27-1-16,27 0 15,0 1-15,27-28 0,-27 27 16,0 1-16,0-1 15,28 1 1,-28-1-16,27-27 0,1 55 16,-28-27-16,27-1 15,-27 0-15,28 1 0,-1-1 16,-27 1 0,27-1-1,1-27-15,-1 28 0,-27-1 16,28-27-16,-1 0 0,-27 28 15,55-1-15,-27-27 16,-1 27-16,1-27 0,-1 28 16,0-28-16,1 0 0,-1 0 15,28 0 1,-27 0-16,-1 0 16,1 0-16,-1 0 15,1 0-15,-1 0 16,0-28-16,1 28 15,-28-27 1,27 0-16,-27-1 0,28 1 16,-28-1-16,27 1 15,-27-1 1,0 1-16,0-1 0,0 1 16,-27 0-1,27-1-15,-28 28 0,28-27 0,-27-1 16,27 1-16,-28 27 0,1-55 15,0 55-15,27-28 16,-28 1-16,1-1 0,-1 28 16,28-27-1,-27 27-15,27-27 0,-28 27 16,1 0 0,-1 0-16,28 27 15,-27-27 1,-1 0-16,1 27 0</inkml:trace>
  <inkml:trace contextRef="#ctx0" brushRef="#br0" timeOffset="-107341.88">24955 15044 0,'0'27'79,"0"-54"-48,27 27-16,1 0-15,-1 0 16,1 0-16,-28 27 16,55-27-16,-28 0 15,0 0-15,28 0 16,-27 0-16,-1 0 0,56 0 16,-28 0-16,-28 0 0,0 0 15,28 0-15,55-27 16,-82 27-16,-1 0 0,83 0 15,-83-28-15,28 28 16,-27 0-16,-1 0 0,1 28 16,-1-28-1</inkml:trace>
  <inkml:trace contextRef="#ctx0" brushRef="#br0" timeOffset="-106812.84">24900 15538 0,'0'-28'16,"27"28"-16,-27 28 15,28-28 16,-1 27-15,1-27-16,-1 0 16,1 0-16,-28-27 15,27 27-15,1 0 0,-1 0 0,0 0 16,1 0-16,-1 0 0,1-28 0,-1 28 0,1 0 16,82-27-1,-56 27-15,-26 0 0,27 0 0,0-28 16,-28 28-16,28 0 0,-27 0 0,54 0 15,-55 0-15,1-27 16,-1 27-16,1 0 0,-1 0 16,1-28-1,-1 28-15,1 0 16,-28 28 0</inkml:trace>
  <inkml:trace contextRef="#ctx0" brushRef="#br0" timeOffset="-105005.45">26547 14714 0,'0'-27'15,"0"-1"32,-27 28 0,27 55-47,-28-55 0,28 28 16,0-1-16,0 28 0,0 82 15,0-54 1,28-56-16,-1 55 16,-27-54-16,28-1 0,27 28 15,-28-55-15,-27 28 16,82-1-16,-54-27 16,-1 27-16,1-54 31,54-28-16,-82 28-15,82-83 16,-54 82-16,-1-26 0,-27-1 16,0 27-16,0 1 0,0-1 0,0-27 15,0 28 1,-27-1-16,27 1 0,-28 27 0,28-27 16,-27-1-16,-1 28 15,28-27 1,0 54-16,0 1 15,-27-28 1,27 27-16,0 0 0,0 1 16,0 54-1,0-54-15,0-1 0,0 1 16,27 54-16,1-82 0,-28 27 16,55 28-1,-28-55-15,56 55 16,-56-55-16,28 28 15,-28-28-15,1 0 0,54-28 16,-27 1 0,-27-1-16,-1-27 15,1 55-15,-28-27 0,0 0 0,27-1 16,0 1-16,-27-56 16,0 56-16,0-1 15,0-54-15,0 55 16,-27-1-16,27 1 0,-27-1 15,27 1-15,-83-56 0</inkml:trace>
  <inkml:trace contextRef="#ctx0" brushRef="#br0" timeOffset="-104129.83">27810 15071 0,'-27'0'31,"27"27"-31,-28-27 15,1 0 1,-1 28 0,1-1-16,-1 1 15,28-1 1,-27-27-16,27 55 16,0-27-1,27 26-15,-27-26 16,28-28-16,-1 27 15,-27 1-15,55-1 16,-27-27-16,-1 28 0,55-56 16,-54 28-16,27-55 15,-28 55-15,-27-27 16,28-1-16,-1 1 0,-27 0 16,28-1-16,-28-27 15,0 28-15,-28-28 16,28 27-16,-55 1 15,28 27-15,-1 0 0,-54 0 0</inkml:trace>
  <inkml:trace contextRef="#ctx0" brushRef="#br1" timeOffset="-92309.86">9169 16828 0,'0'0'0,"-27"0"63,27 27-47,-28 1-1,28-1 1,-27 28-1,0 0-15,27-28 16,-28 1-16,28 54 16,28 56-1,-28-111-15,0 28 16,54 27-16,-26-54 0,-1-28 16,28 27-1,-27-27-15,-1 55 16,1-55-1,-28 28 32,27-1-15,-27 28-17,0-28-15,0 1 16,0 54-1,0-54-15,28-1 0,-1 0 32,0 1-32,-27-1 15,28 1 1,-1-28-16,-27 27 16,28 1-1,-1 27 16,1 0-31,-1 27 16,83 110-16,-83-137 16,1 27-16,54 56 15,-54-138-15,-28 27 0,27 0 0,55 1 16,-54-28-16,-1 27 0,1-27 0,-1 0 16,56 0-1,-56 0-15,1 0 0,-1 0 0,28 0 16,-28 0-16,1-27 0,27 27 15,-28 0-15,1 0 0,27 0 16,-28 0-16,0 0 16,-27-28-1,28 56-15,-1-28 16,-27 27 0,28-27-1,-1 28-15,1-28 16,27 27-1,-28-54-15,55 27 16,-54-28-16,-1 28 0,1 0 0,-1-27 16,83-28-16,-55 55 0,0-27 15,-28 27-15,111-83 16,-84 83-16,1-27 0,83-28 16,-111 27-16,28 28 0,55-54 15,-83 54-15,1 0 0,82 0 16,-83 0-1,0 0-15,28 27 16,-27-27-16,27 55 16,-28-55-16,1 0 0,27 27 15,-28 1-15,0-28 0,56 0 16,-56 27-16,1-27 0,-1 0 16,1 0-16,81 0 15,-81 0-15,-1 0 0,1 28 0,82-28 16,-83 0-16,1 0 0,-1 0 15,55 0-15,-54 0 16,-1 0-16,56 0 16,-56 27-16,0-27 0,28 0 15,-27 0-15,-1 28 0,1-28 0,-1 0 0,1 27 16,54 0 0,-55-27-16,1 0 0,-1 28 0,56-1 15,-56-27-15,1 0 0,-1 0 16,83 0-16,-55 0 15,-28 0-15,28 0 0,55-27 16,-83 27-16,28 0 0,-27 0 0,-1-28 0,1 28 16,82 0-1,-83 0-15,0 0 0,1 0 0,54-27 16,-54 27-16,-1 0 0,56 0 16,-56 0-16,28 27 15,-28-27-15,28 0 16,-55 28-1,28-28-15,-1 0 0,1 27 16,-1-27-16,0 0 0,1 0 16,54 28-16,-54-28 15,-1 0-15,1 0 0,54 0 16,-55-28-16,1 28 0,27 0 0,27 0 16,-27 0-16,-27 0 0,-1 0 15,55 0-15,-27 0 16,-27 28-16,-1-28 0,28 0 15,-27 0-15,26 27 0,-26-27 0,54 0 16,-54 0-16,27 28 0,-28-28 16,83 27-1,-83-27-15,1 0 0,-1 0 0,83 28 16,-55-28-16,-28 27 0,83-27 16,-82 28-16,27-28 0,-28 0 0,0 0 15,111 0 1,-111 0-16,1 0 0,27 0 0,54-28 15,-81 28-15,-1 0 0,28 0 0,28 0 16,-56 0-16,0 0 0,1 0 16,27 0-1,-28 28-15,1-28 0,27 27 0,-28-27 16,1 0-16,-1 27 0,55 1 16,-54-28-16,27 0 0,-28 0 0,56 27 15,-56-27-15,28 0 0,-28 0 16,56 28-16,-28-28 15,-28 27-15,1-27 0,81 28 16,-81-28-16,27 0 0,0 27 16,-1-27-16,84 0 15,-83 0-15,-28-27 0,83-1 16,-83 28-16,28-27 0,-27 27 0,27-28 16,-28 28-16,1 0 15,-1 0-15,55 0 16,-54 0-16,54 0 15,-54 28-15,-1-28 0,1 0 0,-1 0 16,0 27-16,1-27 0,82 28 16,-83-28-16,1 0 0,-1 0 0,55 27 15,-54-27-15,27 0 0,-28 0 16,56 28-16,-56-28 16,28 0-16,-28 0 0,83 0 15,-82 0-15,-1 0 0,55-28 16,-27 28-16,-27 0 0,-1 0 0,28-27 0,-27 27 15,54-28-15,-27 28 16,-28 0-16,1-27 0,54 27 16,-54 0-16,54 0 15,-55 0-15,1 0 0,27 0 16,-28 0-16,1 27 16,-1-27-16,1 0 0,27 28 15,-28-1-15,0-27 16,1 0-16,54 55 15,-54-55-15,-1 28 0,56-1 16,-56-27-16,0 0 0,83 0 16,-55 0-16,-27 0 0,26 0 0,111-55 15,-137 55 1,27 0-16,-28-27 0,110 27 16,-109-28-16,-1 28 0,28 0 0,-27 0 15,81-27-15,-54 27 16,-27 0-16,27 0 0,27-28 15,-27 28-15,-28 0 0,1 0 0,54-27 16,-54 27-16,-1 0 0,28 0 16,-28 0-16,1 0 0,27 0 15,-28 0-15,1 0 16,-1 0-16,28 0 16,-27 0-16,26 0 15,-26 0-15,-1-28 0,28 1 16,-27 27-16,-1-28 0,1 28 0,26-27 15,1 0-15,-27-1 0,-1 28 16,1-27-16,-1-1 0,1 28 0,54-55 16,-55 55-16,1-27 0,54-1 15,-54 1-15,-1 27 0,1-28 16,27-26 0,-28 26-16,0 1 0,1-1 0,27-27 15,-28 28-15,1-28 16,-1 28-16,-27-1 0,28 1 0,-28-28 15,0 27-15,0-27 16,0 28 0,0-1-16,0 1 15,0 0-15,-28-56 16,28 56-16,-27-56 16,-1 56-16,28-1 0,-27 28 0,27-27 0,-28 0 15,1-1-15,-28-54 16,28 54-16,-1 1 0,1-1 0,-28-54 15,27 55-15,1-1 0,-1 1 16,-81-28-16,81 27 16,1 1-16,-1 27 0,-109-82 15,82 82-15,-27-55 0,27 27 16,0 28-16,27-27 0,-136-28 16,136 55-16,-27-28 0,0 28 15,-82-55-15,82 28 16,28 0-16,-28-1 0,-55-27 15,55 28-15,28-1 0,-56-81 16,56 81-16,-1 1 0,-26-28 16,54 0-16,0 27 0,-28 1 15,28-1-15,-27-81 16,27 54-16,0 27 0,-28-82 16,28 83-16,0 0 0,-27-83 15,-1 82-15,28 1 0,-55-55 16,28 54-16,-1 1 15,1-1-15,0 1 0,-1-1 0,1 1 16,-1-1-16,-27 1 0,28-1 0,-1 28 16,1-27-16,-1 0 0,-81-28 15,81 27-15,1 28 0,-1-27 0,-54-28 16,55 27-16,-1 28 16,-27-55-1,28 28-15,-1 0 0,1-1 0,27 1 16,-28-1-16,28 1 0,-27 27 15,-1-55-15,28 27 16,0 1-16,-27-28 16,0 28-16,27-1 0,-55-54 15,27 54-15,1 1 0,-28-28 16,27 28-16,-27-28 0,28 27 16,0 1-16,-1-1 0,1 28 15,-28-27-15,27-1 0,-54-27 16,54 28-16,1 0 0,-83-28 15,83 27-15,-1 28 16,-54-55-16,54 55 16,1-27-16,0 27 0,-56-28 15,56 1-15,-1 0 16,1 27-16,-1 0 0,1-28 0,-1 1 16,-54 27-16,82-28 15,-27 28-15,-1 0 0,1 0 0,-56-27 16,56 27-16,0 0 0,-1 0 15,-82 0 1,83 0-16,-1 0 0,-54 0 0,55 0 16,-28 0-16,-83 27 15,29 1 1,54-28-16,-28 27 16,28 1-16,28-28 0,-1 0 0,-81 27 15,81-27-15,1 27 16,-83 1-16,82-28 15,1 0-15,0 27 0,-1-27 0,-27 28 16,28-28-16,-1 0 0,-54 55 16,27-55-16,28 0 0,-1 27 0,-82 1 15,55-1-15,28-27 16,-83 55-16,55-55 16,28 27-16,-110 1 15,109-1-15,1-27 0,-28 28 0,27-28 0,1 27 16,-1-27-16,-27 28 0,28-28 0,0 27 15,-56 28 1,28-55-16,28 27 0,-83 56 16,83-83-16,-1 27 0,-27 1 0,28-1 15,-138 56 1,138-83-16,-111 54 16,83-26-16,28-28 0,0 0 0,-28 27 15,27-27-15,-82 55 16,55-55-16,28 0 0,-83 28 15,55-1-15,28-27 0,-83 28 16,83-28-16,-1 0 16,-82 27-16,55 0 15,28-27-15,-1 0 0,-54 28 16,27-1-16,0 1 0,28-28 0,-28 27 0,0 1 16,-82 54-1,82-54-15,27-1 0,-27 0 0,1 1 0,-84 27 16,83-28-16,1 1 15,26-1-15,-27-27 0,0 28 0,28-28 16,-110 27-16,82 1 16,-28-28-16,56 0 0,-1 0 0,-27 0 15,-27 0 1,55 0-16,-1 0 0,-27-28 0,28 28 0,-1 0 16,-54-27-1,55 27-15,-28 0 0,27 0 0,-82 0 16,83 0-16,-1 0 0,-54 27 15,27-27-15,-55 28 16,55-1-16,28-27 0,-28 27 0,0-27 16,-55 55-1,56-27-15,26-28 0,1 0 0,-83 55 16,82-55-16,1 0 0,-1 27 16,-54 1-16,55-28 15,-1 0-15,-54 27 16,54-27-16,1 0 0,-1 27 15,1-27-15,0 0 0,-83-27 16,82 27-16,1 27 0,-28-27 0,27 0 16,-109 0-1,82 28-15,28-28 0,-28 0 0,0 27 0,-165 28 16,193-55 0,-28 28-16,-55-1 0,83 1 15,-28-28-15,27 27 0,-26-27 0,26 28 0,1-28 16,-56 54-1,56-54-15,-1 28 0,-27-28 16,28 0-16,0 0 16,-1 0-16,1 0 15,-1 0-15,-27-28 16,28 28 0,-28-27-16,27 27 15,-26 0 1,26 0-16,1 0 0,-1 0 0,-27 27 15,55 1-15,-27-28 0,-1 0 16,28 27-16,-27-27 0,-1 28 0,1-1 16,-28 28-1,28-27-15,-1-1 16,1-27-16,-1 28 16,1-28-16,-1 0 15,1 0 1,-1 0-16,1 0 15,0-28-15,-1 28 16,1 0 0,-28-27-16,27 27 15,1 0-15,-28 0 16,27 0-16,1 27 16,0-27-16,-1 0 0,1 0 15,-1 0 1,1 0-16,-1 0 0,1 0 15,-1 0 1,1 0-16,27-27 16,-27 27-16,27-28 31,-28 28-31,1 0 31,27 28 0,-28-28-15,28 27 15,-27-27-15</inkml:trace>
  <inkml:trace contextRef="#ctx0" brushRef="#br1" timeOffset="-89797.4">28387 14879 0,'0'27'16,"27"-54"109,0 27-110,1 0 16,54 0 1,1-28-17,-29 28-15,29 0 0,-1-27 16,-27 27-16,27 0 0,-27-28 0,55 1 16,-82 27-16,27 0 15</inkml:trace>
  <inkml:trace contextRef="#ctx0" brushRef="#br1" timeOffset="-89248.74">28661 14577 0,'0'-83'15,"-27"83"16,27-27-15,0 54 15,27 28-15,-27 0-16,0-27 0,27 82 16,1-83-16,-28 0 0,27 56 15,-27-56-15,28 56 16,-1-56-16,-27 1 15,28-1 1,-28 28-16</inkml:trace>
  <inkml:trace contextRef="#ctx0" brushRef="#br1" timeOffset="-88139.42">29704 14412 0,'0'-27'16,"0"54"62,-27-27-63,27 28-15,0-1 16,0 0-16,0 1 0,0 54 16,0-54-16,0 54 15,0-54-15,27-28 0,1 82 16,-1-55 0,1 28-16,-1-55 15,1 0-15,26 28 0,-26-28 16,-1 0-16,56-55 15,-1 27 1,-82 1-16,55-28 16,-55 28-16,27 27 0,-27-28 0,28-27 15,-28 28-15,0-1 16,0 1-16,0-1 16,0 56 30,-28-1-30,28 1 0,-27-1-1,27 28 1,0-27-16,0 54 16,0-55-16,0 1 0,27 54 15,-27-54-15,55 27 16,-27-28-16,27-27 15,-28 0-15,55 0 16,-27 0-16,28-55 16,-28 28-16,-28 27 0,1-28 0,-28 1 15,54-56-15,-26 56 16,-28-1-16,0-26 16,0 26-16,-28-27 15,1 28-15,27-1 0,-55-27 16,28 55-16,-56-82 15</inkml:trace>
  <inkml:trace contextRef="#ctx0" brushRef="#br1" timeOffset="-87274.96">30473 13643 0,'27'-27'63,"1"27"-48,-1 0 1,28 0 15,82-27-15,-82-1-16,110 1 15,-110 27 1,27-28 0,-54 1-16,-1 27 15</inkml:trace>
  <inkml:trace contextRef="#ctx0" brushRef="#br1" timeOffset="-86879.2">30885 13561 0,'0'-27'32,"-28"27"-1,28 27 16,28 28-32,-28-28-15,0 1 16,0 82-16,0-55 16,0-28-16,0 55 15,0-54-15,0 27 16,27-55-16,-27 27 15,0 1-15</inkml:trace>
  <inkml:trace contextRef="#ctx0" brushRef="#br1" timeOffset="-85470.07">31159 14522 0,'0'-55'0,"0"28"62,28 27-46,-28-28-16,27 28 16,1 0-16,27 0 15,-28 0-15,0 0 0,1 0 16,-1 0-16,1 0 0,27 28 15,-55-1-15,27 0 16,-27 1-16,0-1 16,0 28-1,-27-27-15,27-1 0,-28 28 16,28-27-16,0-1 0,-27 0 16,27 1-16,0-1 15,-28 1-15,28-56 31,0 1-15,0-1-16,28-26 16,-28 26-16,27-27 15,-27 28-15,28-1 16,-28 1-16,27-1 0,1-27 16,-1 28-16,-27 0 0,55-28 15,-28 27-15,1 1 16,-28-1-16,0 56 78,0-1-47,-28 1-31,28-1 16,-27 28-1,0-28-15,27 1 16,-28-1-16,28 1 0,-27-1 16,27 1-1,0-1-15,0 1 0,0-1 16,0 1-16,0-1 0,0 0 16,0 1-16,0-1 0,27-27 15,-27 28-15,55-1 16,-28-27-16,28 0 15,-27 0-15,-1 0 16,28-27 0,-27-1-16,-1 1 0,28-28 15</inkml:trace>
  <inkml:trace contextRef="#ctx0" brushRef="#br1" timeOffset="-84404.72">32697 14522 0,'27'0'47,"1"0"-32,-1 0 1,0 0-1,28 0-15,-27 0 0,-1-28 16,83 28-16,-82 0 16,-1 0-16,0 0 0,56 0 15,-56 0-15,83 0 16,-82 0-16,26 0 16,-26 0-16,-1 0 0,-27 28 15,28-28 1</inkml:trace>
  <inkml:trace contextRef="#ctx0" brushRef="#br1" timeOffset="-84129.89">32779 14851 0,'27'0'16,"-54"0"-16,82 0 15,-28 0 1,28-27-16,-27 27 16,-1 0-16,1 0 0,54 0 15,-55-28-15,56 28 16,-56-27-16,1 27 15,109-27-15</inkml:trace>
  <inkml:trace contextRef="#ctx0" brushRef="#br1" timeOffset="-83348.38">34509 14220 0,'0'0'0,"0"-27"0,0-1 31,0 1-15,-28-1 0,28 1-1,0-1 1,-27 28-16,-1-55 15,1 28 1,-1-1-16,1 28 0,-1 0 16,1 0-1,-1 0-15,1 0 16,0 0-16,-1 28 0,1-28 16,-1 27-16,1 1 15,-1-1-15,-27 28 16,28-27-16,-1 54 15,28-55-15,-27 1 16,27-1-16,0 1 0,0 27 16,0-28-16,0 1 0,27 26 15,1-54-15,27 83 16,-28-56-16,28 1 16,-27-1-16,81 1 15,-81-28-15,27 27 16,0-27-16,-28 0 0,28 0 0,55-27 15,-83 27-15,56-28 16,-56 28-16,1-27 0,-1 27 16,28-55-1,-28 27-15,-27 1 16,28-1-16,-28 1 0,0-28 16,0 28-16,0-1 0,0 1 15,-28-28 1,28 27-16,-27 1 0,27 0 0,-55-28 15,28 27 1,-28-27-16,27 55 16,1-27-16,-138-28 0</inkml:trace>
  <inkml:trace contextRef="#ctx0" brushRef="#br1" timeOffset="-82068.16">25476 14659 0,'28'0'78,"-1"0"-62,1 28-16,-1-28 0,28 27 16,55 55-1,-28-27 1,28 0-1,-27 0 1,-1 0-16,-27-27 16,0-1-1,-28-27 1,1 27 0,-28 1-1,-28-28 48,1 0-16,27 27-47,-28-27 15,28 28 1,-27-1-16,-1 1 0,1 27 15,27-28-15,-55 28 16,55-28-16,-27 28 0,27-27 0,-83 82 16,56-83-1,-1 55-15,1-54 16,27-1-16,-83 111 0</inkml:trace>
  <inkml:trace contextRef="#ctx0" brushRef="#br1" timeOffset="-81295.64">24461 13726 0,'0'27'31,"0"1"-16,0-1 1,27 56 0,-27-56-16,0 0 0,28 83 15,-1-55-15,-27 0 0,55 82 16,-28-82-16,-27 0 0,28 0 0,-28 0 16,0 0-16,55 110 15,-55-111-15,0 1 0,0 28 0,27 81 16,-27-81-16,0-28 0,0 109 15,0-109-15,28 0 16,-28 0-16,0 82 16,0-82-16,0-27 0,27 82 15,-27-83-15,0 28 0,0-28 0,28 28 16,-28-27-16,0-1 16,0 1-16,0-1 15,0 0-15</inkml:trace>
  <inkml:trace contextRef="#ctx0" brushRef="#br1" timeOffset="-78044.11">24351 13753 0,'0'-27'15,"0"-1"16,0 1-15,27 27 0,-27-28-16,28 28 0,27-27 15,-28 27-15,1-27 16,-1 27-16,83-55 16,-55 55-16,-28 0 0,28-28 0,82 1 15,-82-1-15,0 28 0,137-27 16,-137-1-16,0 28 15,165-27-15,-138 27 16,-27-27-16,192-1 16,-164 28-16,-1 0 0,0 0 0,138-27 15,-138-1-15,1 28 0,109-27 16,-137 27-16,0-28 16,137 28-16,-110 0 15,-27 0-15,137-27 16,-137 27-16,137-28 0,-137 28 15,82 0-15,-82 0 0,0-27 16,0 27-16,110 0 16,-110-28-16,0 28 0,82 0 15,-82 0-15,82-27 16,-82 27-16,0 0 0,110 0 16,-83 0-16,-27 0 0,0 0 0,82-27 15,-82 27-15,0 0 16,137 0-16,-137 0 15,110-28-15,-110 28 0,0 0 16,-1 0-16,139 0 16,-138 0-16,82 0 15,-82 0-15,0 0 0,109 0 16,-109 0-16,28 0 16,-29 0-16,1 0 0,0 0 15,83-27-15,-84 27 16,-26 0-16,109 0 15,-82 0-15,-27 0 0,109 0 16,-110 0-16,28 0 0,55 0 16,-55 0-16,0 0 0,110 0 15,-111-28-15,1 28 0,0 0 16,110 0 0,-110 0-16,27 0 0,83 0 15,-110 0-15,0 0 0,137 0 16,-137 0-16,0-27 0,0 27 0,0 0 15,109 0 1,-109 0-16,0 0 0,-27 0 0,136 0 16,28 0-1,-82 0 1,-55 0-16,55 27 0,-55-27 16,-28 0-16,111 0 15,-111 0-15,0 0 0,28 0 0,55-27 16,-82 27-16,27 0 0,82 0 15,-82 0 1,55-28-16,-83 28 0,0 0 16,1 0-16,82 0 15,-83 0-15,1 0 0,-1 0 0,110 0 16,-109 0-16,-1 0 0,28 0 16,-27 0-16,27 0 15,-28 0 1,0 0-16,1 0 15,-28 28 1,0-1 31,0 1-47,-28-1 16,28 1-1,28-1 1,-28 0-16,0 1 0,0-1 0,0 1 15,0-1-15,0 1 0,0-1 0,27 1 0,-27 27 16,0-28-16,0 0 16,0 28-16,0 83 15,0-1 1,-27 28 0,27-56-16,0-81 0,0 27 15,-28-28-15,28 56 16,0-29-16,0-26 0,0-1 0,-27 111 15,0-84 1,27 29-16,-28 27 16,28-55-16,-27-28 0,27 55 15,0-54-15,-28 82 16,28-83-16,0 1 0,0-1 16,0 55-16,0-54 0,0-1 15,0 1-15,0 54 16,0-55-16,0 1 0,0 27 15,0-28-15,0 1 0,-27-1 16,27 1-16,0-1 0,0 1 0,0 26 16,-28 1-1,28-27-15,28-1 16,-28 1-16,0-1 16,0 1-16,0-1 15,27 1 1,-27-1-1,0 0 1,0 1-16,-27-28 47,-1 27-31,-27-27-16,28 0 0,-55 0 15,54 0-15,1 28 16,-56-28-1,56 0-15,-1 0 0,-54 0 16,55 0-16,-28 0 0,27 0 0,-82 0 16,55 0-16,28 0 0,-28 27 0,28-27 15,-28 0-15,-137 0 16,-28 28 0,55-28-1,110 27-15,-109-27 0,109 28 16,27-28-16,-27 0 0,-137 27 15,137-27-15,-137 27 16,137-27-16,-82 28 16,82-28-16,0 0 15,0 0-15,-110 27 16,111-27-16,-1 28 0,-110-28 16,110 27-16,0-27 0,0 0 0,-109 28 15,136-28-15,-27 0 16,28 0-16,-111 27 15,111-27-15,-28 0 0,0 28 0,0-28 16,28 0-16,-83 0 16,55 0-16,28 27 0,-1-27 0,-82 0 15,55 0-15,28 0 16,-110 28-16,109-28 0,-82 0 16,1 0-1,54 0-15,0 0 0,27 0 0,-136 27 16,136-27-16,-27 0 15,0 0-15,28 0 0,-28 0 0,28 0 0,-111 27 16,83-27-16,-82 0 16,82 0-16,28 0 15,-28 28-15,-110-28 16,110 0-16,0 0 0,-137 0 16,110 0-16,27 0 0,0 0 0,0 0 15,28 0-15,-83 0 16,82 0-16,-81 27 15,81-27-15,-27 0 0,28 0 0,-110 0 16,109 0-16,-27 0 0,28 0 16,-111 0-16,111 0 15,-28 0-15,28 0 0,-56 0 16,28 0-16,28 0 0,-28 0 0,28 0 0,-83 28 16,82-28-16,-27 0 15,28 0-15,-55 0 16,27 0-16,27 0 0,-54 0 15,54 0-15,1 0 0,-55 0 16,54 0-16,1 0 0,-1 0 16,-27 27-16,28-27 15,-28 0-15,27 0 16,1 0-16,-28 0 16,28 0-16,-28 0 15,27 0-15,-54 28 16,55-28-16,-1 0 15,1 0-15,-1 0 0,1 0 16,-1 0-16,1 0 0,-1 0 0,1 0 0,-55 27 16,54-27-16,1 0 15,-56 0-15,56 0 16,-28 0-16,27 0 16,1 0-16,0 0 0,-56 0 15,56 0-15,-56 0 16,56 0-16,-28 0 15,28 0-15,-1 0 0,1 0 16,-28-27 0,27 27-16,-27 0 15,28 0-15,-1 0 0,-26 0 16,26 0-16,-27 0 16,28 0-1,-1 0 1,1 0-16,-1 0 15,1 0-15,-1 0 16,1 0 0,0 0-16,-1 0 0,1 0 15,-1-28 1,1 28 0,27-27-1,-28 27-15,28-28 16,-27 28-1,-1-27 1,1 27 0,27-28-1,-27 28 1,27-27 0,0 0-16,0-1 15,27 1 1,0-1-1,-27 1 1,0-1 0,28 28-16,-28-27 15,-28-1-15,28 1 16,0-1-16,0 1 16,0 0-1,0-28-15</inkml:trace>
  <inkml:trace contextRef="#ctx0" brushRef="#br1" timeOffset="-58539.06">27920 17157 0,'0'0'0,"0"28"32,0-1-1,0 1 0,27-1 0,28 83-15,-27-83-16,-1 1 0,1 27 16,-1-28-16,0 28 0,1-27 0,-1-1 15,1 0-15,-1 1 0,28 54 16,-27-54-16,81 54 15,-109-55-15,55 28 16,-27-27-16,-1-1 0,1 1 16,-1-28-1,1 0-15,-1 0 16,0-28 0,1 28-16,-28-27 15,0-1-15,27 1 16,-54-1-16,27 1 15,0 0 1,0-1-16,-28 28 0,28-27 0,-27-28 16,27 27-16,0 1 0,0-55 15,0 54-15,0 1 0,0-28 16,0 27-16,0 1 16,0-1-1</inkml:trace>
  <inkml:trace contextRef="#ctx0" brushRef="#br1" timeOffset="-57980.53">29320 18063 0,'0'0'15,"-28"28"1,1-28 0,0 27-1,27 1-15,-28-28 0,28 54 16,0-26-1,0-1 1,0 1-16,28-28 16,-1 0-1,0-28 1,1 1-16,-1-28 16,1 55-16,-28-27 0,27-1 15,-27 1-15,0-1 16,-27 28-1,-1 0 1,28 28-16,-27-28 0,-28 82 16</inkml:trace>
  <inkml:trace contextRef="#ctx0" brushRef="#br1" timeOffset="-56929.83">29677 17295 0,'0'27'16,"0"0"0,0 1 15,0-1-15,0 1-1,0-1-15,27 28 16,-27-27-16,0-1 0,28 55 15,-28-54 1,27 54-16,-27-54 0,0-1 16,0 1-16,0-1 0,0 28 15,0-28-15,0 1 0,0-1 16,-27 1 0,27-1-16,-28-27 15,1 0 1,-1-27-16,1 27 15,-1-28-15,1 1 16,0-1 0,-1 28-16,28-27 0,-27-28 15,27 28-15,0-1 0,0-27 16,-28 28-16,28-1 0,0 1 16,0-1-16,28 1 0,-28 0 0,0-56 15,0 56-15,0-1 16,27-27-16,-27 28 15,0-1-15,28 1 16,-1 0 0,0 27-1,1 0-15,-1 0 0,-27 27 16,55-27 0,-27 0-16,54 27 0,-54 1 15,26-1-15,-26-27 16,-1 0-16,28 28 15,-27-1-15,-1-27 0,1 0 0,-1 55 16,1-55-16,-1 28 16,0-28-16,1 0 0,-28 27 0,27-27 15,56 55-15,-56-28 16,1 1 0,-1-1-16,-27 1 0,55-1 15,-55 1-15,27-1 16,1-27-1,-28 28-15,27-28 16,-27 27-16,28-27 0,-1 27 16,1-27-1,-1 0 1,1 0 0,-28-27-16,27 0 15,-27-28 1,0 27-16,-27-27 15,27 28-15,-28-28 16,28 28-16,0-1 0,-27-54 16,27 54-16,0-27 15,-28 28-15,28-1 16,0 1-16,0-55 16,0 54-16,0 1 0,0-111 0</inkml:trace>
  <inkml:trace contextRef="#ctx0" brushRef="#br1" timeOffset="-54564.99">28606 16773 0,'-27'0'16,"27"27"31,0 1-1,27-28-46,-27 27 16,0 1-16,-27-1 16,27 1-1,0-1-15,0 1 0,0-1 16,0 0-16,27 28 16,1-27-16,-28-1 15,27-27-15,-27 28 16,0-1-16,0 1 15,0-1-15,27 28 16,-27-28-16,0 1 0,0-1 0,0 28 16,0-27-1,28 27-15,-28-28 16,27 1-16</inkml:trace>
  <inkml:trace contextRef="#ctx0" brushRef="#br1" timeOffset="-52103.09">10569 7165 0,'28'0'16,"-28"-28"-1,0 56 48,0 54-47,-28-54-16,28-1 15,-27 1-15,27 26 0,-27 1 0,27 0 16,-28-27-16,28 27 0,0-28 0,-27 1 15,-1 109-15,1-110 16,27 1-16,-28 82 16,1-83-16,-1 110 0</inkml:trace>
  <inkml:trace contextRef="#ctx0" brushRef="#br1" timeOffset="-51685.24">9965 7302 0,'0'0'15,"0"28"16,0-1 1,28 0-17,-1 1-15,1-1 0,-1 1 16,1-1-16,-1 1 0,1-1 0,-1 1 16,1-28-16,-1 27 0,0 1 0,1-1 15,54 28-15,-54-55 0,54 55 16,-54-55-16,-1 27 0,0-27 15,56 28-15,-56-28 16,28 27-16,-27-27 16,-1 0-16,1 0 0,-1 28 15,-27-1 1,-27 1 0</inkml:trace>
  <inkml:trace contextRef="#ctx0" brushRef="#br1" timeOffset="-51288.86">9993 7851 0,'0'0'0,"0"28"31,27-28 0,1 0-15,-1 0 0,-27 27-16,55-54 15,-27 27-15,-1 0 0,55-28 16,-54 28-16,54-27 15,-54-1-15,82 1 16,-83-1-16,55 1 16,-27 27-16,0-28 15,-27 28-15,-28-27 16,27 27-16,1 0 0,-1 0 16,-27 55-1</inkml:trace>
  <inkml:trace contextRef="#ctx0" brushRef="#br1" timeOffset="-49812.99">26410 5902 0,'27'0'16,"-54"0"15,27 28-15,-28-1-16,1 0 15,27 1-15,-55 27 16,55-28-16,-27 1 0,-1 54 16,1-54-16,-1 26 15,28-26-15,-82 82 16,82-55-16,-28-28 0,1 28 0,-55 165 16</inkml:trace>
  <inkml:trace contextRef="#ctx0" brushRef="#br1" timeOffset="-49422.91">25751 6122 0,'0'0'16,"-27"0"-16,27 27 47,27 1-32,-27-1-15,27 1 0,-27-1 0,28 0 16,-1 28-16,1-27 0,54 54 15,-54-54 1,-1-1-16,55 28 0,-54-28 16,54 56-16,-54-83 15,54 55-15,-82-28 16,28 1-16,-1-28 0,0 27 16,1-27-16,54 82 15</inkml:trace>
  <inkml:trace contextRef="#ctx0" brushRef="#br1" timeOffset="-49031.86">25669 6588 0,'0'0'16,"27"0"46,1 0-46,-1 0-16,55-27 15,-54 27-15,-1-28 0,28 28 0,-27 0 16,27-27-16,82 0 16,-110 27-16,56-28 15,-56 28-15,1 0 16,-28 28-16,27-28 31,-54 0-15</inkml:trace>
  <inkml:trace contextRef="#ctx0" brushRef="#br1" timeOffset="-46052.69">2114 16004 0,'-28'0'47,"1"28"16,27-1-63,-27 1 15,-1 54-15,28-55 16,0 1-16,-27 27 0,27-28 0,-28 111 16,1-84-16,27-26 0,0 27 0,-55 82 15,55-109-15,-28 26 16,1 29-16,27-28 0,0-28 16,-28-27-16,28 137 0</inkml:trace>
  <inkml:trace contextRef="#ctx0" brushRef="#br1" timeOffset="-45607.83">1455 16306 0,'0'-27'16,"0"-1"15,-27 28-15,27-27-1,27 54 16,0-27-15,83 55 0,-82-55-16,27 28 0,-28-1 15,28 1-15,82 27 16,-109-55-16,27 0 0,-28 27 0,83 0 16,-83 1-16,83-1 15,-82-27-15,-1 28 0,1-28 0,54 55 16,-55-55-16,1 27 0,-1-27 15,-27 28-15,83-1 16,-56-27-16,-27 55 16</inkml:trace>
  <inkml:trace contextRef="#ctx0" brushRef="#br1" timeOffset="-45130.44">1400 16691 0,'0'27'15,"0"-54"-15,-27 54 0,27 1 16,-28-28 0,56 0 15,-1-28-15,1 1-1,-1 27-15,0-28 0,56-27 16,-56 55-16,1-27 0,54-28 15,-54 55-15,-1-28 0,83 1 16,-83 27-16,1-27 0,54-1 16,-27 28-16,-28-27 15,1 27-15,54-28 16,-54 1-16,-1 27 0,1-28 0,27 1 16,-28-1-16,-27 1 0,55-1 15,-28 1-15,1 0 16,-1-1-16,1 28 15,-28-27-15</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2-01-19T11:32:07.511"/>
    </inkml:context>
    <inkml:brush xml:id="br0">
      <inkml:brushProperty name="width" value="0.05292" units="cm"/>
      <inkml:brushProperty name="height" value="0.05292" units="cm"/>
      <inkml:brushProperty name="color" value="#FF0000"/>
    </inkml:brush>
  </inkml:definitions>
  <inkml:trace contextRef="#ctx0" brushRef="#br0">3953 6341 0,'-27'0'156,"27"28"-109,-28-28-16,28 27-15,28-27 15,-28 28 0,0-1-15,55-27-1,-28 0-15,1-27 0,-28-1 32,-28 28 30,1 0-46,-1 0-16,1 28 15,-1-1 1,28 1-16,0-1 0,0 0 31,28-27-31,-1 0 16,1-27-1,-1 27 1,1-27-16,-28-1 31,-28 28-15,28-27 0,-27 27-16,-1 0 31,1 27 0,27 1-15,-28-28-1,28 27-15,0 0 16,28-27 15,-1-27 0,1 27-31,-1 0 16,-27-27 0,0-1-16,0 1 15,-27 27 1,27-28-16,-28 28 16,1 0-1,27 28 1,-28-28-1,28 27 1,0 1-16,-27-28 16,27 27-16,0 0 31,27-27-31,1 0 16,-1 0-1,1-27 1,-1 27-1,-27-27-15,28 27 16,-56 0-16,28-28 0,-27 1 31,-1 27-31,1 0 16,-1 0 0,28 27-1,0 1 1,0-1 15,28-27-15,-28-27 15,27 27-31,1 0 16,-28-28-1,-28 28 1,1 0-1,27-27-15,-28 27 32</inkml:trace>
  <inkml:trace contextRef="#ctx0" brushRef="#br0" timeOffset="6826">4310 5298 0,'28'0'16,"-1"0"62,-27 55-63,0-27-15,0 54 16,0-55-16,0 28 16,0-27-16,0-1 0,0 1 15,0-1 1,0 0 15,27 1-15,-27-1-1,0 1 1,0 27-16,0-28 0,0 1 16,0-1-16,28 1 15,-28-1-15,-28-27 31,28-27-31,0-1 16,-27-27 0,0 55-16,27-55 15,0 28-15,0-1 0,-28 1 16,28-1-16,0-26 16,0 26-16,0 1 0,28-56 15,-28 56 1,27-28-16,0 28 15,-27-1 1,28 1-16,-28-1 0,27 1 16,-27-1 31,28 28-32,-1 0-15,1 0 16,-28-27-16,27 27 15,1 0-15,-1 0 16,1 0 0,-1 27-16,0-27 15,1 28-15,-1-1 16,-27 1-16,28-1 0,-28 1 16,27 54-1,-27-55-15,28-27 0,-28 28 0,27 54 16,-27-54-16,0-1 0,28 28 15,-28-28-15,0 28 16,0-27-16,27-28 0,-27 27 0,0 1 16,28 27-1,-28-28-15,0 0 0,0 1 16,0-1-16,0 1 16,0-1-1,0 1 1</inkml:trace>
  <inkml:trace contextRef="#ctx0" brushRef="#br0" timeOffset="7380.8">4420 5875 0,'27'0'94,"1"0"-63,-1-28-15,1 28-16,-1 0 0,1-27 16,-1 27-16,1-28 15,-1 28-15,0 0 0,1 0 16,27-27-16,-28 27 15,-27 27 32</inkml:trace>
  <inkml:trace contextRef="#ctx0" brushRef="#br0" timeOffset="11632.44">2608 8675 0,'-27'-28'141,"-1"56"-125,1-28-16,-1 27 15,1-27 1,27 28-1,27-1 1,28 1 0,-55-1-16,28-27 15,-1 0-15,0 0 16,1 0-16,-28-27 16,27-1-1,-27 1-15,28-1 16,-28 1-16,0-1 15,-28 1 17,1 27-17,-1 0-15,1 0 16,0 0-16,-1 27 16,28 1-1,-27-28-15,27 27 16,0 1-16,0-1 15,27 1 1,1-28 0,-1 0-1,-27-28 1,27 28 0,-27-27-16,0-1 15,-27 28 1,27-27-16,-27 27 31,27 27 16</inkml:trace>
  <inkml:trace contextRef="#ctx0" brushRef="#br0" timeOffset="13019.35">8044 8483 0,'0'27'63,"-28"-27"-48,1 0 1,-1 27 0,1-27-16,27 28 15,-28-1-15,1 1 16,27-1-1,0 1 1,0-1 0,27-27-16,1 0 0,-1 0 15,1 0-15,-1 0 16,28-27 0,-55-1-16,28 28 0,-1-27 15,1 27-15,-28-28 0,0 1 16,0-1-1,0 1 1,-28 27-16,1 0 16,27-27-16,-28 54 15,1-27-15,-1 0 16,1 27-16,-1-27 16,1 28-1,27-1-15,0 1 16,0-1-1,27-27 1,1 0-16,-1 0 16,1 0-16,-1 0 15,-27-27 1,28 27 0,-28-28-16,-28 28 15,28-27 1,-27 27-16,27-28 15,-28 28 1,1 0 0,27 28 15,27-1-15</inkml:trace>
  <inkml:trace contextRef="#ctx0" brushRef="#br0" timeOffset="15873.1">2443 8785 0,'0'-28'16,"28"28"250,-1 0-235,1 0-15,-1 0 30,1 0-30,-1 0-16,0 0 0,1 0 47,-28 28-31,27-28-1,1 0-15,-1 0 16,1 0-1,-1 0-15,1 0 16,-1 0-16,1 0 16,-1 0-16,-27-28 15,27 28-15,1 0 16,-1 0-16,1 0 16,-1 0-16,1 0 0,-1 0 0,28-27 15,-27 27-15,-1 0 16,28 0-1,-28 0-15,1 0 0,27-28 16,-28 28-16,1 0 0,-1 0 16,28 0-16,-28-27 0,1 27 15,27 0 1,-28 0-16,1 0 16,-1 0-16,1 0 0,-1-28 15,1 28 1,-1 0-16,0 0 15,1-27 17,-1 27-1,1 0 0,-1 0-15,1 0-1,-1 0-15,1 0 16,-1 0-16,1 0 16,-1-28-16,0 28 15,1 0 1,-1 0-16,1 0 0,27 0 16,-28 0-16,1 0 15,26 0 1,-26 0-16,27 0 15,-28 0-15,1 0 16,-1 0-16,-27 28 0,28-28 16,-1 0-1,1 0-15,-1 0 0,0 0 0,28 0 16,-27 0 0,27 0-16,-28 0 0,1 0 15,27 0 1,-28-28-16,28 28 15,-28 0-15,1 0 0,27 28 16,-28-28 0,28 0-16,-27 0 15,26 0 1,-26 0-16,27 0 16,-28 0-16,1 0 15,-1 0-15,1 0 0,27 0 16,-28 0-1,0 0-15,1 0 16,-1 0-16,1 0 0,27 0 16,-28 0-16,1 0 15,27 0-15,-28 0 16,0 0-16,28 0 16,-27 0-16,-1 0 0,28 27 15,-27-27-15,26 0 16,-26 0-16,27 0 15,-28 0-15,28 0 16,-27 0-16,-1 0 16,1 0-16,81 0 15,-81 0-15,27 28 16,-28-28-16,1 0 0,-1 0 0,55 0 16,-54 0-1,82 0-15,-83 0 16,28 0-1,-27 0-15,-1 0 0,28 0 16,-28 0-16,1 0 0,-1 0 16,28 0-16,-27 0 15,-1 0-15,1 0 16,-1 0-16,0 0 0,1 0 0,-1 0 16,1 0-1,-1 0 1,1 0-16,-1 0 0,1 0 15,-1 0-15,1 0 0,-1 0 16,0 0-16,1 0 16,-1 0-1,1 0-15,-1 0 0,1 0 16,-1 0-16,1 0 16,-1 0-16,0 0 15,1 0 1,-1 0-1,1-28 32</inkml:trace>
  <inkml:trace contextRef="#ctx0" brushRef="#br0" timeOffset="18505.9">2388 7714 0,'0'27'62,"0"1"-46,0-1-16,0 28 15,0-27 1,0 27-16,0-28 0,0 0 16,28 28-1,-28-27-15,0-1 0,0 1 16,0-1-16,0 1 31,-28-1-15,28-54 31,0-1-32,0 1-15,0-1 16,-27-27-16,27 28 16,0-28-16,0 28 15,0-1-15,-27 1 16,27-1-16,0 1 0,0-28 15,0 27-15,0 1 0,27-28 16,-27 28 0,0-1-16,27 28 15,-27-27-15,28 27 16,-1 0 0,1 0-1,-1 0-15,1 27 16,-1-27-16,1 28 15,-1-28-15,0 27 0,1-27 16,-28 27-16,55 1 16,-28-1-16,1 1 15,-1 27 1,1-28 0,-28 28-1,0 0 1,0 0-1,0 0-15,0-28 16,27-27 0,-27 28-16,0-1 0,0 1 15,28-1 1</inkml:trace>
  <inkml:trace contextRef="#ctx0" brushRef="#br0" timeOffset="18933.87">2334 8043 0,'27'0'63,"0"-27"-48,1 27-15,-1 0 16,1 0-16,-1 0 0,1-28 15,-1 28-15,1 0 16,-1 0-16,0 0 16,1-27-1,-1 27-15,1 0 0,-1 0 16,1 0-16,-1 0 0,1 0 16,-1 0-16,1 0 15,-1 0 1,0 0-16</inkml:trace>
  <inkml:trace contextRef="#ctx0" brushRef="#br0" timeOffset="19758.47">7906 7357 0,'0'27'31,"28"1"1,-1-1-32,-27 1 15,28-1-15,-28 1 0,0-1 16,27 28-16,-27-27 15,0 54-15,0-55 16,28 28-16,-28-27 16,0-1-16,27-27 0,-27 28 0,28-28 15</inkml:trace>
  <inkml:trace contextRef="#ctx0" brushRef="#br0" timeOffset="20388.58">7934 7357 0,'0'0'16,"0"-27"-1,27 27 1,1 0 0,-1 0-1,1-28-15,-1 28 0,1 0 16,-1 0-16,83 0 16,-83 28-16,1-28 0,-1 0 15,28 54-15,-27-26 16,-1 27-1,-27-28-15,0 28 16,0-27-16,-55 27 16,28-28-16,-28 28 15,27-55-15,1 27 16,-1-27-16,1 28 16,27-56-16,0 1 31,0-1-31,27 1 15,1 27-15,-1-27 16,1-1-16,-1 28 16,-27-27-16,28 27 15,-1 0-15,1 0 16,-1 27-16,1-27 0,-1 0 16,0 28-1,1-1-15,-28 0 0,27-27 16,-27 28-16,28-1 0,-28 1 15,0-1-15,0 1 16,-28 27 0,1-55-16,-1 27 0,-26 28 15,26-55-15,-82 55 16,83-28-16,-1-27 0,-164 0 0</inkml:trace>
  <inkml:trace contextRef="#ctx0" brushRef="#br0" timeOffset="21552.8">11420 7604 0,'0'28'32,"0"-1"-1,0 0-16,28 1 1,-28-1-16,0 1 0,27 54 16,-27-54-1,28 81 1,-28-54-16,0 0 0,0-27 16,0-1-16,0 1 0,0 27 15,0-28-15,0 0 16,0-54-1,-28 27 1,28-27 0,-27-1-1,27 1-15,0-1 0,0 1 0,-28-56 16,28 56-16,0-1 0,0-54 16,0 0-1,0 54-15,0-54 16,0 54-16,28 1 0,-28-28 15,27 28-15,1-1 16,-1 1-16,1-1 16,-1 28-16,1 0 0,-1-27 15,1 27-15,26 27 16,-26 1 0,-1-1-16,1 1 15,-1-1-15,28 28 16,-55-28-16,28-27 0,-28 28 15,27-28-15,-27 27 0,28 28 16,-1-55-16,-27 28 0,27 27 16,-27-28-16,0 28 15,0-28-15,0 28 16,0-27 0,0-1-16,0 1 0,0-1 15</inkml:trace>
  <inkml:trace contextRef="#ctx0" brushRef="#br0" timeOffset="21874.43">11366 7988 0,'-28'0'0,"56"0"63,-1 0-63,0 0 15,-27-27-15,83 0 16,27-1 0,-55 28-16,54-27 0,-54 27 15,-27 0-15,191 0 0</inkml:trace>
  <inkml:trace contextRef="#ctx0" brushRef="#br0" timeOffset="22274.28">12354 7522 0,'0'0'0,"0"27"16,0 1 15,0-1-31,0 1 16,0-1-16,0 0 0,27-27 0,-27 28 15,0-1-15,0 1 0,28-1 0,-28 1 0,0-1 16,27-27-16,-27 28 0,0-1 0,0 1 16,28-1-16,-28 0 0,0 1 15,27 54-15,-27-54 16,28 27-16,-28-28 16,0 28-16</inkml:trace>
  <inkml:trace contextRef="#ctx0" brushRef="#br0" timeOffset="22923.78">12299 7604 0,'0'-27'32,"27"27"-17,-27-28 1,28 28-16,-1-27 0,1 27 0,27-28 16,-55 1-16,27 27 15,1 0-15,-1-28 16,1 28-16,-1 28 15,0-28-15,1 55 16,-1-28-16,-27 1 16,0-1-16,0 1 0,0 26 15,0-26-15,0-1 0,-27-27 16,27 28-16,-28-1 0,1 1 16,0-1-1,-1 1-15,28-56 47,28 28-31,-1 0-1,0-27-15,1 27 16,-1-28-16,1 28 16,-1 0-16,1 28 15,-1-28-15,1 27 16,-1-27-16,1 28 15,-1-28-15,-27 27 0,27-27 16,1 28-16,-28-1 16,0 28-16,0-28 15,0 28 1,0-27-16,-28 27 16,1-55-16,27 27 0,-55 1 15,0-1-15,28-27 0,-138 27 16</inkml:trace>
  <inkml:trace contextRef="#ctx0" brushRef="#br0" timeOffset="80518.33">11201 7000 0,'27'-27'78,"1"27"-62,-1 0 0,1 0 15,81 27-31,-81-27 0,27 0 16,137 0-1,-137 0-15,0 28 0,27-28 16,-54 0-16,54 0 15,-55 0-15,1 0 0,54-28 16,-27 28 0,-27 0-16,-1 0 0,28-27 47,-28 27-32,1 0 1,27 0 15,-28 0 0,28 0 1,0 27-17,0-27 1,0 0-1,0 0 1,27 28 0,-54-28-16,-1 0 0,28 27 15,-28-27-15,1 0 16,-1 0 0</inkml:trace>
  <inkml:trace contextRef="#ctx0" brushRef="#br0" timeOffset="87717.75">2828 11090 0,'-28'-27'31,"1"0"16,-1 27-32,1 27 1,-1-27-16,1 27 0,-1-27 16,28 28-16,-27-28 15,27 27-15,0 1 16,0-1-16,0 1 16,0-1-16,27 1 15,1-28 1,-1 0-1,1 0-15,-1 0 16,1 0-16,-1 0 0,1-55 16,-1 55-16,-27-28 15,28 1-15,-28-1 16,-28 1-16,28-1 16,0 1-1,-27 27-15,-1 0 16,1 0-1,-1 0-15,1 27 16,-1 1 0,1-1-1,-1-27-15,28 28 16,-27-1-16,27 1 0,0-1 16,27-27-16,-27 28 15,28-28 1,-1 0-16,-27 27 0,28-54 15,-1 27-15,1 0 16,-1 0-16,1-28 16,-1 1-16,-27-1 15,-27 1 1,27-1 0,-28 28-16,1 0 15,-1 0 1,28 28-1,-27-28 1,27 27-16</inkml:trace>
  <inkml:trace contextRef="#ctx0" brushRef="#br0" timeOffset="88772.43">2718 11200 0,'27'0'78,"-27"28"-62,28-28-16,-1 0 16,28 27-1,0-54-15,-28 27 16,28 0 0,-27 0-16,27 0 15,-28 0-15,1 0 0,54 0 16,-55 0-16,56 0 15,-56 0-15,28-28 16,-27 28-16,-1 0 0,1 0 0,26 0 16,-26 0-16,109 0 15,-109 0-15,27 0 0,54-27 16,-81 27-16,27 0 16,55-28-16,-56 28 0,-26 0 15,109-27 1,-82 27-16,0 0 0,-28 0 0,28 0 0,0 0 15,-27-28-15,109 28 16,-82 0-16,0 0 0,82 0 16,-110 0-16,28 0 0,83 28 15,-111-28-15,28 0 0,55 0 16,-28 0-16,55 0 16,-82 0-1,-27 0-15,-1 0 0,83 0 16,-82 0-16,81 0 15,-81 0-15,-1 0 0,83 0 16,-83 0-16,1 0 0,54 0 16,-27 0-16,110-28 15,-138 28-15,111-27 16,-83 27-16,-1 0 0,56-27 16,-55 27-16,-27 0 15,81-28-15,-81 28 16,27 0-16,0 0 0,-28 0 15,56-27-15,-56 27 0,0 0 16,1 0-16,27 0 16,-28-28-16,1 28 15,-28 28 17</inkml:trace>
  <inkml:trace contextRef="#ctx0" brushRef="#br0" timeOffset="89690.68">7550 10898 0,'0'0'0,"0"-27"63,-28 27-47,1 0-1,-1 0 1,1 0-1,-1 27-15,1 1 16,27-1 15,0 1-31,0-1 0,0 1 16,0-1-16,27-27 16,1 55-1,-1-55-15,1 0 16,-28 27-16,27-27 0,1-27 15,-1 27 1,1 0-16,-28-28 0,27 1 16,0 27-16,-27-27 0,28-1 15,-28 1 1,0-1-16,0 1 0,-28-1 16,28 1-16,-27 27 15,27-28 1,-27 28-1,-1 0-15,28 28 16,-27-28 0,-1 27-16,1 1 15,27-1 1,-28-27-16,28 28 16,0-1-16,0 1 15,0-1 1,28-27-1,-1 0 1,1-27 0,-1 27-1,-27-28 1,0 1-16,0-1 31,-27 28-15,-1 0-1</inkml:trace>
  <inkml:trace contextRef="#ctx0" brushRef="#br0" timeOffset="90658.4">7687 10981 0,'0'27'78,"27"-27"-78,-27 28 16,28-28-1,-1 0-15,1 27 16,-1-27-16,55-27 15,-54 27 1,54 0-16,-54 0 0,54-28 16,-54 28-16,81 0 15,-81 0-15,54-27 16,-27 27-16,-27 0 16,54 0-16,-55 0 15,28 0-15,28 0 0,-1 0 16,-55 0-16,1 0 15,-1 0-15,28-28 0,28 28 16,-56 0 0,1 0-16,-1 0 15,0 0 1,1 0-16,-1-27 31,-27 54 0,-27-27-15,27-27 62</inkml:trace>
  <inkml:trace contextRef="#ctx0" brushRef="#br0" timeOffset="92226.95">19409 4831 0,'-27'0'32,"27"28"-1,0-1 0,0 28-15,0-27-16,0-1 0,0 1 0,0-1 15,0 55-15,27-27 16,-27 55-16,0-55 0,0-27 16,28 136-16,-28-109 15,0 0-15,0 0 0,27 82 16,-27 28 0,0-28-16,0-82 15,0 82-15,0-82 0,0 0 16,0 82-16,0-82 15,0 0-15,0 110 16,0-138-16,-27 138 16,27-137-16,0 26 0,0-26 0,0-1 0,0 28 15,-28 28-15,28-56 16,0 0-16,0 28 16,0-27-16,0 27 15,0-28-15,-27-27 0,27 55 16,0-27-16,0-1 15,0 0 1,27-27 78,-27-27-79,28 27-15,-1 0 16,1 0-16,-1 0 0,28 0 16,-27 0-16,-1 0 0,55 0 15,-54 0-15,-1 0 16,1 0-16,81 0 16,29 0-16,-83 0 15,109 0-15,-26 0 16,-83 0-16,164 0 15,28 27-15,83-27 16,-56 0 0,28 28-1,-55-28 1,-164 0-16,191 0 16,-191 0-16,-1 0 0,0 0 0,165 0 15,-164 0-15,164 0 16,-192 0-16,27 0 0,110 0 15,-109 0-15,109-28 16,-137 28-16,329 0 16</inkml:trace>
  <inkml:trace contextRef="#ctx0" brushRef="#br0" timeOffset="94327.31">18641 7192 0,'27'0'62,"-27"-27"-46,28 27 0,-1-28-16,0 28 0,-27-27 0,28 27 15,54-55-15,-54 28 16,-1-1-16,110-54 15,-82 54-15,110-54 16,-110 55-16,27-28 0,138-28 16,-165 56-16,27-28 0,138-27 15,-165 54-15,27 1 0,-27-1 16,27 1-16,-27-28 0,28 27 0,109-54 16,-110 27-16,138-55 15,-138 83-15,193-83 16,-193 55-16,0 28 0,165-83 15,-192 55-15,28 28 16,164-111-16,-220 111 16,28-1-16,0 1 0,-27 0 0,109-56 15,-110 56-15,111-28 16,-111 27-16,55-27 16,-54 55-16,-1 0 0,28-27 15,-27 0 1,-1 27-1,-27-28-15</inkml:trace>
  <inkml:trace contextRef="#ctx0" brushRef="#br0" timeOffset="96613.45">23170 4886 0,'28'0'16,"-56"0"-16,56 0 47</inkml:trace>
  <inkml:trace contextRef="#ctx0" brushRef="#br0" timeOffset="96789.4">23527 4804 0,'28'0'16,"-1"0"0,1 0-1</inkml:trace>
  <inkml:trace contextRef="#ctx0" brushRef="#br0" timeOffset="97254.78">25257 4090 0</inkml:trace>
  <inkml:trace contextRef="#ctx0" brushRef="#br0" timeOffset="97578.14">26328 3733 0,'0'0'16,"27"0"-1,0 0-15</inkml:trace>
  <inkml:trace contextRef="#ctx0" brushRef="#br0" timeOffset="97725.7">27014 3541 0,'27'-27'0,"1"-1"32</inkml:trace>
  <inkml:trace contextRef="#ctx0" brushRef="#br0" timeOffset="104266.9">21194 7247 0,'0'0'0,"-28"0"0,28-27 16,-27-1-1,27 1 1,0-55-16,27 82 0,-27-28 15,0 1-15,0-1 0,28 1 16,-1-28-16,28-28 16,0 1-1,-27 55-15,54-28 16,-55 27-16,1 1 0,-1-1 16,28 1-16,-27-1 0,-1 1 15,0 27-15,1-27 0,-1 27 0,56-55 16,-56 55-16,28-28 15,-27 28-15,-1-27 0,55 27 16,-27 0 0,-27 0-16,54 0 15,-54 0-15,-1 0 0,0 0 0,83 0 16,-82 0-16,54 27 16,-54-27-16,-1 0 15,55 28-15,-54-28 16,54 27-16,-54 1 0,-1-28 15,1 27-15,-1-27 0,0 27 16,56 28-16,-56-27 16,56 27-16,-56-28 15,1 1-15,-1-28 0,83 82 16,-83-55-16,1-27 0,81 83 16,-81-83-16,82 55 15,-83-28-15,28-27 0,-27 28 16,-1-28-16,28 0 0,-28 27 0,111 1 15,-83-28-15,-28 0 0,110 0 16,-82 0-16,0 27 0,-27-54 16,109 27-1,-82 0-15,0 0 0,82-28 16,-82 1-16,-28 27 0,28 0 16,55-28-16,-83 1 0,28 27 0,0-28 15,55 1-15,-83-1 16,83 1-16,-82 27 15,-1 0-15,56-28 0,-56 28 16,0 0-16,83 0 16,-82 0-16,-1 0 0,83 0 15,-55 28-15,0-28 16,-28 0-16,83 55 16,-82-55-16,-1 27 0,83 28 15,-83-27-15,56 27 16,-28-28-16,-28 0 0,83 56 15,-83-83-15,28 27 0,-27 1 0,27-1 16,54 28 0,-54-28-16,0-27 0,-27 28 0,26-28 0,1 27 15,0 1-15,137-1 16,-137-27-16,467 55 0</inkml:trace>
  <inkml:trace contextRef="#ctx0" brushRef="#br0" timeOffset="110598.35">28057 7604 0,'0'-27'16,"28"27"46</inkml:trace>
  <inkml:trace contextRef="#ctx0" brushRef="#br0" timeOffset="110772.4">28441 7686 0,'28'-27'15</inkml:trace>
  <inkml:trace contextRef="#ctx0" brushRef="#br0" timeOffset="112817.45">28524 7741 0,'27'0'15,"-27"28"17,28-28-1,-1 0-16,83 27-15</inkml:trace>
  <inkml:trace contextRef="#ctx0" brushRef="#br0" timeOffset="114001.13">29594 7851 0,'-27'0'16,"27"28"15,27-28 0,28 27-31</inkml:trace>
  <inkml:trace contextRef="#ctx0" brushRef="#br0" timeOffset="114157.03">29842 7934 0,'27'27'63,"28"-27"-63</inkml:trace>
  <inkml:trace contextRef="#ctx0" brushRef="#br0" timeOffset="114288.95">30336 8071 0,'0'0'0,"0"27"0,27 28 31</inkml:trace>
  <inkml:trace contextRef="#ctx0" brushRef="#br0" timeOffset="114434.86">30857 8345 0,'28'28'15,"-28"-1"1,55 28-16</inkml:trace>
  <inkml:trace contextRef="#ctx0" brushRef="#br0" timeOffset="116758.61">2608 10130 0,'0'-28'0,"0"1"78,0-1-47,0 56 0,0-1-15,0 1 0,0-1-16,0 1 0,0 26 15,0-26-15,0-1 16,0 28-16,0-27 0,0-1 15,0 1-15,0-1 0,0 28 16,0-28-16,0 1 16,27-1-16,-27 1 15,28-28 1,-56 0 0,28-28-1,-27 1-15,27-1 16,-27 28-16,27-27 0,-28 0 15,28-56 1,-27 56-16,27-1 0,0-54 16,-28 54-16,28-26 0,28-29 15,-28 56-15,0-1 0,27-54 16,-27 55-16,0-1 0,28 1 16,-28-1-16,27-27 15,0 28-15,1-1 16,-1 28-16,1 0 15,-1 28-15,28-1 16,-27 1-16,-1-1 0,28 28 16,-55-27-16,27-1 15,28 55-15,-27-54 16,-1-1-16,-27 1 0,28-28 16,-1 27-16,-27 1 0,28-1 15,-1 0-15,-27 1 16,28-28-16,-28 55 15,27 0 1,-27-28-16,0 28 0,0-27 16,-27-28-16,54 27 31</inkml:trace>
  <inkml:trace contextRef="#ctx0" brushRef="#br0" timeOffset="117109.65">2553 10322 0,'-27'0'16,"27"27"0,27-27 15,1 0-15,26-27-1,-26 27-15,-1 0 0,56-28 16,-56 1-16,28 27 0,-27-28 0,81 1 15,-54 0-15,-27 27 16,-1-28-16,110 1 16,-109 27-16,-1 0 0,111-28 0</inkml:trace>
  <inkml:trace contextRef="#ctx0" brushRef="#br0" timeOffset="117821.95">7550 9773 0,'-28'0'15,"1"0"1,-1 0 15,28 27-15,0 1-1,0-1-15,28 1 16,-28 54-16,0-55 16,27 1-16,-27 54 15,0-54-15,28 54 16,-28-55-16,0 28 15,0-27-15,27 27 0</inkml:trace>
  <inkml:trace contextRef="#ctx0" brushRef="#br0" timeOffset="118425.22">7495 9663 0,'-28'-27'16,"56"-1"15,-1 1-15,1-1-16,-1 28 15,1 0-15,54-27 16,-55 27-16,56 27 16,-56-27-16,55 55 15,-82-27-15,28-28 16,-28 54-16,0-26 16,0 27-16,-28 0 0,28-28 15,-82 56-15,82-56 16,-55 28-16,28-28 0,-1 1 15,1-28 1,27 27-16,27-54 16,-27-1-1,28 1 1,-1 27-16,-27-28 0,28 28 0,-1-27 16,1 27-16,-1 0 15,0 0-15,1 0 16,-1 0-16,1 27 15,-28 1-15,27-1 16,-27 1-16,28-1 0,-28 1 16,0-1-16,0 1 0,-28-28 15,1 54 1,27-26-16,-28-1 0,-27 56 16,28-83-16,0 27 0,-83 28 15,55-27-15,-110-1 16</inkml:trace>
  <inkml:trace contextRef="#ctx0" brushRef="#br0" timeOffset="119403.72">9114 10596 0,'0'0'0,"0"28"16,0-1 46,55-27-46,-27 0 0,27 28-1,-28-28-15,1 0 0,-28 27 0,27-27 16,1 0-16,-1 28 0,0-28 0,1 0 15,-1 0-15,1 27 0,-1-27 0,1 0 16,-1 28-16,1-28 0,-1 0 0,0 27 0,1-27 16,-1 0-16,1 0 0,-28 27 0,27-27 15,1 0-15,-28 28 0,55-28 16,-55 27-16,0 1 31,-28-28-31,1 27 16,-1-27-1,-27 28 1,28-28-16,-28 55 16,28-55-16,-28 54 15,27-26-15,28-1 0,-82 28 16,54-27-16,-54 82 16</inkml:trace>
  <inkml:trace contextRef="#ctx0" brushRef="#br0" timeOffset="120732.01">11613 10185 0,'0'27'47,"0"0"-16,0 1-15,0-1-1,0 56-15,0-28 16,0-28-16,0 1 0,0-1 16,0 28-1,0-28-15,0 1 0,0 27 16,0-28-16,0 1 15,0-1-15,0 1 16,0-56 15,-28 28-15,28-27-16,0-1 16,-27-27-16,27 28 15,-28-28 1,28 27-16,0 1 0,0 0 0,0-28 15,0 27-15,0 1 0,28-56 16,-1 56-16,1-28 16,-1 28-16,1-1 0,-28 1 15,27-1-15,28-27 16,-28 55-16,-27-27 0,28 27 0,27-28 16,-28 28-1,1 0 1,-1 0-16,1 28 0,-1-1 15,0-27-15,28 55 16,-27-27-16,-1-1 16,1 28-16,-1-28 15,1 1-15,-1 27 16,-27-28-16,0 1 0,0-1 0,28 56 16,-28-56-1,0 55-15,0-54 16,0 27-1,0-28-15,0 1 0,0 27 16,0-28-16,0 0 16,0 1-16</inkml:trace>
  <inkml:trace contextRef="#ctx0" brushRef="#br0" timeOffset="121407.67">11475 10514 0,'28'0'63,"-1"0"-47,1 0-16,27 0 15,-28 0-15,1 0 0,26 0 16,-26 0-16,54-27 15,-54 27-15,27 0 16,0-28-16,-28 28 0,0 0 0,28-27 16,-27 27-16,-1 0 15,28 0-15,-27 0 16,-1 0-16,1 0 16,-1 0-16</inkml:trace>
  <inkml:trace contextRef="#ctx0" brushRef="#br0" timeOffset="122060.82">12574 10047 0,'0'28'78,"27"54"-78,-27-27 15,0-28-15,55 111 16,-55-111-16,27 56 16,-27-56-16,0 0 0,28 28 15,-28-27-15,27-1 0,-27 1 16,28 27-16</inkml:trace>
  <inkml:trace contextRef="#ctx0" brushRef="#br0" timeOffset="122710.8">12574 10102 0,'27'0'31,"-27"-27"-31,27 27 16,28-28-1,-27 28-15,54-27 16,-54 27-16,-1 0 0,28 0 0,27 0 16,-27 27-16,-27-27 15,54 28-15,-55-28 16,28 55-16,-27-55 16,-1 55-16,-27-28 0,-27 0 15,-1 28 1,28-27-16,-27-28 0,-1 27 0,-54 28 15,55-27-15,-1-28 0,-27 27 16,28-27-16,-1 0 16,28-27-1,28 27 1,-1-28-16,1 28 0,-1-27 16,28-1-1,-27 28-15,-1 0 0,0 0 0,28 0 16,-27 0-1,27 28-15,-28-28 16,1 0-16,27 55 16,-28-55-16,0 55 15,1-28-15,-28 0 16,0 1-16,0-1 16,-28 28-1,28-27-15,-27-28 0,27 27 0,-82 56 16,54-83-16,-82 54 15,83-26-15,-1-28 0,-246 27 16</inkml:trace>
  <inkml:trace contextRef="#ctx0" brushRef="#br0" timeOffset="126170.48">11475 9553 0,'-27'0'16,"-1"0"15,56 0 0,-1 0-15,28-27-1,-27 27-15,82-28 16,-83 28-16,28 0 0,-28 0 16,111-27-16,-111 27 15,28 0-15,-28-28 0,28 28 0,28 0 16,-56 0-16,110 0 15,-109-27-15,-1 27 0,28 0 0,-27 0 16,27 0-16,0 0 0,-28-28 16,0 28-16,83 0 15,-82 0-15,-1 0 0,1 0 0,81-27 16,-81 27-16,27 0 16,-28 27-16,1-27 15,-1 0-15</inkml:trace>
  <inkml:trace contextRef="#ctx0" brushRef="#br0" timeOffset="126678.26">12930 9087 0,'0'27'31,"28"-27"31,54 27-46,-54-27-16,-1 0 16,28 28-16,-28-28 0,28 27 0,28-27 15,-56 28-15,1-28 0,-1 0 0,1 0 16,54 27-1,-55-27-15,1 28 16,-1-1 0,-27 28-1,0-28-15,-27 56 16,27-56-16,-28-27 0,1 28 16,-1-1-16,-26 1 15,26-1-15,1-27 0,-1 28 0,-82 54 16</inkml:trace>
  <inkml:trace contextRef="#ctx0" brushRef="#br0" timeOffset="127595.69">11613 9087 0,'-28'0'63,"28"27"-47,0 0-16,0 1 15,-27-1-15,-1 28 16,1-55-16,-28 55 15,27-27-15,28-1 16,-27 0-16,-55 28 16,82-27-16,-28-1 0,-54 28 15,82-27-15,-28 27 16,1-55-16,27 27 16,0 0-16,27 1 15,1-28 16,-1 0-15,1 0 15,-1 0-15,1 0 0,-1-28-16,28 28 15,-28 0-15,1 0 0,27 0 16,-28 0-16,56 0 15,-56 0-15,28 0 16,-28 0-16,56 28 16</inkml:trace>
  <inkml:trace contextRef="#ctx0" brushRef="#br0" timeOffset="163228.28">13672 11804 0</inkml:trace>
</inkml:ink>
</file>

<file path=ppt/ink/ink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05T11:17:12.731"/>
    </inkml:context>
    <inkml:brush xml:id="br0">
      <inkml:brushProperty name="width" value="0.05292" units="cm"/>
      <inkml:brushProperty name="height" value="0.05292" units="cm"/>
      <inkml:brushProperty name="color" value="#92D050"/>
    </inkml:brush>
    <inkml:brush xml:id="br1">
      <inkml:brushProperty name="width" value="0.05292" units="cm"/>
      <inkml:brushProperty name="height" value="0.05292" units="cm"/>
      <inkml:brushProperty name="color" value="#FF0000"/>
    </inkml:brush>
  </inkml:definitions>
  <inkml:trace contextRef="#ctx0" brushRef="#br0">20898 6659 0,'19'0'79,"-19"19"-64,20-19-15,-20 20 0,20-20 16,38 19-1,0-19 1,1 20 0,0-20-1,-21 0 1,-18 0 0,0 0-1,-1 0 1,-38 0 78,-1 0-63,0 0-31,20-20 0,-19 20 15,-19 0 1,18 0-16,-19 0 16,-20 0-1,39 0-15,1 0 16,-20 0 0,20-19-1,38 19 63,1 0-62,-1 0 0,0 19-1,40-19 1,20 0-1,-2 0 1,2 0 0,-60 20-1,-38-20 32,19-20-47,-20 20 31,0 0-15,1 0 15,19-19-31,-20 19 16,0 0 0,20-20-1,-19 20-15,0 0 16,-20 0-1,19 0 1,1 0 0,-1 0-1,40 0 1,-1 0 0,1 0-1,38 0 1,-19 20-1,20-20 17,-20 0-17,-39 19 1,-19-19 15,-1 0-15,-19 0-1,19 0-15,-38 0 16,19 0 0,19-19-1,40 19 17</inkml:trace>
  <inkml:trace contextRef="#ctx0" brushRef="#br0" timeOffset="3526.42">20098 8142 0,'-20'-19'15,"0"0"1,20-1 0,-19 0-1,-20 1 1,0-21 0,20 40-16,-21-57 15,-19 17 1,21-38 15,-1 39-15,39 20-16,-20-1 15,1-39 17,-1 20-17,0 0 1,20 0-1,-19-19 1,-1 38 0,20 0-1,0 1 1,0 0 0,-19-20-1,0-1 16,-1-18-15,1 19 0,19-20-1,-20 40 1,20-21 0,-20 21 15,1-1-16,-1 1 1,20 0 0,-19-1-1,0 1 17,19-1-17,-20 20-15,0-39 16,1 19 15,-1 20-31,20-19 16,-39 0-1,19-1 1,1 1 0,0-1-1,19 40 32</inkml:trace>
  <inkml:trace contextRef="#ctx0" brushRef="#br0" timeOffset="11880.25">24490 4589 0,'19'20'0,"1"-20"31,-20 19-15,39 1-1,40 38 1,-22-19 0,2 20-1,19-20 1,-39 0 0,20 0-1,19 78 16,-39-98-15,0 21 0,0-21-1,1 1 1,-2 19 15,1-20-15,-19 1-1,-40-20 17</inkml:trace>
  <inkml:trace contextRef="#ctx0" brushRef="#br0" timeOffset="12597.09">25193 5156 0,'0'0'0,"19"19"0,-19 0 16,0 20-1,20 20 1,-1-20 15,-19 0-15,20-20-1,0 1 1,-20 0 0,-20-20 46,0 0-31,1 0-15,19-20 0,-20 20-16,-58-20 15,-58 1 1,18-20 15,60 20-15,19-21-16</inkml:trace>
  <inkml:trace contextRef="#ctx0" brushRef="#br0" timeOffset="13597.34">25310 4921 0,'0'-20'16,"0"1"0,-19 19 15,19-20 0,0 40 16,0-1-31,0 1-16,0 78 15,19 19 1,1-59-1,-1 20 1,0-78 15,-19 20 1,0 0-17,0-1 16,0 1 1,0-1-17,0 0-15,0 40 16,-19-59 78,0 0-79,-20 0 1,-1 0-16,1 0 0,-156-19 31,137 19-31,-60-20 16</inkml:trace>
  <inkml:trace contextRef="#ctx0" brushRef="#br0" timeOffset="14732.63">24451 4628 0,'-19'0'15,"19"-19"48,-20 19-63,0-20 16,1 1-1,-1-1 1,-57 0-1,18-18 1,39 18-16,-77-19 16,-40 0-1,59-20 17,0 1-17,39-20 1,-20 0-1,0 19 1,21 0 0,-1 40-1,39 0-15,-20-1 16,0 20 0,20-19-1</inkml:trace>
  <inkml:trace contextRef="#ctx0" brushRef="#br0" timeOffset="15646.8">23982 3750 0,'-19'0'94,"0"0"-79,19-20-15,-20 20 0,0 0 16,-58-19 0,20 19-1,19 0 1,19 0 46,-19 0-46,19 0 0,-136 0-1,59 0 1,77 0-1,20 19 17,20-19 30,-20 20-62,0 0 16,20-20-16,-1 97 15,19-38 1,2 38 0,-1-19-1,20 20 17,-21-40-17,1 1 1,-19-40-1,-20 1 1,0-1 0</inkml:trace>
  <inkml:trace contextRef="#ctx0" brushRef="#br0" timeOffset="19032.27">19180 6815 0,'0'-20'31,"0"40"0,-20-20 1,1 0-17,-1 0 1,1 0 0,19 19-1,-39 1 1,0 0-1,19-1 1,20 1 0,20-20-1,19 19 1,0-38 0,0 19-1,-20-20 1,-19 1-16,0-21 15,0 1 1,-19 19 0,-1 20-1,1 20 17,-20 0-17,19-1 1,20 1-1,20-20 1,0-20 0,57 1 15,-57-1-15,-20 0-1,-20 20 1,1 0-1,19 20 17</inkml:trace>
  <inkml:trace contextRef="#ctx0" brushRef="#br0" timeOffset="22066.47">19786 5194 0,'0'0'0,"0"-19"31,0 0-15,-40-21 15,1 1-15,19 19-1,-19 1 1,20-19-1,0 38-15,-20-40 16,-20 1 0,-39 0-1,20 19 1,0 20 0,-39 20-1,59-20 1,-21 39-1,40 0 1,-19-19 0,-1 19 15,0 19-15,1-19-1,19 1 1,0 18-1,-19 0 1,38-18 0,-19 18-1,19-19 1,20-19-16,0 38 16,-19 1-1,38 39 1,-19-21-1,20-18 1,19 0 15,-19-20-15,18-1 0,1 2-1,20-1 1,-20-39-1,39 20 1,-19-1 0,-1-19-1,1 0 1,19-19 0,19 19-1,-18-20 1,-1 20-1,-39 0 1,20-20 15,18 1-15,21-1 0,-59 0-1,0 1 1,-19 19-1,-1-38 1,1-2 0,19-38-1,-1-59 17,-38 79-17,20-20 1,-20-1-1,-20 2 1,1-2 15,-39 21-15,-1-1 0,-97 20-1</inkml:trace>
  <inkml:trace contextRef="#ctx0" brushRef="#br0" timeOffset="46248.21">11019 7303 0,'0'0'0,"0"19"0,-19-19 15,0 0 17,38 0-17,-19 20 17,-19-20-32,19 19 15,0 1 1,0 0-16,0-1 0,0 1 15,-19-1-15,19 0 0,0 1 0,0 0 16,0-1-16,0 1 0,0-1 0,0 1 16,0-1-16,0 0 0,0 1 15,0 0-15,0-1 0,0 1 16,0 0-16,19-1 0,-19 1 16,0-1-16,0 0 15,19-19-15,-19 20 0,19-1 16,-19 1-16,20-20 0,-20 20 15,20-20-15,-20 19 0,19-19 0,-19 20 16,20-20-16,0 20 0,-1-20 16,-19 19-16,19-19 15,1 0-15,-1 0 16,-19 19-16,20-19 0,-1 0 0,1 0 16,0 0-16,-1 0 0,1 0 15,-1 0-15,0 0 0,1 0 16,0 0-16,-1-19 0,1 19 0,-1 0 15,1-19-15,0 19 0,-1-20 16,0 20-16,-19-20 0,20 20 0,-20-19 0,19 19 16,-19-20-16,20 20 0,-20-20 0,0 1 0,19-1 15,-19 1-15,0 0 16,0-1-16,0 1 0,0-1 16,0 0-16,0 1 0,-19-1 0,19 0 15,0 1-15,0 0 0,0-1 16,0 1-16,-20-1 0,20 1 15,0-1-15,0 0 0,-19 1 0,19 0 16,0-1-16,-20-39 0</inkml:trace>
  <inkml:trace contextRef="#ctx0" brushRef="#br0" timeOffset="49611.2">11742 7713 0,'0'20'31,"20"-20"16,-20 19-32,19-19-15,1 0 16,-20 20-16,19-20 0,20 19 47,0-19-31,0 0-1,-19 0-15,19 19 16,-20-19-1,20 0-15,0 0 0,-19 0 0,39 0 0</inkml:trace>
  <inkml:trace contextRef="#ctx0" brushRef="#br0" timeOffset="51394.2">11840 7615 0,'-20'-19'0,"20"-1"140,20 20 32,18 0-109,-18 0-48,0 0-15,19 0 0,-19 0 16,18 0-16,-19 0 0,21 0 15,-21 0-15,1 0 0,0 0 0,-1 0 32</inkml:trace>
  <inkml:trace contextRef="#ctx0" brushRef="#br0" timeOffset="52533.78">12699 7146 0,'19'0'31,"-19"-19"0,-19 19 16,-1-20-47,1 20 16,-1 0-16,1 0 0,-1 0 16,0 0-16,1 0 0,-1 0 15,1 20-15,0-20 16,-1 0-16,0 0 15,20 19 17,-19-19-32,19 20 15,19-20 1,-19 20-16,0-1 16,0 1-16,0 0 0,0-1 15,0 0-15,0 1 16,0-1-16,20-19 0,-20 59 15,0-39-15,0-1 16,0 1-16,0-1 0,0 0 0,0 1 16,0 0-16,0-1 0,0 1 15,0-1-15,0 1 16,0-1-16,0 0 0,20 1 16,-20 0-1,0-1-15,0 1 16,0 0-16,0-1 15,0 1 1,19-20 15,-19 19-31,19-19 32,-19 19-32,20-19 15,-1 20 1,1-20-16,0 0 15,-20 19-15,19-19 0,1 0 16,-1 0-16,1 0 16,-1 0-16,0 0 15,1 0-15,0 0 0</inkml:trace>
  <inkml:trace contextRef="#ctx0" brushRef="#br0" timeOffset="54327.36">12992 7245 0,'19'0'31,"-19"-20"-31,0 0 78,20 20-62,-20-19-16,19 19 0,-19-20 0,58 20 15,-38 0-15,0 0 16,-1 0-16,1 0 0,0 0 0,-1 20 16,0-20-16,0 0 0,1 19 0,0-19 15,-1 20-15,1 0 0,-20-1 0,20 0 16,-20 1-16,0-1 15,-20 1-15,20-1 0,-20 1 16,20 0-16,-39 19 0,19-20 16,1 0-16,0 1 0,0-20 0,-1 20 15,0-1-15,1 1 0,-1-1 32,0 1-17,1-20 1,19 19-16,-20-19 15,40 0 17,-1 0-17,1 0-15,0 0 16,-1 0-16,1 0 0,0 0 0,18 19 16,-19-19-16,1 0 0,0 0 0,-1 0 0,21 20 15</inkml:trace>
  <inkml:trace contextRef="#ctx0" brushRef="#br0" timeOffset="54555.28">13499 7654 0,'39'0'0,"-19"0"31</inkml:trace>
  <inkml:trace contextRef="#ctx0" brushRef="#br0" timeOffset="54730.27">13558 7654 0,'19'0'0,"-19"20"31,19-20-15,1 0 0,0 0-16,-20 19 15,19-19 1,1 20-16,-20 0 15,0-1-15</inkml:trace>
  <inkml:trace contextRef="#ctx0" brushRef="#br0" timeOffset="55095.15">14026 7264 0,'0'19'0,"-19"-19"15,19 20 17,0-1-32,0 1 15,0-1-15,0 1 0,0 0 0,0-1 16,0 20-16,0-20 0,0 1 16,0 0-16,0-1 0,0 1 0,0-1 0,0 1 15,-20-1-15,20 0 0,0 1 0,0 0 16,0-1-16,0 40 0</inkml:trace>
  <inkml:trace contextRef="#ctx0" brushRef="#br0" timeOffset="55904.96">14241 7088 0,'0'-19'62,"20"19"-46,-1 19-1,0-19 1,1 0 0,-1 19-16,1-19 15,0 0-15,-1 0 16,-19 20-16,20-20 0,-20 19 109,0 1-93,0 0-16,0-1 15,19 1-15,-19 0 0,0-1 0,0 0 16,0 1-16,0-1 16,0 1-16,0-1 0,0 1 0,0 0 15,0-1-15,0 1 0,0-1 16,0 0-16,0 1 0,0 0 0,0-1 16,0 1-16,0-1 0,0 1 15,0-1-15,0 0 16,0 1-1,0 0-15,0-1 16,0 1 0,0 0 15,-19-20 0,19 19 0,0 1-31,-20-1 32,20 0-32,-19 1 0,19-1 15,-20-19-15,-58 40 0</inkml:trace>
  <inkml:trace contextRef="#ctx0" brushRef="#br0" timeOffset="56656.61">13636 7733 0,'-20'-20'15,"20"40"64,-20-20-64,1 0 16,19 19-15,19-38 31,1 19-16,0 0-31,-1 0 16,1 19-1,-20 1 1,0-1-16,0 0 0,0 1 16,0-1-16,0 1 0,0 0 0,-20-1 15,20 21-15,-19-40 0,-79 77 0</inkml:trace>
  <inkml:trace contextRef="#ctx0" brushRef="#br0" timeOffset="57940.21">11215 8572 0,'19'0'0,"1"0"47,-20 20-31,20-1-16,-20 1 15,19-20-15,-19 19 0,20-19 16,-20 19-16,19 20 16,0-19-16,-19 0 0,20-20 15,-20 19-15,0 1 0,20-1 0,-20 1 16,19-1-16,-19 0 0,0 1 0,20 0 16,-20-1-16,19 1 0,-19 0 15,0-1-15,20-19 0,-20 19 16,0 0-1,0-38-15,20 19 16,-20-19 0,0 0-1,0-1-15,19 20 16,-19-20-16,0 1 0,19-1 16,-19 0-16,0 1 0,20 0 0,-20-1 15,0 1-15,19 19 0,-19-20 16,0 1-16,20-1 0,-20 0 15,19 1-15,-19-1 0,0 1 0,20 0 16,-20-1-16,0 1 0,20-1 0,-20 0 16,0 1-16,0-1 15,0 0 1,0 40 0</inkml:trace>
  <inkml:trace contextRef="#ctx0" brushRef="#br0" timeOffset="58443.81">11313 8357 0,'0'-20'32,"0"40"-32,-20-20 15,40 0 63,-1 0-62,0 0-16,1 0 16,19 0-16,-19 0 0,19 0 0,-19 0 15,18 0-15,-18 0 16,-1 0-16,1 0 0,-1 0 0,1 0 16,0 0-1</inkml:trace>
  <inkml:trace contextRef="#ctx0" brushRef="#br0" timeOffset="59193.59">11137 7107 0,'0'0'0,"0"20"62,19-20-15,1 0-31,-1 0-16,1 0 15,-1 0-15,1 0 0,0 0 0,-1 0 16,1 0-16,38 19 16,-38-19-16,-1 0 0,1 0 15,-20 20-15,19-20 0,1 0 0,0 0 16,-1 0 0,-19 20-1</inkml:trace>
  <inkml:trace contextRef="#ctx0" brushRef="#br0" timeOffset="60002.15">12054 8708 0,'20'0'110,"-1"0"-79,1 0-31,0-19 0,-1 19 15,1 0-15,-1 0 0,0 0 0,1 0 16,-1 0-16,1 0 0,19 0 0</inkml:trace>
  <inkml:trace contextRef="#ctx0" brushRef="#br0" timeOffset="60297.94">12074 8806 0,'0'20'78,"19"-20"-46,1 19-17,0-19 1,-1 0-16,78 19 0</inkml:trace>
  <inkml:trace contextRef="#ctx0" brushRef="#br0" timeOffset="61116.82">12894 8142 0,'0'-19'16,"0"38"-16,0-38 31,-19 19 1,-1 0-32,20-19 15,-20 19-15,1 0 0,-1 0 16,1 0-16,-1 0 15,0 0-15,1 0 16,19 19-16,-19-19 0,-1 0 16,20 19-1,-19-19-15,19 20 0,0-1 16,0 1-16,0-1 16,0 1-16,0 0 15,0-1-15,0 1 16,0-1-16,0 0 0,0 1 15,19 0-15,-19-1 0,0 1 16,0-1-16,0 1 0,0-1 16,0 0-16,0 1 0,20 0 15,-20-1-15,0 1 16,0 0-16,-20-20 0,20 19 16,0 1-16,0-1 15,0 0 1,0 1-16,0-1 15,0 1-15,0 0 16,0-1 0,0 1-1,20-1-15,-20 1 16,0-1-16,19-19 16,-19 19-16,19-19 15,-19 20-15,20-20 0,0 20 16,-1-20-16,1 0 15,-1 19-15,1-19 0,38 0 0</inkml:trace>
  <inkml:trace contextRef="#ctx0" brushRef="#br0" timeOffset="62683.09">13187 8357 0,'-20'20'16,"1"-20"-1,38 19 1,-19 1-1,20-20-15,0 19 0,-20 1 16,19-20-16,-19 19 0,0 0 0,19-19 16,-19 20-16,0 0 0,19-1 0,-19 1 0,0 19 15,20-19-15,-20-1 16,0 0-16,0 1 0,0-1 0,0 1 0,0 0 16,0 38-16</inkml:trace>
  <inkml:trace contextRef="#ctx0" brushRef="#br0" timeOffset="63133.78">13655 8708 0,'20'0'15,"-20"20"-15,19-20 16,1 0 0,0 0-16,-1 0 15,0 0-15,1 0 16,-1 20-16,-19-1 15,20-19-15,-20 20 16,0-1-16,-20-19 0,20 20 0,-77 38 16</inkml:trace>
  <inkml:trace contextRef="#ctx0" brushRef="#br0" timeOffset="63858.21">14007 8396 0,'0'-19'15,"0"-1"1,0 0 15,19 20 16,1-19-47,-1 19 0,1 0 16,-1 0-16,20 0 0,-19 0 15,-1 0-15,1 0 0,-20 19 0,20-19 16,-20 20-16,19 0 0,-19-1 15,0 1-15,0-1 0,0 1 16,0-1-16,0 0 0,0 1 16,0 0-16,-19-1 0,19 1 0,-20 0 15,0 38 1,1-39-16,-1 1 0,0-20 16,20 19-16,-19-19 0,19 20 0,-19-20 15,-1 0-15,20 20 16,20-20 15,-20-20-31,19 20 16,0 0-1,1 0-15,0 0 16,-1 0-16,1 0 16,0 0-16,-1 0 0,-19 20 15,20-20-15,-1 0 0,0 0 0,1 0 16,-1 0-16,1 0 15,19 0-15</inkml:trace>
  <inkml:trace contextRef="#ctx0" brushRef="#br0" timeOffset="64794.74">14436 8220 0,'0'-19'32,"19"19"-1,-19-20-31,20 20 31,-1 0-15,1-19-1,0 19-15,-1 0 16,1 0-16,0 0 0,-1 0 16,0 0-16,1 0 15,-1 0-15,1 0 0,-1 0 16,-19 19-1,-19-19 17,19 20-17,0-1 1,0 1 0,0 0-1,0-1-15,0 1 16,0-1-16,0 0 15,0 1-15,0 0 0,19-1 16,-19 1-16,0-1 0,0 1 0,0-1 16,0 0-16,20 21 0,-20-21 15,0 1-15,0 0 0,20-1 16,-20 1-16,0-1 0,0 0 16,0 1-16,0-1 15,0 1-15,0 0 16,0-1-16,0 1 15,0-1 1,0 1 15,0-1-15,0 0 0,0 1-1,0 0 1,-20-20-1,20 19 1,-20-19-16,1 0 16,19 20-16,-20-20 15,1 0-15,-1 0 0,1 0 16,0 0-16,-80 0 0</inkml:trace>
  <inkml:trace contextRef="#ctx0" brushRef="#br0" timeOffset="66284.32">11489 9665 0,'0'20'32,"0"-1"-17,0 0 1,0 1 0,0 0-16,0-1 0,0 1 0,0 0 15,0-1-15,0 1 0,0-1 16,0 0-16,0 1 0,0-1 0,0 1 15,0 0-15,0-1 0,0 1 0,0-1 0,0 0 16,0 1-16,0-1 0,0 1 16,19 0-16,-19-1 15,19 1-15,1-20 16,-1 20-16,1-20 16,-1 0-16,1 0 0,-20 19 0,20-19 15,-1 0-15,0 0 0,1 0 0,-1 0 16,1 0-16,0 0 0,-1 0 0,1-19 15,-1 19-15,39-20 16,-38 20-16,0 0 16,-20-20-16,19 20 0,1-19 0,0 19 0,-1 0 15,-19-20-15,19 20 0,0-20 16,1 1-16,-20-1 16,20 20-16,-20-19 15,0 0-15,0-1 0,0 1 16,0-1-16,0 0 0,0 1 15,-20-1-15,20 1 0,0 0 16,0-1-16,-20 1 0,20-1 16,0 0-16,-19 20 0,19-19 15,-19-1-15,0 0 0</inkml:trace>
  <inkml:trace contextRef="#ctx0" brushRef="#br0" timeOffset="66861.5">11645 9411 0,'0'-19'0,"0"38"16,-20-19 31,20-19-16,20 19-31,-1 0 15,0 0 1,1 0-16,-1 0 0,1 0 16,0 0-16,-1 0 0,1 0 0,19 0 15,-20 0-15,0 0 0,21 0 0,-21 0 16,1 0-16,0 0 0,18 19 0,-19-19 16,1 0-16,0 0 0,-40 0 46</inkml:trace>
  <inkml:trace contextRef="#ctx0" brushRef="#br0" timeOffset="67908.28">12445 9938 0,'19'0'32,"-19"20"-32,20-20 31,0 0-31,-1 0 15,0 0-15,-19 20 16,20-20-16,-1 0 0,1 0 0,0 0 16,-1 0-16,1 0 0,-1 0 15,1 0-15,-1 0 0,0 0 0,1 0 16,0 0-16,-1 0 16,1 0-16,-1 0 0,-38 0 62,-1 0-46,1 0-1,-21 0 1,21 0-16,0 0 16,-1 0-16,1 0 0,-1 0 15,1 0-15,-1 0 16,0 0-16,1 0 15,-1 0-15,20-20 32,-19 20-32,0 0 15,-1 0 17,20 20 61</inkml:trace>
  <inkml:trace contextRef="#ctx0" brushRef="#br0" timeOffset="68686.89">13011 9665 0,'0'-19'62,"0"38"-30,20-19-17,-20 20-15,19-20 0,-19 19 16,19-19-16,-19 19 0,20-19 0,-1 20 15,1 0-15,0-1 0,-1 1 16,1 0-16,0-1 0,-1 1 0,0-20 16,0 19-16,1 0 0,0-19 0,-1 20 15,1-1-15,0 1 0,-1-20 16,1 20-16,-1-20 0,-19 19 0,19-19 16,-19 20-16,20-20 15,-20-20 63,0 1-62,0-1-16,0 0 16,19 20-16,-19-19 0,0-1 15,0 1-15,20 0 16,-20-1-16,0 1 0,0-1 0,0 0 15,20 20-15,-20-19 0,19-40 16,-19 40-16,0-1 0,0 1 16,0-1-16,20 20 0,-20-19 15,0-1 17</inkml:trace>
  <inkml:trace contextRef="#ctx0" brushRef="#br0" timeOffset="69283.42">13050 9353 0,'19'0'15,"-19"19"16,20-19 1,-1 0-17,1 0 1,0 20-16,-1-20 0,1 0 16,0 0-16,-1 0 0,0 0 0,0 0 15,1 0-15,0 0 0,-1 0 0,1 0 16,39 0-16,-40 0 15,0-20-15,1 20 0,-1 0 16,1 0 0,-20 20-1</inkml:trace>
  <inkml:trace contextRef="#ctx0" brushRef="#br0" timeOffset="70053.13">14007 9822 0,'0'-20'31,"-20"20"-31,40 0 78,-1 0-78,1 0 0,-1 0 16,1 0-16,-1 0 0,0 0 0,21 20 15,-21-20-15,1 0 0,0 0 16,-1 0-16,1 0 0,-1 0 16,0 0-16,1 0 15,-20 19-15,-20-19 32</inkml:trace>
  <inkml:trace contextRef="#ctx0" brushRef="#br0" timeOffset="70351.37">13987 9938 0,'0'20'31,"20"-20"-31,-1 0 16,1 0 0,-1 0-1,1 0-15,-1 0 16,0 0 0,1 0-16,-20 20 0,20-20 15,-1 0-15,1 0 16,0 0-16,38 0 15</inkml:trace>
  <inkml:trace contextRef="#ctx0" brushRef="#br0" timeOffset="85893.2">4909 13198 0,'19'0'15,"-38"0"63,19-19-62,-19 19 0,19-19-16,-20 19 15,1 0 1,-1 0-1,1 19 1,-21 20 0,40-19-1,20-1 1,0-19 0,19 0-1,0 0 1,19-39-1,-38 19 17,-20-18-17,0-1 1,-20 19 0,0 20-1,1 20 1,0 0-1,-20 18 1,19-19 0,20 1-1,20 0 1,-1-20 15,1 0-31,-1-20 31,-19 0-15,0 1 0,0 0-1,-19 19 1,-1 19 31,20 0-32,-19-19 1,38 0 0</inkml:trace>
  <inkml:trace contextRef="#ctx0" brushRef="#br0" timeOffset="90240.14">3465 11930 0,'-20'0'32,"20"-19"-17,0-1 48,-20 20-48,20 20 110,0-1-93,0 0-17,20 0 32,-20-38-31,0 0-1,20 0 17,-20-21-17,0 21 16,-20 38 1,0 1-17,20 19 1,20-39 31,-20-19-47,20-1 15,-1 0-15,-19-19 16,0 19 0,-19 1-1,-1 38 1,20 1 0,-20 0-1,20-1 16,0 21-31</inkml:trace>
  <inkml:trace contextRef="#ctx0" brushRef="#br0" timeOffset="94815.42">2059 14409 0,'0'-20'188,"0"1"-157,20 19-31,-20-19 0,0-1 15,19 20 1,1-39 0,-20 0-1,19 19 1,-19 1 0,19-1-1,-19 1 1,0 0 15,20 19-15,-20-20 15,0 0-15,19 20-16,-19-19 31,20-1-16,-20 0 1,20 1 0,-20 0-1,0-20 1,0 19 0,0 1 15,19 19-16,-19-20 1,0 0 0,0 1-1,0-1 1,0 1 0,20 19-1,-20-19 1,0-1-1,20 1 1,-1-1 0,-19 0-16,19 1 15,1-1 17,-20 0-17,39 1 1,-20-20-1,1 20 1,-20-1 0,20 1-1,-1-21 1,1 2 0,-1-1 15,0 19-16,-19 0 1,40-19 0,-40 0-1,19 20 1,1 0 0,-20-40 15,19 19-16,1 2 1,-1 19-16,0-1 16,-19-19-1,20-1 1,0-18 0,-1 0 15,1 18-16,-20 21 1,20-1 0,19-19-1,-20 20 1,20 0 0,-20-21-1,-19 21 1,20-1-1,-20 0 1,20-18 0,-20 18-1,19 1 1,1-1 15,-20 1-15,38-21-1,-18 1 1,-1 1 0,1-2-1,-20 21 1,20-1 0,-20 1-1,19-1 1,1 0-1,0 1 1,-20 0 15,0-20-15,19 19 0,0-19 15,0 39-16,-19-20-15,20 20 16,0-19 0,-1-20-1,21 0 1,-21 0 0,-19 19 15,20 20-16,-1-39 1,0 1 0,1 18-1,-1 0 1,-19 1 15,20 19-15,-20-20-1,0 40 64</inkml:trace>
  <inkml:trace contextRef="#ctx0" brushRef="#br0" timeOffset="96027">2294 14292 0,'0'0'0,"-20"0"16,20 20 15,-20-20 63,20 19-47,-19-19-32,-1 20 16,0-20 1,20 19-17,-19-19 32,19 19-31,-20-19-1,1 0 1,19 20 0,-19-20-16</inkml:trace>
  <inkml:trace contextRef="#ctx0" brushRef="#br0" timeOffset="98907.73">4890 13355 0,'-20'-20'15,"20"1"1,-19 19 0,19-19-16,0-1 31,-20 0-15,20 1-1,-19-1 1,19 0-1,-20 20 1,20-19 0,0 0 31,-20 19 46</inkml:trace>
  <inkml:trace contextRef="#ctx0" brushRef="#br0" timeOffset="99304.84">4675 12965 0,'-20'0'31,"20"-20"0,0 1 1,0-1-1</inkml:trace>
  <inkml:trace contextRef="#ctx0" brushRef="#br0" timeOffset="116813.62">2079 14429 0,'-20'0'0,"40"0"109,-20-20-109,19 20 16,1 0-16,18 0 16,-38-20-16,20 20 15,-1 0-15,1 0 16,0 0 0,-1 0-16,-19-19 15,20 19 1,0 0-1,-20-19-15,19 19 0,0 0 16,1 0-16,-20-20 16,19 20-16,1 0 15,-1 0-15,-19-19 0,20 19 16,0 0-16,-1-20 16,1 20-1,-1 0-15,-19-20 16,19 20-16,1 0 15,0-19 1,-1 19-16,-19-20 16,20 20-16,-1 0 15,-19-19-15,20 19 16,-1 0-16,-19-20 16,19 20-16,1 0 15,-20-19-15,20 19 16,-1 0-1,-19-19-15,20 19 0,0-20 16,-1 20 0,-19-20-16,20 20 0,-1-19 15,0 19-15,1-20 16,-1 20 0,-19-20-1,20 20-15,0 0 16,-20-19-16,19 19 15,1 0-15,-20-19 16,19 19-16,0 0 16,-19-19-16,20 19 15,-20-20-15,19 20 16,1 0-16,0-20 16,-1 20-1,1 0-15,0 0 16,-1 0-1,0 0 1,0 0 0,-19-19-16,20 19 15,0 0-15,-1 0 16,1 0-16,-20-20 0,20 20 16,-1 0-16,1-20 15,-1 20-15,0 0 16,-19-19-16,20 19 15,-1 0 1,-19-20-16,20 20 0,-20-19 16,20 19-1,-1-19-15,1 19 16,-1 0-16,-19-20 16,19 20-16,1 0 0,0 0 15,-1 0 1,1-19-16,-1 19 15,1 0 1,0 0-16,-1-20 0,0 20 16,1 0-1,-1 0-15,-19-20 0,20 20 16,0 0-16,-1 0 16,-19-19-16,20 19 0,-1 0 15,1-20 1,-1 20-16,0 0 15,1-20-15,0 20 16,-1 0-16,21-19 16,-21 19-16,0-19 15,0 19-15,1 0 16,0-20-16,-1 20 0,1 0 16,-20-19-16,20 19 15,-1 0-15,1 0 0,-1-20 16,0 20-1,1-19-15,-1 19 16,1-20 0,0 20-16,-20-20 15,19 20-15,1 0 16,-20-19-16,20 19 16,-20-19-1,19 19-15,0 0 16,-19-20-1,19 20-15,1 0 16,-20-19-16,20 19 0,-1 0 16,-19-20-16,20 20 15,0 0 1,-20-20-16,19 20 16,-19-19-1,19 19-15,1-20 16,-1 20-1,-19-19-15,20 19 16,-20-20 0,19 20-1,-19-19 1,20 19 0,0 0 15,-20-19-16,19 19 17,1 0-17,-1 0-15,-19-20 16,19 20-16,1 0 0,0-20 16,-1 20-16,1-19 15,-1 19 1,1 0-16,-1-20 94</inkml:trace>
  <inkml:trace contextRef="#ctx0" brushRef="#br0" timeOffset="-137928.68">3972 13921 0,'0'0'0,"0"-20"46,0 40 48,0 0-94,20-20 0,19 136 31,-20-97-15,20-19 0,-19 0-1,-1-20 17,21 0-32,-21 0 15,-19-20 1,39-19-1,-20-20 1,20-19 0,-19 0 15,-20 58-31,0-18 16,-39-1 15,39 19 0,0 40-15,0-1 31,-20-19-47</inkml:trace>
  <inkml:trace contextRef="#ctx0" brushRef="#br0" timeOffset="-135590.12">2410 12203 0,'20'-20'0,"-20"1"31,20 19-15,-40 0 15,40 0 16,-1 0-16,1 19-31,-1-19 16,40 40 15,-1-1-15,-19-20-1,0 20 1,0-19 0,-19-1-1,0-19 17,-20 20-32,19-20 15,1 0 16,-20-20 1,0 1-1,19 19-15,-19-40-1,0 2 1,0-21-1,19 0 1,-19 40 0,0-20-1,0 20 17,0-1-17,0 0 1,0 40 31,-19 0-32</inkml:trace>
  <inkml:trace contextRef="#ctx0" brushRef="#br0" timeOffset="-126509.82">4968 13082 0,'-20'0'281,"20"19"-265,20-19 46,-20 20-62,19-20 16,1 0 0,0 0-1,-20-20 16,-20 20 16,0 0-31,1 0 0,-1 20 15,20 0-31,-20-1 15,40-19 1,0 0 31,-1-19 0,1-1-47,-20 0 15,0 40 79,0 0-31,-20-20-32,20 19-15,0-38 280,-19 19-280,38 0 15,-19-20-15,0 0 31,20 1-32,0-1 1,-20 0-16,39-38 16,-1 19-1,-18 0 1,-1 0 0,-19 19-1,0 0 1,20 20-1,-20-19 1,0 0 15,20 19-15,-20-19 0,0-1-1,19 0 1,-19 1-1,20-1 1,-20 0 0,0 1-1,20 19 1,-20-39 15,19 20-15,0-1-1,-19 1 1,0-1 15,19 20-31,-19-20 16,20 20 0,-20-39-1,20 20 1,-1 0-1,-19-1 1,20 0 0,0-19-1,-1 0 1,-19 0 0,19 20-1,-19-20 1,19 19-1,1-19 1,0 0 15,-20 20-15,0-1 0,19-19-1,1 19 1,-20-19-1,20-19 1,-1 39 0,-19-21-1,20 21 1,-1-21 0,-19 21-1,19 0 1,1-20-1,-1 0 17,-19 19-17,20 20 1,0-20 0,-20 1-1,19-1 1,1 1 15,-20 0-31,20 19 16,-1-40-1,0 21 1,1-1 0,-20 1-1,19-21 1,-19 21-1,0 0 17,20-1-1,-20 1-15,19-1-1,-19 0 1,20 1-1,0-1 1,-1-18 0,0-1-1,1 19 1,39-59 15,-40 41-15,1 19-1,-20-1 17,0 0-17,19 1 1,1-21 0,18 1-1,-18 1 1,0 18-1,-20 1 1,19-1 15,-19 0-15,20 20-16,-20-39 16,20 39-1,-20-19 1,19 0-1,-19-1 17,0 1-17,20-1 1,-20 0 0,0 1-1,19 19 1,-19-20-1,0 0 1,19 1 0,-38 19 77</inkml:trace>
  <inkml:trace contextRef="#ctx0" brushRef="#br0" timeOffset="-124657.89">6158 10582 0,'-38'-19'0,"38"0"62,-20 19-62,40 0 79,-1 0-64,0 0-15,21 0 16,38-20-1,0 1 1,-59 19 0,1 0 46,0 0 1,-1 0-32,1 0 0,-1 0-15,-38 0 62,19 39-47,0-20-31,-20 40 0,20-40 0,-39 118 31,19-59-31,20-39 32,-19-20-17,-1 1 1,20-1 0,0-38-1</inkml:trace>
  <inkml:trace contextRef="#ctx0" brushRef="#br1" timeOffset="-96944.23">4928 13160 0,'0'19'16,"0"0"15,0 1 0,-19-20-31,19 20 16,-19 19 0,-1 0-1,1 19 1,-1-19 0,1 1-1,-1-1 1,0-1-1,1-18 17,0 19-1,-1-39-15,20 20-1,-19 19 1,-1-39-1,20 19 1,-20 0 0,20 1-1,0 0 1,0-1 0,0 1 15,-19-20-31,19 20 31,0-1 0,0 1-15,0-1 0,0 0-1,-20-19 1,20 20-1,0-1 1,0 1 0,0 0-1,-19-1 1,-1-19 0,20 20-1,-19 19 1,19-20-1,-19 0-15,19 1 32,-20 19-17,20-19 1,-39 19 0,39 0-1,-20 0 1,0-20-1,1 21 1,0-21 0,0 20-1,-1 0 1,20 0 0,-20 0-1,1-19 1,-1 19-1,0 0 17,1 0-17,-1-19 1,1 19 0,19-1-1,-19 1 1,-1-19-1,1 19 1,-1 1 0,20-21-1,-39 19 1,19 2 0,0 19-1,1-40 1,19 1 15,-19-1-15,-20 20 15,19 0-15,1 20-1,19-40 1,-20 20 15,0 0-15,1 20-1,0-20 1,19-20 0,-20 1-1,1 19 1,-1 0-1,20-19 17,-19-1-17,19 0 1,-20 1 0,20 19-1,-20-19 1,1-1-1,19 1 1,0-1 0,-20 1-1,20-1 17,-19 0-17,19 1 1,-19-20-1,-1 39 1,0 1 0,1-1-1,-1-20 1,20 0 0,-19 1-1,19-1 1,0 1 31,-20-20-47,20 20 15,-20-1 1,20 1 0,0-1-1,-19 0 157,19 1-141</inkml:trace>
  <inkml:trace contextRef="#ctx0" brushRef="#br1" timeOffset="-94952.76">3465 16186 0,'19'0'15,"-19"-20"1,0 0 187,20 20-172,-40 0 1,20 20 30,20-20 32,-1 0-63,0 0-15,-19-20-16,20 20 15,-20-39 1,-39 20 0,20 38-1,-20 1 1,39-1-1,0 1 1,0 0 0,0-1 15,19-19-15,1 0-1,-1-39 1,0 0 15,1 19-15,-40 1-1,1 19 1,0 0 0,-1 19-1,1-19 1,19 20-16,0-1 31,0 1-15,0 0-1,19-20 17,-19-20-17,20 20-15,-1-20 16,-19 1 15,-19-1-15,-1 20-1,20 20 1,-19-20 0,19 19-1,0 1 32,0-40-47,0 40 16,0 0 15</inkml:trace>
  <inkml:trace contextRef="#ctx0" brushRef="#br1" timeOffset="-93648.31">3465 15913 0,'0'19'0,"0"-38"0,-20 38 31,20 0 157,0 1-157,0-1-15,0 1 15,20 0 0,-20 19-15,0-20-16,0 0 31,0 20-15,0-19-1,19 0 1,-19-1 93,20-19-93,-20 20 0,0 0-16,0-1 15,19-19-15,-19 19 0,0 1 47,0-1-16,0 1-15,0-40 31,19 20-16,-19-19-15,20-1-1,0 1 1,-1-20 0,1 39-1,-1-20-15,1 1 31,0-1-15,-1 0 0,0 20 15,1 0 16,-40 0 62,20 20-93,-19-20-1</inkml:trace>
  <inkml:trace contextRef="#ctx0" brushRef="#br1" timeOffset="-87530.34">1102 16205 0,'20'0'203,"-1"0"-187,1 0-16,-20-19 16,19 19-16,21 0 15,-21 0-15,1-20 16,18 20-1,2 0 1,-21 0 0,20 0-1,-19 0 1,0 0 15,18 0-15,-18 0-1,-1 0 1,1-20 0,-20 40 15,-20 0-15,20-1-1</inkml:trace>
  <inkml:trace contextRef="#ctx0" brushRef="#br1" timeOffset="-87095.96">1571 15932 0,'39'-19'15,"-39"38"63,0 0-46,0 1-17,0 19 1,19-19-16,-19 77 15,20 59 1,-1-136 0,-19-1-16,0-58 15</inkml:trace>
  <inkml:trace contextRef="#ctx0" brushRef="#br1" timeOffset="-86238.84">1220 17142 0,'-20'19'16,"20"-38"15,20 0 32,-1 19-48,1 0-15,-1 0 0,0 0 16,40-19 0,0 19-1,-1-20 1,-38 20-1,-20 39 17</inkml:trace>
  <inkml:trace contextRef="#ctx0" brushRef="#br1" timeOffset="-85778.95">1532 16986 0,'0'-19'16,"0"0"-1,20-1 1,-1-19-1,20 39 1,0 0 0,0 39-1,0 0 1,-19-1 0,-20 21 15,-20 0-16,-19-1 1,19-38 0,60-40 15,-21-19-15,21 20-1,-21 19 1</inkml:trace>
  <inkml:trace contextRef="#ctx0" brushRef="#br1" timeOffset="-83495.31">1337 14644 0,'-20'0'15,"20"-20"-15,-20 40 172,1-20-141,0 0 1,-1 0-32,1 0 0,19 19 0,-79 1 15,60-20 32,-1 0-31,1 19-1,0-19 1,-1 0 31,0 0-31,1 0-1,-40 0 16,40 0 1,-20 0-17,19 0 17,-19 0-17,19-19 1,-38 19-1,39 0 1,-20 0 0,-1 0-1,1 0 1,1 0 15,-21 0-31,-117-20 16,137 20-1,19 0 1</inkml:trace>
  <inkml:trace contextRef="#ctx0" brushRef="#br1" timeOffset="-82779.77">537 15073 0,'0'0'0,"-20"0"16,20 19 31,20-19-47,-1 0 47,1 0-32,97-38 17,-20 18-1,-78 1-15,1-1-1</inkml:trace>
  <inkml:trace contextRef="#ctx0" brushRef="#br1" timeOffset="-82528.46">927 14839 0,'0'0'0,"-19"20"15,-1-20 16,0 19-15,20 0-16,-19 40 16,38 19-1,1-20 1,38 1 0,-39-20-1,-19 0 1</inkml:trace>
  <inkml:trace contextRef="#ctx0" brushRef="#br1" timeOffset="-81574.47">478 15151 0,'-20'0'46,"0"20"1,1-20-47,-20 39 16</inkml:trace>
  <inkml:trace contextRef="#ctx0" brushRef="#br1" timeOffset="-81427.99">361 15190 0,'0'0'0,"0"-19"16,-20 19 0,1 0 15,-21-20-15</inkml:trace>
  <inkml:trace contextRef="#ctx0" brushRef="#br1" timeOffset="-81311.99">165 15151 0,'0'0'0</inkml:trace>
  <inkml:trace contextRef="#ctx0" brushRef="#br1" timeOffset="-76293.11">3699 14468 0,'-19'0'94,"19"-20"-78,-20 20 15,20-19-16,-20 19 17,1-20-17,-1 20 17,-19 0-32,-98 20 15,118-20-15,-78 78 16,38-20-1,19 1 1,21-20 15,0 19-15,19-19 0,-19 20-1,38-19 1,-19 17-1,19-17 1,0 19 15,1-20-15,0-20 0,19 0-1,-19 1 1,19 19-1,-1-19 1,1-1 0,1 1 15,-1-20-15,19 19-1,1-38 1,0 19-1,-21 0 1,1-20 0,-19 1-1,39-40 1,-20 20 0,-1-19-1,-18 18 1,-20 1-1,20-19 1,-40 19 15,20-20-15,-39 20 0,0 0-1,0 0 1,-20 0-1,20 0 1,1 19 0,-2 20-1,1 0 1,0 20 0,0 19-16</inkml:trace>
  <inkml:trace contextRef="#ctx0" brushRef="#br1" timeOffset="-74326.34">1903 15834 0,'20'-19'31,"-20"-1"0,-20 20 0,20-20-31,-20 1 16,20 0-16,-39-1 16,19 1-16,-18-1 15,-21 1 1,-19-1-1,-19 20 1,-1 0 15,0 20-15,1-1 0,-1 20-1,1 0 1,57-20-1,21 21 1,-1-21 0,0 40-1,1-20 1,0 0 0,19 20-1,0-20 1,0-1-1,0 21 1,19 0 15,0-39-15,21 38 0,-1 0-1,-19-18 1,-1-1-1,-19-20-15,39 20 16,59 59 15,-59-79-15,-1 20 0,21-19-1,0 19 1,-1-19-1,-19-1 1,20-19 15,-1 0-15,21-19 0,18-1-1,-19-19 1,-19-1-1,-20 21 1,19-20 0,1-39-1,-1-19 1,-38 57 0,-1-18-1,-38 0 1,-1-1-1,-18-20 17,-1 2-17,-1-2 1,1 21 0,-19 19-1,-1-20 1,20 20-1,-19 20 1,-1-1 0,20 20-1,59 0 1</inkml:trace>
  <inkml:trace contextRef="#ctx0" brushRef="#br1" timeOffset="-64223.63">14612 9255 0,'-19'0'31,"19"-20"0,-20 20-31,0 0 31,20-19-15,-19 19 0,-40 0-1,1 19 1,38-19-16,-78 20 16,40 0-1,39-1 1,19 21-1,-20-2 1,20 1 0,20 0-1,-20 1 1,0 37 0,0-37-1,0 18 16,0 0-15,0 1 0,0-19-1,0-1 1,0-20 0,0 20-1,19-20 1,-19 1-1,0 0 1,20-1 0,-1 1-1,0-1 1,20 20 0,1-20-1,18-19 16,0 0-15,-18 0 0,19 20-1</inkml:trace>
  <inkml:trace contextRef="#ctx0" brushRef="#br1" timeOffset="-63655.65">14982 9353 0,'20'-19'15,"-20"57"110,0 1-125,0 0 0,0 20 16,0 155 0,0-76 15</inkml:trace>
  <inkml:trace contextRef="#ctx0" brushRef="#br1" timeOffset="-63171.46">15334 9802 0,'19'0'0,"1"0"31,-20 20-15,20-20 0,-1 39-1,1-1 1,-20 1 0,-39 40-1</inkml:trace>
  <inkml:trace contextRef="#ctx0" brushRef="#br1" timeOffset="-58988.74">15647 9685 0,'0'-20'31,"-20"20"-15,40 0 46,-1 0-62,0 0 16,1 0-16,-1 0 0,60 0 15,-21 20 1,20-1 0,-38-19-1,-21 0 17,0 0-1,-38 19 0</inkml:trace>
  <inkml:trace contextRef="#ctx0" brushRef="#br1" timeOffset="-58521.24">16232 9353 0,'0'0'0,"0"-19"16,0 38 0,0 0 15,0 1 0,0-1-15,0 20-1,-20 20 1,20 19 0,0 0-1,-19-20 1,19 1 0,0-19 15,19-40-31</inkml:trace>
  <inkml:trace contextRef="#ctx0" brushRef="#br1" timeOffset="-57270.71">16447 9099 0,'0'-20'0,"0"1"47,20 19-16,-1 0-15,1 0-1,38 19 1,1 1 0,-40-20-1,1 20 1,-40-20 78,20 19-79,0 1 17,0-1-17,20 0 1,-40 40-1,20 0 1,-19-20 0,19-20-16,0 20 15,-20 20 1,20 19 0,0 39 15,0-78-16,0 0 1,0 0 0,0 20-1,-20-20 1,20 0 15,0 0-15,0-19-1,0-1 1,0 20 0,0 0-1,0-20 1,0 1 0,0 0 30,-19-20-30,-1 0 0,1 0-1,-39 0 1,-21 0 15,-18 0-15,-79 19-16</inkml:trace>
  <inkml:trace contextRef="#ctx0" brushRef="#br1" timeOffset="-46884.05">17227 9802 0,'20'0'31,"0"-20"0,-1 20 16,1 0-15,39 20-17,18 0 1,2 38-1,-40-19 1,19 20 0,-19-20-1,1-20 1,-40 0 0,19-38 30,0 19 1,0-39-31,60 0 0,-1-20-1,39-18 1,20-2-1,-118 59-15,118-77 16,-20-20 0,-19 39-1,-59 58 1,-39 1 0,0 38 15,-19-19-16</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2-01-19T11:35:47.174"/>
    </inkml:context>
    <inkml:brush xml:id="br0">
      <inkml:brushProperty name="width" value="0.05292" units="cm"/>
      <inkml:brushProperty name="height" value="0.05292" units="cm"/>
      <inkml:brushProperty name="color" value="#C00000"/>
    </inkml:brush>
  </inkml:definitions>
  <inkml:trace contextRef="#ctx0" brushRef="#br0">4530 13945 0,'0'28'110,"-28"-28"-95,28 27 1,-27-27-1,-1 55 1,28-27-16,-27 27 16,54-55-1,-27 27-15,0 1 16,28-28-16,-28 27 0,27-27 0,1 0 16,-1 0-1,1 0 1,-28-27-16,27 27 0,1-28 0,-1 1 15,-27-1 17,-27 28-32,-1 0 15,1-27 1,-1 27 0,28 27-1,-27-27 1,27 28-1,0-1 1,0 1 0,27-28 31</inkml:trace>
  <inkml:trace contextRef="#ctx0" brushRef="#br0" timeOffset="1121.92">7303 13945 0,'-28'0'78,"28"-27"-47,-27 27-31,-1 0 32,1 27-17,27 1 1,-28-1-1,28 1 1,0-1-16,0 1 16,28-28-1,-28 27 1,27-27-16,-27-27 0,28 27 16,-1 0-1,1-28-15,-1 1 16,-27-1-1,0 1 1,-27 27 0,27-28-1,-28 28-15,1 0 32,27 28-32,-28-1 31,28 1-16,28-1-15,-28 1 32,27-28-17,-27-28 1,0 1 0</inkml:trace>
  <inkml:trace contextRef="#ctx0" brushRef="#br0" timeOffset="2094.44">9883 13836 0,'-27'0'62,"-1"0"-46,28 27-16,-27-27 15,27 28-15,0-1 16,-28 0 0,28 1-1,28-28-15,-28 27 16,27-27-16,28 0 15,-27-27 1,-1 27 0,0 0-16,-27-28 15,28 28-15,-28-27 0,-28 27 32,1-27-32,0 27 15,27-28 1,-28 28-16,28 28 15,-27-28 1,27 27 0,0 0-16,27-27 31</inkml:trace>
  <inkml:trace contextRef="#ctx0" brushRef="#br0" timeOffset="3412.87">4557 14165 0,'0'-27'15,"0"-1"17,-27 28 93,-1 0-110,28 28 1,0-1 15,28 1 32,-1-56-48,-27 1 1,0-1 0,0 1-1,-27 27-15,27-28 16,-28 28-1,1 28-15</inkml:trace>
  <inkml:trace contextRef="#ctx0" brushRef="#br0" timeOffset="4334.85">4228 13177 0,'0'0'15,"0"-28"1,0 56 0,27-28-1,-27 27-15,0 1 16,28 27-1,-28-28-15,0 1 16,0-1-16,27-27 16,-27 27-16,0 1 0,0-1 15,28 1-15,-28-1 0,0 1 16,0-1 0,27-27-16,-27-27 31,-27-1-16,27 1-15,-28-28 16,28 27-16,-27 1 0,27 0 16,0-1-16,-28 28 0,28-27 15,0-28-15,-27 55 0,27-28 16,0 1-16,0-1 16,0 1-16,27-1 15,-27 1-15,28 0 16,-1 27-1,1 0-15,-1 0 16,0 0-16,28 27 16,-27 0-16,27 1 15,-28-1 1,-27 1-16,28-28 0,-28 27 16,27 28-16,1-27 15,-1-1 1,-27 1-16,0-1 0,27 0 15,1 1-15,-28-1 16,0 1 0,27-28-1</inkml:trace>
  <inkml:trace contextRef="#ctx0" brushRef="#br0" timeOffset="4610.22">4310 13369 0,'28'0'62,"-1"0"-46,-27-27-16,27 27 15,1 0-15,27 0 16,-28 0-16,111-28 16</inkml:trace>
  <inkml:trace contextRef="#ctx0" brushRef="#br0" timeOffset="5297.65">6836 12847 0,'0'0'0,"-28"0"16,56 0-1,-28 28 48,27-28-63,-27 27 16,0 1 15,55 54-31,-55-54 15,28-1-15,-1 28 0,-27-28 16,28-27-16,-1 83 0</inkml:trace>
  <inkml:trace contextRef="#ctx0" brushRef="#br0" timeOffset="5843.86">6808 12957 0,'0'-27'31,"0"-1"-15,0 1 15,28 27-31,-1 0 31,1-28-15,-1 28-1,1 0-15,81 0 16,-81 0-16,27 28 16,-55-1-16,0 1 15,0-1 1,0 1 15,-28-28-31,56 0 16,-1 0-1,1 0-15,-1 0 0,28-28 16,-27 28-16,-1 0 16,0 0-16,1 0 15,-28 28 1,-28-28-16,28 27 15,0 1-15,-27-1 0,0 0 16,27 1-16,-55 27 16,27-55-16,1 27 15,-1-27-15,-54 0 16</inkml:trace>
  <inkml:trace contextRef="#ctx0" brushRef="#br0" timeOffset="6771.31">10020 12738 0,'0'27'63,"28"-27"-48,-1 0 32,-27-27-31,28 27-16,-28-28 15,0 1 1,-28 27 0,1 0-1,-1 0 1,1 27-16,-1-27 15,1 28-15,0-28 16,27 27-16,-28-27 0,1 55 16,27-28-1,0 1-15,0-1 16,27 56-16,1-56 16,26 1-1,-26-1-15,-1-27 0,-27 27 0,28-27 0,219 0 16</inkml:trace>
  <inkml:trace contextRef="#ctx0" brushRef="#br0" timeOffset="8241.08">17954 12847 0,'28'0'16,"-28"-27"15,0 54 32,0 1-32,-28 27-15,28-28-16,0 1 31,28-56-31,-1 28 16,1 0-16,-1 0 0,1-27 15,-1 27-15,-27-28 16,0 1 15,-27 27 16,-1 0-31,1 0-16</inkml:trace>
  <inkml:trace contextRef="#ctx0" brushRef="#br0" timeOffset="9150.27">20041 14247 0,'0'-27'15,"-28"27"16,1 0-15,-1 0 0,1 27-1,-1 1 1,1-28-16,27 27 16,0 1-16,0-1 15,27 1 1,1-28-16,-1 0 15,1 0-15,27-28 16,-28 28 0,-27-27-16,28-1 15,-56 1 1,1 27 0,-1 0-16,1 0 15,-1 0 1,1 0-16,-1 27 0</inkml:trace>
  <inkml:trace contextRef="#ctx0" brushRef="#br0" timeOffset="9994.51">17845 15400 0,'0'0'16,"-28"0"-1,28 28 1,-27-28-16,27 27 0,-28-27 16,28 28-16,0-1 15,-27-27-15,27 28 0,0-1 16,0 1-1,27-28-15,1 27 16,-1-27 0,28 0-1,-28-27-15,1 27 16,-1-28-16,-27 1 16,0-1-1,-55 28 1,28 0-16,0 0 15,-1 0-15,1 0 16,27 28 0,-28-28-16,28 27 15,28-27 1,-28 28 0,55-28-16</inkml:trace>
  <inkml:trace contextRef="#ctx0" brushRef="#br0" timeOffset="11040.77">17872 12189 0,'27'0'16,"-27"27"15,0 0-15,28 28-1,-28-27 1,0-1-16,27 56 16,-27-56-16,0 28 15,0-28-15,0 1 0,0-1 32,0-54-1,0-1-16,0 1-15,0 0 0,0-56 16,0 56-16,0-1 0,0 1 16,0-28-1,0 27-15,0 1 0,0 0 0,0-1 16,28 1-16,-28-1 16,27 1-1,1 27-15,-1-28 16,1 56-1,-1-28-15,1 27 16,-1 1-16,0-1 16,1 1-16,27 26 15,-55-26-15,0-1 0,27 1 0,1 27 16,-28 0 0,27 27-1,1-55-15,-28 28 16,0-27-16,27-1 15,-27 1-15</inkml:trace>
  <inkml:trace contextRef="#ctx0" brushRef="#br0" timeOffset="11305.08">17872 12463 0,'0'0'0,"27"0"62,28 0-46,-27 0-16,-1 0 0,1 0 15,-1 0-15,28 0 0,-27-27 0,54 27 16,-55-28-16,248-27 0</inkml:trace>
  <inkml:trace contextRef="#ctx0" brushRef="#br0" timeOffset="11884.12">20617 13589 0,'0'0'0,"28"0"0,-56 0 31,28 27-16,28 0 1,-28 1 0,0-1-16,27 28 15,1-27-15,-1 54 16,-27-54-16,55 54 16,-55-55-16,27 28 15,1-27-15,27 54 0</inkml:trace>
  <inkml:trace contextRef="#ctx0" brushRef="#br0" timeOffset="12438.5">20672 13534 0,'0'0'16,"0"-28"15,28 28-31,-1 0 16,28-27 0,-28 27-16,1 0 0,-1 0 15,1 27-15,-1-27 16,1 28-16,-1-28 0,1 27 0,-28 1 15,27-1-15,-27 28 32,0-28-32,0 1 0,0-1 15,-27 1-15,-1-1 0,28 1 16,-27-1-16,-1-27 16,28 28-16,0-56 31,28 28-16,-28-27-15,27 27 0,1-28 16,-1 28-16,28-27 16,-28 27-16,28-28 15,-27 28-15,-1 0 0,-27 28 16,28-1 0,-1 1-16,-27-1 0,0 55 15,0-54-15,0-1 16,-27 28-1,27-27-15,-55 27 0,55-28 0,-28 1 16,-27 26 0,-82 29-16</inkml:trace>
  <inkml:trace contextRef="#ctx0" brushRef="#br0" timeOffset="13298.72">18750 16087 0,'28'0'16,"-28"0"31,0 27-32,0 1 1,27-28-16,1 27 16,-1-27-1,-27-27 1,28 27 0,-28-28-16,0 1 15,-28 27 16,1-28-15,-1 28-16,1 0 16,-1 0-16,1 0 15,0 0-15,-1 0 16,1 28-16,27-1 16,0 28-16,0-28 15,0 28-15,0-27 0,27 54 16,1-54-16,-28-1 0,27 1 0,28 26 15,-55-26 1,27-28-16,83 0 0</inkml:trace>
  <inkml:trace contextRef="#ctx0" brushRef="#br0" timeOffset="16576.88">4502 14165 0,'28'0'250,"-1"0"-219,1 0 16,-1 0-32,1 0 32,26 0-31,-26 0 0,-1 0 15,28 0 0,-27 0-15,27 0 15,0 0 0,27 0-15,0-27-16,-27 27 0,28-28 0,-29 28 15,139-55-15,-166 55 0,28 0 16,0 0-16,-28 0 16,28-27-1,-27 27-15,27 0 16,-28 0-16,1-28 0,26 28 16,-26 0-16,-1 0 15,1 0 1,-28-27-16,27 27 0,1 27 15,-1-27 1,1 0 0,-1-27-16,0 27 15,1 0 1,-1-28 0,1 28-1,-1 28 1,1-28-16,-1 0 15,1 0-15,-1 0 16,1 0-16,-1 0 16,0 0-1,1 0 1,-1 0-16,1 0 16,-1 0-16,1 0 15,-1 0 1,1 0-16,-1 0 15,1 0-15,26 0 16,-26 0-16,27 0 16,-28-28-16,28 28 15,-27 0-15,-1 0 16,1 0-16,26 0 16,-26 0-16,-1 0 15,1 0 1,-1 0-16,1 0 15,-1 0-15,1 0 16,-1 0-16,-27-27 16,28 27-16,-1 0 15,0 0-15,1 0 16,-1 0 0,1 0-16,-1 0 15,1 0-15,-1 0 16,1 0-16,54 0 15,-55 0 1,28 0-16,-27 0 0,27-27 16,-28 27-16,1 0 15,-1 0-15,0 0 0,56 0 16,-56-28-16,1 28 0,-1 0 16,56 0-16,-56 0 0,0 0 15,1 0-15,-1 0 0,56-27 16,-56 27-16,1 0 0,54 0 15,-55 0-15,1 0 16,54-28 0,-54 28-16,-1 0 15,1 0-15,-1 0 16,1 28-16,-1-28 16,0 0-1,1 0-15,-1 0 16,1 0-1,-1 0-15,1 0 16,-1 0-16,1 0 16,-1 27-1,1-27-15,-1 0 16,28 0 0,-28 0-16,28 0 15,-27 0-15,-1 0 0,28 0 16,-27 0-1,-1 0-15,0 28 16,1-28-16,27 0 16,-28 0-16,56 27 0,-56-27 15,55 0 1,-54 0-16,82 0 16,-83 0-16,55 0 15,-54 0-15,27 0 16,-28 0-1,1 0-15,-1 0 16,28-27-16,-27 27 16,-1 0-1,0 0-15,1 0 0,-28-28 16,27 28 0,-27 28-16,28-28 15,-1 0 1,1 0-1,-1 0 32</inkml:trace>
  <inkml:trace contextRef="#ctx0" brushRef="#br0" timeOffset="20064.41">15154 4502 0,'28'0'0,"-1"0"15,0 0-15,1 0 16,-1 0-16,1 0 16,54 0-1,-54 0-15,-1 0 0,83 0 16,-83 0-16,1 0 15,-1 0-15,1 0 0,54 0 0,55 0 16,-109 0-16,109 0 16,-82 0-16,0 0 0,0-27 15,27 27-15,-27 0 16,-27 0-16,26 0 0,84 0 16,-111 0-16,83 27 15,-83-27-15,28 0 0,-27 0 0,54 0 16,28 28-1,-83-28-15,28 0 0,-27 0 0,82 27 16,-83-27-16,28 0 0,55 0 16,-55 0-16,82 0 15,-82 0-15,-28 0 16,138 0-16,-138 0 0,28 0 16,55 27-16,-82-27 0,27 0 15,-1 0-15,-26 0 0,27 0 0,82 0 16,-110 0-16,28 0 15,55 0-15,-55 0 0,0 0 16,82-27-16,-109 27 16,27 0-16,54 0 15,-54 0-15,0 0 0,137-27 16,-137 27-16,0 0 0,0 0 0,0 0 0,110 0 16,-138 0-16,28 0 15,-27 0-15,81 0 16,-81 0-16,-1 0 0,28 0 15,-27 0-15,-1 0 0,1 0 16,-1 27-16,0-27 16,-27-27 218,28 27-234,-1-28 16,1 28-1,-28-27-15,27-1 0,28 1 16,-55-1 0,28 28-16,-1-55 15,-27 28-15,28-1 0,-1 1 0,-27 0 16,27-56-16,-27 56 15,0-56-15,28 56 16,-28-1-16,0-54 16,27 55-16,-27-1 0,28-27 15,-1 28 1,1-1 0,-28 1-16,-28 27 46,56 0-30</inkml:trace>
  <inkml:trace contextRef="#ctx0" brushRef="#br0" timeOffset="21983.49">17982 12902 0,'27'0'94,"-27"28"-79,28-28-15,-1 27 0,1 1 16,-1-1-16,28 1 15,-28-1 1,28 0-16,-27 1 0,27-1 16,-28 1-16,1-1 15,26 1 1,-26-1-16,-1 1 0,1-28 16,-1 55-16,1-55 15,-1 54-15,1-54 16,-1 28-1,1-1-15,-1 1 16,28-1-16,-55 1 0,27-28 16,1 55-1,-1-55-15,-27 27 0,28-27 0,-1 27 16,-27 1-16,28-28 0,-1 27 16,1-27-16,26 28 15,-26-28-15,-1 27 16,1-27-1,-1 28-15,-27-1 16,28-27 0,-28 28-16,27-28 15,-27 27-15,28-27 16,-1 28-16,-27-1 16,28-27-1,-28 27-15,27-27 0,-27 28 16,27-28-16,1 0 15,-1 27 1,1-27-16,-1 0 16,1 0-16,-1 0 0,28 0 15,-55 28-15,55-28 16,-28 27 0,1-27-1,-1 28-15,1-28 16,-1 0-16,1 27 15,-1-27 1,1 28-16,-1-28 16,0 0-16,1 0 15,-28 27-15,27-27 0,1 0 16,-1 0 0,28 28-16</inkml:trace>
  <inkml:trace contextRef="#ctx0" brushRef="#br0" timeOffset="23022.01">19986 14165 0,'-28'0'16,"56"0"-16,-56 28 31,28-1 0,-27 0-31,27 1 16,27-28 0,-27 27-16,28-27 31,-1-27-16,1-1 1,-1 1 0,-54 27 31,27 27-1,-28-27-30,1 0 0,-1 28-1,1-28-15,-1 27 16,1 1-16,-28-1 16,28-27-16,-83 55 15,82-55-15,-81 55 16,81-55-16,-109 55 15,109-55-15,-26 27 0,26 1 16,-27-28-16,-55 55 16,83-55-16,-1 27 0,-54 1 15,55-28-15,27 27 0,-55 1 16,55-1-16,-28 0 16,1 28-16,27-27 15,-28-1-15,1 28 16,-1-27-16,1-1 0,0 1 15,27-1-15,-55 0 16,55 1-16,-55-1 16,27-27-1,1 55-15,-1-27 16,1-1 0,-1 1-16,1-1 0,27 0 0,-27-27 0,27 28 15,-28-1 1,1 1-16,27-1 0,-28-27 15,28 28-15,-27-28 0,-1 27 16,1 1-16,-1-28 16,1 55-1,0-55 1,27 27-16,-28 0 0,1-27 16,-1 0-1,1 0 1,-56 0-16</inkml:trace>
  <inkml:trace contextRef="#ctx0" brushRef="#br0" timeOffset="70726.78">26630 9224 0,'0'27'31,"0"1"16,-28 27-31,28-28-16,-27 55 15,-1 1-15,28-56 0,-27 28 16,-28 82 0,55-82-16,-55 83 15,27-84-15,-54 84 16,55-83-16,-56 82 0,56-110 15,-1 28-15,1-27 0,-28 54 16,28-27-16,-56 82 16,56-109-16,-1 27 0,1-1 0,-83 111 15,83-110-15,-28 55 16,27-83-16,-27 83 16,55-82-16,-27 26 15,-1-26-15,1 27 16,27-28-16,-28 56 15,1-56 1,0 28 0,27-28-16,-28 1 15,28-56 1</inkml:trace>
  <inkml:trace contextRef="#ctx0" brushRef="#br0" timeOffset="71678.35">25394 11640 0,'28'27'125,"-1"-27"-109,28 0-16,165 55 16,-138-55-16,0 27 0,193 1 15,-193-28-15,-27 0 0,27 0 16,-27-28-16,0 28 0,28 0 0,-28 0 0,137 0 15,-137 0-15,27 0 16,83 0-16,-83 0 16,110 28-16,-137-28 15,110 0-15,-110 0 0,109 0 16,-136 0-16,27 0 16,0 0-16,-28 0 0,28 0 0,-27 0 15,26 27-15,-26-27 0,109 0 16,-109 0-16,81 0 15,-81 0-15,-1 0 0,56 0 16,-1 28 0,-27-28-16,55 0 15,-83 0-15,1 0 0,27 0 0,-28 0 0,0 0 16,28 0-16,-27 0 0,-1 0 0,111 0 16,-111 0-16,28 0 15,82 0-15,-109 0 16,109 0-16,-110 0 15,83 0-15,-55 0 16,55 0-16,-83 0 16,56 0-16,-56 0 0,1 0 0,-1 0 15,55 0 1,-54 0-16,54 0 0,-54 0 16,54 0-16,-82 27 15,55-27 1,-28 0-16,1 28 15,-1-28-15,28 0 16</inkml:trace>
  <inkml:trace contextRef="#ctx0" brushRef="#br0" timeOffset="73053.45">26520 9224 0,'27'0'16,"1"0"31,-1 0-31,1 0-16,-28 27 15,54-27-15,-26 0 16,54 0-16,-54 0 0,54 0 15,-27 0-15,-28 0 16,111 28-16,-83-28 16,27 0-16,-27 27 0,0-27 15,0 0-15,-28 0 0,138 28 16,-110-28-16,109 27 16,-109 0-16,0-27 0,28 28 15,-28-28-15,-1 27 0,1-27 0,-27 0 0,137 28 16,-28-1-1,-82 1-15,54-28 16,-54 0-16,0 27 0,0-27 0,0 0 16,0 0-16,110 28 15,-1-1-15,-26 1 16,-111-28-16,110 27 16,-109-27-16,-1 0 0,1 0 0,54 27 15,-54-27-15,-1 0 16,55 28-16,-54-28 15,54 0-15,-54 0 0,-1 0 16,28 27 0,-27-27-16,-1 0 0,55 0 15,-54 0-15,-1 0 0,1 0 0,-1 0 0,28 0 16,-28 0-16,1 0 0,-1 0 16,1-27-16,54 27 15,-54 0-15,-1 0 0,28 0 0,-28-28 0,28 28 16,0-27-1,-27 27-15,-1 0 0,28 0 16,-27 0-16,-1-27 16,28 27-1,-28 0-15,1 0 0,54-28 16,-54 28-16,27 0 16,-55-27-1,27 27-15</inkml:trace>
  <inkml:trace contextRef="#ctx0" brushRef="#br0" timeOffset="73729.34">31434 9471 0,'27'0'15,"-54"0"17,27 27-17,0 1-15,-28-1 16,28 1-16,-27 27 15,27-28-15,0 0 0,-28 1 16,1 54-16,27-54 16,-27-1-16,27 28 0,-28 55 15,1-83-15,27 28 0,-55 55 16,27-55-16,28-28 0,-55 111 16,28-111-16,-1 28 15,-26 55-15,26-83 0,28 1 16,-27-1-16,-1 56 15,1-56-15,-1 0 0,-27 56 16,28-56-16,27 1 0,-82 81 16,27-54-1,55-27-15,-55 27 16,55-28-16,0 1 0,-28-28 0,28 27 16,-27 28-16,-1-28 15,28 1 1,0-1-16,-27 1 15,27-1-15,0 1 0,-28 27 16,28-28-16,-27 1 16,0 26-1,27-26-15,0-1 0,-28 28 16,28-27-16,0-1 16</inkml:trace>
  <inkml:trace contextRef="#ctx0" brushRef="#br0" timeOffset="74859.64">27233 12079 0,'0'0'0,"28"0"78,-1 27-62,1 1-16,27 27 16,-28-55-16,1 27 0,-28 0 15,82 28-15,-82-27 16,55 54-16,-55-54 15,27 27-15,-27-28 16,28 0-16,-56 56 0,28-56 16,-27 56-1,-1-83-15,28 27 0,-54 0 16,54 1-16,-28-28 0,1 0 16,-1-28-1,28 1-15,28 0 16,-28-28-1,27 27-15,-27 1 0,28-1 0,54-81 16,-55 81 0,1 1-16,-1-1 0,1 1 0,-1-1 0,28-27 15,-55 28-15,28-1 16,-1 1-16,-27 0 16,0-1-16,0 56 46,-27-28-30,-1 27-16,1 0 16,27 1-16,-28 27 15,1-55-15,-1 110 16,1-83-16,-1 55 16,28-54-16,-27 27 15,27-28-15,27 28 16,-27-27-16,0-1 0,28 28 15,-1-55-15,1 27 0,54 1 16,-54-28-16,81-28 16,-54 1-16,-27 27 0,164-82 15,-165 54 1,28-54-16,-27 54 16,-28-54-16</inkml:trace>
  <inkml:trace contextRef="#ctx0" brushRef="#br0" timeOffset="76074.89">31846 10596 0,'0'0'0,"27"0"0,-54 0 15,-1 0 32,28 28-31,0-1 0,-27 28-1,27-27-15,0-1 16,27 55-16,-27-54 0,0-1 15,55 56 1,-27-83-16,26 55 16,-26-55-16,-1 0 0,1 0 0,27 27 15,-28-54-15,28 27 16,-28-28-16,28-27 16,-55 28-16,28-28 15,-28 27-15,0-26 16,0 26-16,27 28 15,-27-27-15,-27 27 32,27 27-17,0 1 1,0-1 0,0 0-16,0 1 0,0-1 0,0 56 15,0 26 1,0-81-16,0 82 15,0-55-15,-28-28 0,28 110 16,0-109-16,0 27 0,0 27 16,-27 55-1,27-54 1,0-56-16,0 1 0,-28 26 16,28-26-16,0-1 0,-27 1 15,27-1-15,-27-27 16,27 28-1,-28-28-15,28-28 32,-27 28-17,-1-27 1,1-1-16,-1 1 16,1 27-16,-1-28 0,-26 1 15,54 0-15,-83-28 16,56 27-16,-28-27 15,27 28-15,28-28 16,0 28-16,28-1 0,-1 1 16,275-220-1</inkml:trace>
  <inkml:trace contextRef="#ctx0" brushRef="#br0" timeOffset="77151.23">27316 9855 0,'-28'0'47,"1"0"-32,27 28 1,-28-28 0,28 27-1,0 1-15,0-1 0,28 0 16,-1-27 0,1 28-1,-1-28-15,1 0 16,-28-28-1,0 1 1,0 0 0,-28 27 15,28 27 31</inkml:trace>
  <inkml:trace contextRef="#ctx0" brushRef="#br0" timeOffset="77917.75">29869 10294 0,'0'-27'16,"-27"27"78,27 27-79,0 1 17,0-1-17,27-27-15,0 0 16,-27-27-16,28 27 16,-28-28-1,-28 28-15,28-27 0,-27 27 16,-28 27 15</inkml:trace>
  <inkml:trace contextRef="#ctx0" brushRef="#br0" timeOffset="78685.28">28798 11200 0,'-27'0'47,"-1"28"-31,1-28-16,-1 27 15,1 1 1,0-1-16,27 1 15,0-1 1,0 0-16,27-27 16,0 0-1,1 0-15,27-27 16,-28 27-16,-27-27 0,55-1 16,-27 28-16,-28-27 0,0-1 31,-28 28-31,1 0 15,-28 0 1,27 0-16,-54 28 16</inkml:trace>
  <inkml:trace contextRef="#ctx0" brushRef="#br0" timeOffset="79363.88">26739 11145 0,'-27'0'15,"-1"0"16,1 28-15,27-1-16,-27 1 16,27-1-16,0 1 15,0-1-15,0 1 16,0-1 0,27-27-1,0 0-15,1-27 16,-1 27-16,1 0 0,-1-55 15,1 55-15,-28-28 16,0 1-16,0-1 16,-28 28-1,28-27-15,-27 27 0,-1 0 16,1 0-16,-1 27 16</inkml:trace>
  <inkml:trace contextRef="#ctx0" brushRef="#br0" timeOffset="80302.3">27618 9553 0,'27'0'15,"-54"0"1,27 28 0,0-1-16,-28 1 15,28-1-15,0 0 16,0 28-16,0-27 15,0-1 1,0 1-16,0-1 0,0 28 16,0-27-1,0-1-15,0-54 32,0-1-17,0 1-15,28 27 16,-28-83-16,0 56 15,0-1-15,0 1 0,27-28 16,-27 28-16,0-1 0,0 1 16,0-1-16,28-27 15,-1 55-15,-27-27 0,28-1 16,-1 28 0,-27-27-16,28 27 15,-1 0 1,-27 27-1,27-27-15,-27 28 0,28-28 0,-28 27 16,55 1 0,-55-1-16,27 1 0,1 27 15,-28-28-15,0 55 16,27-82-16,-27 28 0,0 54 16,0-54-16,0 27 15,0-28-15,0 0 16,0 1-1,-27-28 1</inkml:trace>
  <inkml:trace contextRef="#ctx0" brushRef="#br0" timeOffset="80572.13">27700 9773 0,'0'-28'15,"0"56"1,28-28 31,-1 0-32,1 0-15,26 0 16,-26 0-16,-1 0 0,1 0 0,-1 0 16,1 0-16,27 0 0,164-28 0</inkml:trace>
  <inkml:trace contextRef="#ctx0" brushRef="#br0" timeOffset="81119.78">30198 9938 0,'0'27'78,"-27"0"-31,27 28-31,0-27-16,0 136 0</inkml:trace>
  <inkml:trace contextRef="#ctx0" brushRef="#br0" timeOffset="81624.48">30171 9883 0,'27'-28'15,"1"1"1,-1 27 15,1 0 1,-1 27-32,28-27 0,0 55 15,-28 0 1,-27 0-1,-27 0 1,0-28 0,-1 1-16,28-1 0,0 1 31,28-28-15,-1 0-16,0 0 15,-27-28-15,28 28 0,-1 0 16,1 0-16,-28-27 15,27 54 1,-54-27-16,27 28 16,-28-1-1,28 0-15,-55 1 16,55-1-16,-27-27 0,-28 28 16,28-28-16,27 27 15,-110-27-15</inkml:trace>
  <inkml:trace contextRef="#ctx0" brushRef="#br0" timeOffset="82293.07">29567 11392 0,'0'-27'62,"27"0"48,-27-1-79,-27 28 0,-28 28-15,55-1-16,-27-27 16,-28 82-16,55-54 15,0-1-15,0 1 0,0 27 16,27-28-16,-27 1 0,28-1 0,27 0 15,-28-27-15,138 0 16</inkml:trace>
  <inkml:trace contextRef="#ctx0" brushRef="#br0" timeOffset="82945.67">27124 10761 0,'0'0'16,"0"28"0,0-1-1,0 0-15,-28-27 16,28 83-16,0-56 16,0 1-16,0 54 15,28-55-15,-28 56 16,0-56-16,27-27 0,-27 55 15,28-27-15,-28-1 0,27 1 16,-27-1 0,27 0-16</inkml:trace>
  <inkml:trace contextRef="#ctx0" brushRef="#br0" timeOffset="83356.42">27124 10761 0,'0'-27'16,"27"27"-16,-27 27 31,28-27-31,26 0 15,-26 0 1,-1 0-16,56 28 16,-56-1-16,1-27 0,-1 0 0,55 55 15,-54-28-15,-1 1 16,28 27 0,-27-28-16,-28 55 15,0-54-15,0-1 16,-28 28-16,-27 28 15,28-28 1,-1-55-16,-26 54 16,26-54-16,1 28 0,-28-28 15,27 0-15,1 27 16,-28-27 0,-27-27-16</inkml:trace>
  <inkml:trace contextRef="#ctx0" brushRef="#br0" timeOffset="86861.26">32120 7879 0,'0'27'47,"0"1"-32,0-1 1,0 0-16,0 1 0,0-1 0,0 1 15,0 82-15,0-83 0,0 28 16,0 55-16,0-55 16,0-28-16,0 83 15,0-55-15,0-28 0,28 56 16,-28-56-16,0 1 0,27 81 16</inkml:trace>
  <inkml:trace contextRef="#ctx0" brushRef="#br0" timeOffset="87283">32148 7796 0,'0'0'16,"27"0"31,-27 28-47,27-28 0,1 0 16,27 27-1,-28-27-15,83 28 16,-82-1-16,-1-27 0,83 55 15,-83-55-15,1 27 0,27 1 16,-55-1-16,27-27 0,-27 28 16,0-1-1,0 1-15,0-1 0,-27 28 16,27-27-16,-28-28 0,-27 82 16,28-55-16,-1-27 0,-54 55 15,55-27-15,-1-28 0,-82 27 16,83-27-16,-1 28 0,-27-28 15,-109-28-15</inkml:trace>
  <inkml:trace contextRef="#ctx0" brushRef="#br0" timeOffset="87727.73">32971 7714 0,'0'-28'16,"0"56"-1,0-1 17,0 1-17,0-1-15,28 28 16,-28-27-16,0-1 0,0 83 15,27-28 1,-27-27-16,0 55 16,28-55-16,-28-28 0,0 83 15,0-55-15,27-28 0,-27 56 16,27 54-16</inkml:trace>
  <inkml:trace contextRef="#ctx0" brushRef="#br0" timeOffset="88524.23">33273 8400 0,'28'-27'16,"-1"27"-1,1 0 1,-1 0-16,55 0 16,-27 0-16,-27 0 15,27 27 1,-28-27-16,1 28 0,-1-1 16,-27 1-1,27-1 1,-27 0-16,0 1 0,0 27 15,-27-28-15,27 28 16,-27-27 0,-1 27-16,1-28 15,-28 0-15,55 1 16,-28-28-16,-27 27 16,28-27-16,-1-27 15,28-1 1,0 1-16,0 0 15,28-1-15,-1-27 16,-27 28-16,0-1 0,55-27 16,-27 28-16,-1-1 15,1 28-15,-28-27 0,55 0 16,-28 27 0,-27 27 15,0 0-16,0 1-15,27 27 16,-27-28 0,0 28-16,0-27 15,0-1-15,28 28 16,-28-28-16,0 1 0,27-1 16,1 1-1,-1-28 1,1 0-16,27-55 0</inkml:trace>
  <inkml:trace contextRef="#ctx0" brushRef="#br0" timeOffset="89138.86">34042 8428 0,'-28'0'47,"56"0"-31,-28 27 15,27-27-31,-27 28 16,28-1-16,-1-27 0,-27 27 15,28 28 1,-28-27-16,27 27 16,-27-28-16,0 28 15,0-27-15,-27-1 16,27 0-16,-28-27 15,28-27 1,-27 0 0,27-1-16,27-54 15,-27 54 1,0 1-16,28-83 16,-1 55-16,-27 28 0,28-28 15,-28 27-15,27 28 16,-27-27-1,27 27-15,1 0 16,-1 27-16,-27 1 16,28-1-1,-1 1-15,-27-1 0,28 28 16,-28-28-16,0 28 16,0-27-16,0-1 0,0 28 15,0-27-15,0 54 16</inkml:trace>
  <inkml:trace contextRef="#ctx0" brushRef="#br0" timeOffset="89677.53">34618 8510 0,'0'0'0,"28"0"46,-1 0-30,1 0-16,-1 0 16,28 0-1,-27 0-15,-1-27 0,28-1 16,-55 1 0,27 27-16,-27-55 15,28 55-15,-28-28 0,0-27 16,-28 28-16,28 0 15,-27-1-15,27 1 16,-28 27 0,1 0-16,0 27 15,27 1 1,-55 26-16,27-54 16,28 28-16,-55 54 15,55-54-15,-27 27 0,27-28 16,0 0-16,0 28 15,0-27-15,27-28 0,-27 27 0,28-27 16,82 28-16</inkml:trace>
  <inkml:trace contextRef="#ctx0" brushRef="#br0" timeOffset="99149.18">29375 8263 0,'-28'0'110,"28"27"-79,-55-27-16,28 28-15,-28 27 16,28-28-16,-1 1 0,1-1 16,27 1-16,27-28 0,1 0 15,-1 0 1,1 0-16,54-28 16,-55 28-16,56-55 15,-56 55-15,-27-27 0,28 27 16,27-55-16,-28 27 15,-27 1-15,0 0 16,-27-1 0,-1 1-1,1 27 1,-1 27-16,1-27 16,-1 0-16,28 28 0,-27-28 0,27 27 15,-55 0 1,55 1-16,0-1 15,0 1-15,0-1 16,27 1 0,1-1-16,-1-27 15,1 0-15,-1 28 16,1-28 0,-28-28-1,27 28-15,-27-27 16,0-1-1,-27 1 1,27-1-16,0 1 16,-28 27-16,28-28 0,-27 28 15,27 28 17,0-1-32,-28-27 15,28 55 1,0-27-16,0-1 15,28-27 1,-28 28-16,27-56 16,1 28-1,-28-27-15,27-1 16,1 28-16,-28-27 0,0-1 16,-28 28-1,1-27 1,-1 27-16,1 0 15,-1 0 1,28 27-16,-27-27 16,27 28-1,0-1 1,27-27 0,1 0-1,-56 0 16,1 0 1,27-27-1,27 27 16</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2-01-19T11:45:35.186"/>
    </inkml:context>
    <inkml:brush xml:id="br0">
      <inkml:brushProperty name="width" value="0.05292" units="cm"/>
      <inkml:brushProperty name="height" value="0.05292" units="cm"/>
      <inkml:brushProperty name="color" value="#FF0000"/>
    </inkml:brush>
  </inkml:definitions>
  <inkml:trace contextRef="#ctx0" brushRef="#br0">16801 9334 0,'-27'0'15,"54"0"32,1 0 47,-28 27-94,27-27 16,-27 27-16,28-27 15,-1 55 1,1-55-16,-1 28 15,-27-1-15,27-27 0,1 28 16,-1-28-16,-27 27 16,28-27-16,-28-27 125,27 27-110,-27-28 1,28 1-16,-1-1 16,1 1-16,-1-28 15,1 28-15,-1-1 0,28-27 16,-28 55-16,1-27 0,27-1 15,-28 1-15,1-1 0,-1 28 0,28-54 16,-28 54-16,1-28 16,-1 1-16,1 27 15,-28-28 1,27 28-16,-27-27 0,28 27 16,-28-28-1,27 28 1,1 0 93</inkml:trace>
  <inkml:trace contextRef="#ctx0" brushRef="#br0" timeOffset="7913.85">16005 9992 0,'0'28'31,"28"-28"-16,-1 0 1,-27 27 0,28 1-16,-28 27 31,27-28 0,-27 1-15,27 26-1,-27-26-15,28 27 0,-1 27 0</inkml:trace>
  <inkml:trace contextRef="#ctx0" brushRef="#br0" timeOffset="8691.18">16005 10075 0,'28'-28'16,"-28"1"62,27 27-47,28 0-15,0-28-1,0 28 1,0-27-1,0 27 1,0 0-16,-1-27 16,1 27-16,28 27 15,-111 0-15,1 56 16,-1-83-16,-27 82 16,28-54-16,0-28 46,-1 27-30,56-27 47,-1 0-32,28 27-31,-28 1 0,1-28 15,-28 27-15,82 1 16,-54-1-16,-1-27 16,55 28-16</inkml:trace>
  <inkml:trace contextRef="#ctx0" brushRef="#br0" timeOffset="9295.77">16417 10349 0,'0'0'0,"0"28"47,0-1-31,27 28 0,1-27-16,-28-1 15,27 0-15,-27 1 16,28-1-1,-1 1-15,1-1 16</inkml:trace>
  <inkml:trace contextRef="#ctx0" brushRef="#br0" timeOffset="9907.79">16417 11228 0,'0'-28'31,"-27"28"-15,54 0 15,-27-27-15,27 27-1,1 0-15,-1 0 16,1 27-16,-1-27 16,-27 55-1,0-27-15,0-1 16,-27 28-16,27-28 15,-28 1-15,28-1 16,-27 1-16,54-28 16,-27 27-1,28 1-15,27-28 16,-28 0 0,1 0-16,26 0 15,-26 0-15,-1 0 16,1 0-16,-28-28 0,27 28 15</inkml:trace>
  <inkml:trace contextRef="#ctx0" brushRef="#br0" timeOffset="10673.59">16444 12298 0,'0'0'15,"-27"0"-15,27-27 16,0-1 15,27 1 1,1 27-17,-28-27-15,27 27 0,1 0 16,-1 0-1,-27 27-15,28-27 16,-28 27-16,27-27 0,-27 28 16,0-1-16,0 1 15,0-1 1,-27 1-16,27-1 16,27-27 15,1 0-31,-1 0 15,0 0 1,1 0 0,-28 28-1,27-28 1,-27 27-16,-27 1 47,-1 54-47,1-55 15,-28 56 1,28-83-16,-1 27 0</inkml:trace>
  <inkml:trace contextRef="#ctx0" brushRef="#br0" timeOffset="11445.44">17515 9471 0,'0'0'16,"28"0"-1,-28 27 32,0 1-47,0-1 16,27 1-16,-27-1 15,0 1-15,0 26 16,0-26-16,27-1 0,-27 28 16,0-27-16,55 54 0</inkml:trace>
  <inkml:trace contextRef="#ctx0" brushRef="#br0" timeOffset="12252.38">18613 9251 0,'28'0'16,"-1"0"31,1 0-16,26-27-15,-26-1-1,-1 28-15,1 0 0,54-27 16,-54 54 0,-28 1-16,0 27 15,27-28-15,-27 1 0,-27 26 16,27-26-16,0-1 16,-28 28-16,28-27 31,28-28 0,-28-28-15,27 28-1,1-27-15,-1 27 0,0-28 16,28 1 0,-27 27-16,-1-28 0,83 1 15</inkml:trace>
  <inkml:trace contextRef="#ctx0" brushRef="#br0" timeOffset="13106.44">20343 9141 0,'0'-27'47,"0"0"-16,27 27-15,1-28-16,-1 28 15,1 0-15,-1-27 16,0 27-16,-27 27 16,0 1-1,0-1 1,0 0-16,-27 1 16,27-1-16,0 1 15,0-1 1,27-27 15,1 0-15,-1-27-1,1 27 1,-1 0-16,1 0 16,27 0-16,-28 0 15,1 27 16,-28 1-31,0-1 16,0 1 0,-28-1-16,28 0 15,-27 1-15,-1-1 0,-27 1 16,28-28-16,-56 27 16</inkml:trace>
  <inkml:trace contextRef="#ctx0" brushRef="#br0" timeOffset="15985.6">17735 14000 0,'0'-27'63,"27"-1"-32,1 1 16,-1 27-32,83 0 1,-83 0-16,1 27 0,-1 28 16,-27-27-16,-55 27 15,55-28-15,-27 1 16,-28 27-16,55-28 16,-27-27-16,27 27 0,-28 1 15,28-56 1,28 28-1,-28-27-15,54 27 16,-54-27-16,28 27 0,27-28 16,-28 28-16,1-27 15,-1 27-15,1 0 0,27 27 16,-28-27-16,28 28 16,-28-28-1,1 54-15,-1-54 16,1 28-16,-1-1 15,-27 1-15,28-1 16,-28 1-16,-28-1 0,28 1 16,0-1-16,-27 0 0,27 1 0,-55 27 15,27-55-15,1 27 0,-1 1 0,1-1 16,-83 28 0,83-27-16,-165-28 0</inkml:trace>
  <inkml:trace contextRef="#ctx0" brushRef="#br0" timeOffset="16652.3">18888 13616 0,'-28'0'63,"28"27"-48,-27 1-15,-1 27 16,28-28 0,-27 56-16,-1-56 15,28 28-15,-27-28 0,27 1 16,0-1-16,-27 138 15</inkml:trace>
  <inkml:trace contextRef="#ctx0" brushRef="#br0" timeOffset="17010.34">18531 13616 0,'27'0'62,"1"27"-46,-28 1-1,82 27 1,-82-28-16,82 28 16,-54-27-16,-1-28 0,-27 27 0,28 1 15,54 26-15,-82-26 16,83 27-16,-56-55 16,28 55-16,-28-55 0,1 27 15,54 1-15</inkml:trace>
  <inkml:trace contextRef="#ctx0" brushRef="#br0" timeOffset="17340.59">18613 13863 0,'-27'0'15,"27"28"17,27-28-1,-27-28-16,28 28-15,-1 0 0,28-27 16,-28 27-16,1 0 16,-1-28-16,56 1 15,54-28 1</inkml:trace>
  <inkml:trace contextRef="#ctx0" brushRef="#br0" timeOffset="18171.74">19547 13396 0,'-28'0'16,"28"-27"15,-27 27-16,27-27 17,27 27-17,56-55 1,-56 27-16,0 1 0,111-1 16,-111 28-16,28 28 15,-55-1-15,0 1 16,27-1-16,-27 1 0,-27-1 15,0 28-15,27-28 16,-28 1-16,28-1 0,-55 28 16,55-27-16,-27-1 0,-1 0 15,56-27 17,-1-27-32,1 0 15,-1-1 1,1 28-16,-1-27 0,0 27 15,28-28-15,-27 28 16,-1-27-16,1 27 0,27 27 16,-28-27-16,-27 28 15,28-1-15,-28 1 16,0-1 0,0 0-16,0 1 0,0 54 15,-28-54-15,-27 54 16,28-54-16,-83 54 15,82-55-15,1 1 0,-165 82 16</inkml:trace>
  <inkml:trace contextRef="#ctx0" brushRef="#br0" timeOffset="18845.95">18256 15263 0,'0'0'0,"-27"0"16,27 28 31,27-1-32,-27 0-15,28 1 16,-1 27-1,-27-28-15,28 56 16,-1-56-16,1 28 16,-1-28-16,0 56 15,-27-56-15,28 1 0,-1 82 16</inkml:trace>
  <inkml:trace contextRef="#ctx0" brushRef="#br0" timeOffset="19265.34">18201 15181 0,'0'0'16,"0"-28"-16,28 28 31,-1 0-15,-27-27-16,28 27 0,27-28 15,-28 28 1,110-54-16,-82 54 16,55-28-16,-55 28 15,27-27 1,-54 27-16,-1 0 0,1 0 0,-1 0 0,-27 27 15,0 1 1,0 54-16,0-55 16,-55 56-1,55-56-15,-27 1 0,-28 81 16,27-81-16,1-1 0,-55 28 16,82-27-16,-28-1 15,1 1-15,-1-1 0,-27 28 16</inkml:trace>
  <inkml:trace contextRef="#ctx0" brushRef="#br0" timeOffset="19552.45">18586 15538 0,'0'-28'16,"0"56"-16,0-28 31,27 0-31,-27 27 16,55 1 0,-27-1-16,-1-27 0,0 27 0,1 1 15,-1-28-15,1 27 0,27-27 0,27 55 16,-27-27-16,55-1 15,-55 1-15,-28-28 16,28 27-16,165 55 0</inkml:trace>
  <inkml:trace contextRef="#ctx0" brushRef="#br0" timeOffset="20267.99">20205 14494 0,'0'-27'0,"28"27"16,-28 27 15,27-27-15,1 0-1,-1 0 1,1 0-1,-28-27-15,27 0 16,-27-1-16,0 1 16,0-1-1,-27 28 1,27-27-16,-28 27 16,1 0-16,-1 0 15,1 0-15,-28 27 16,28 1-16,-1-1 15,1 28-15,-1-28 0,28 1 16,0-1-16,-27 28 16,27 0-16,0 28 15,27-56-15,1 55 16,-1-54-16,1-1 0,-1 1 0,0-1 16,1-27-16,-1 28 0,1-1 0,109 28 15,-82-55-15,357 27 16</inkml:trace>
  <inkml:trace contextRef="#ctx0" brushRef="#br0" timeOffset="25919.44">17927 9938 0,'0'-28'31,"-28"28"47,28-27-31,-27 27-16,0-28 32,-1 28-16,1-27-16,-28-1 0,27 28-15,-27-27 15,28 27-15,-28-28-1,28 28 1,-28-27 0,27 27-1,1 0 1,-1 0-1,1 0 1,-56-28 0,56 28-1,-28 0 1,28 28-16,-1-28 16,1 0-1,-1 0 1,28 27-1,-27-27-15,27 28 16,-28-28-16,28 27 16,-27-27-1,27 28 1,0-1-16,0 1 16,0-1-16,-28 28 15,28-28-15,0 1 16,0-1-16,0 1 0,0-1 15,0 1 1,0-1-16,28 1 16,-28-1-16,0 0 15,0 1 1,27-1-16,-27 1 16,0-1-1,0 1-15,28-28 16,-28 27-16,27 1 15,-27-1 1,28-27 0,-1 28-1,1-1 1,-1-27 0,-27 27-1,28-27-15,-1 0 16,0 28-1,1-28-15,-1 0 16,1 0 0,-1 0-1,-27-28-15,28 28 16,-1 0-16,1 0 16,-1-27-16,1 27 15,-1 0-15,0-27 0,1 27 16,-1 0-1,1 0-15,27-28 16,-28 28-16,28 0 16,-55-27-16,28 27 0,-1 0 15,0 0-15,1 0 16,-1-28 0,1 28-16,-1-27 15,1-1 1,-1 1-1,-27-1 1,28 1-16,-28-1 16,0 1-1,27 0-15,-27-1 16,0 1 0,0-1-16,-27 1 15,27-1-15,-28 28 16,28-27-16,-27 27 15,-1-28 1,28 1-16,-55 27 16,28 0-1,27-27-15,-28 27 16,1 0 0,0 0 15</inkml:trace>
  <inkml:trace contextRef="#ctx0" brushRef="#br0" timeOffset="41289.75">23637 9087 0,'-27'0'31,"-1"0"-16,1 0 17,27 27-32,-28-27 0,1 0 15,-1 27 1,28 1-16,-27-28 0,-1 27 16,1 28-1,0-27-15,-1 27 0,1-28 16,27 0-16,-28 1 0,1 27 0,-1 55 15,1-55-15,27-28 16,-28 110-16,1-109 16,27-1-16,0 83 15,0-83-15,0 1 0,0 27 16,0-28-16,27 83 16,-27-83-16,28-27 0,-28 28 0,27 27 15,1-28-15,-1 1 16,1-1-16,-1-27 15,138 28-15</inkml:trace>
  <inkml:trace contextRef="#ctx0" brushRef="#br0" timeOffset="42314.06">30171 12079 0,'27'0'15,"1"0"-15,-1 27 16,1-27-16,-1 28 15,1-1 1,-1 1-16,1 26 16,-28-26-16,27 27 15,-27-28-15,0 56 0,27-56 16,-27 1-16,0-1 0,0 83 16,0-55-16,0-28 0,0 1 15,-27 81-15,0-81 16,-1 82-16,1-83 15,-28 55-15,27-54 0,1 27 16,-1-28-16,-26 56 16,-111 26-16</inkml:trace>
  <inkml:trace contextRef="#ctx0" brushRef="#br0" timeOffset="44065.98">24543 13891 0,'-27'0'62,"-1"0"-30,1 0-17,27-28-15,-55 28 16,27 0 0,1-27-16,-1 27 15,-26 0-15,26 0 16,-27 0-16,28 0 15,-1 0-15,1 0 16,-1 0-16,28 27 16,-27-27-16,27 28 15,-28-28 1,28 27-16,0 0 0,0 1 16,0-1-1,28 1 1,-28-1-1,27 1-15,-27-1 16,28 1-16,-28-1 16,27 1-1,-27-1 1,0 0-16,28 1 16,-28-1-16,0 1 15,0-1-15,27 1 16,-27-1-16,0 1 0,0-1 15,28-27 1,-28 27-16,0 1 0,0-1 16,0 1-16,27-1 15,-27 1-15,0-1 16,0 1-16,28-28 16,-28 55-16,0-28 15,0 0 1,0 1-16,0-1 15,0 1 1,0-1 0,0 1-1,0-1 17,0 1 14,0-1-30,27-27 0,-27 28-16,27-28 31,1 0 0,-1 0-15,1 0-16,-1 0 0,1-28 15,-1 28-15,1 0 16,-1 0 0,1-27-16,54 27 0</inkml:trace>
  <inkml:trace contextRef="#ctx0" brushRef="#br0" timeOffset="48699.11">24873 14193 0,'0'-28'47,"-28"28"-16,28-27 79,0-1-32,0 1-47,0-1-31,28 1 0,-1-28 16,-27 27-16,27 1 15,1 0-15,-1 27 16,1-28 0,-1 28-16,1 28 15,-1-28 1,1 27 0,-1-27-16,0 27 15,-27 1-15,28-28 16,-28 27-16,27-27 0,1 28 15,-1-28 1,-27 27-16,0 1 16,28-1-16,-28 1 15,0-1 1,0 1-16,0-1 16,0 0-1,0 1-15,0-1 16,0 1-1,0-1-15,-28 1 16,28-1-16,-27 1 16,27-1-16,-28-27 15,1 27 1,27 1-16,-28-28 16,28 27-16,-27-27 15,0 0-15,27 28 16,-28-28-1,28-28 1,-27 28 0,-1 0-16,28-27 15,-27 27 1,27-28-16,0 1 16,-28 27-16,28-27 15,0-1-15,0 1 16,0-1-1,0 1-15,0-1 16,0 1 0,0-1-16,28 28 15,-28-27 1,27 27 15,-27-27-15,28 27-16,-1-28 31,1 28-15,-1 0-1,0 0 1,-27-27 0,28 27-1,-28 27-15,27-27 47,1 0-16,-28 28-15,0-1 0,0 0-1,27 1 1,-27-1-1,0 1 1,0-1 0,-27-27-1,27 28-15,0-1 16,0 1 15,0-1-15,0 0-1,27 1 17,-27-1-17,28-27 1,-28 28 0,27-56-1,1 28 1,-1-27-1,1-1 1,-1 28-16,0 0 31</inkml:trace>
  <inkml:trace contextRef="#ctx0" brushRef="#br0" timeOffset="49686.08">25806 14440 0,'0'0'0,"0"-28"16,0 56-16,0-1 62,0 0-46,0 1 0,0-1-1,0 1 1,0-1-16,0 1 16,27-28-1,-27 27 1,0 1-1,28-28 1</inkml:trace>
  <inkml:trace contextRef="#ctx0" brushRef="#br0" timeOffset="50469.83">26108 14357 0,'27'0'15,"-27"28"32,0-1-31,28 1-1,-28-1-15,0 0 16,27 28 0,-27-27-16,28 54 15,-28-54-15,0-1 0,27 1 16,-27-1-16,28 55 15,-28-54-15,0 82 16,27-83-16,-27 1 0,0 54 16,28-82-16,-28 27 0,0 28 15,0-27 1,0-1 0,0 1-16,0-1 0,0 0 15,-28-27 1,1 0 62,-1 0-62,28-27-1,-27 27-15,-1 0 16,28-27-16,-27 27 15,-1-28-15,1 28 16,-1-27 0,28-1-16,0 1 0,-27-56 15,27 56-15,82-220 16</inkml:trace>
  <inkml:trace contextRef="#ctx0" brushRef="#br0" timeOffset="51165.46">26108 14028 0,'0'27'63,"0"1"-48,0-1 1,0 1-1,0-1 1,27-27 0,1 0-1,-28-27 1,27 27-16,-27-28 16,0 1-16,0-1 31,-27 28-31,-28 28 15</inkml:trace>
  <inkml:trace contextRef="#ctx0" brushRef="#br0" timeOffset="51738">25806 14110 0,'0'0'0,"-28"0"62,28 28-46,-27-28-1,27 27-15,-27-27 16,27 28 0,27-28 15,-27-28 0,27 28-31,-27-27 31,-27 27 1,27 27-32</inkml:trace>
  <inkml:trace contextRef="#ctx0" brushRef="#br0" timeOffset="52894.83">26300 13369 0,'0'0'16,"0"-27"31,28 27-32,-1-28 16,0 28-31,-27-27 16,55 27-16,-55-28 16,28 28-16,-1 0 15,1 0-15,-1 28 16,1-28 31,-28 27-32,0 1 1,0-1 0,0 0-1,0 1-15,27-1 16,-27 1-16,0-1 16,28 28-1,-28-27-15,0 54 16,27-55-16,-27 1 0,0-1 0,27 28 15,-27-27-15,0-1 16,28 1-16,-28 26 16,27-54-16,-27 28 0,28-1 15,-28 1-15,0-1 16,27 1-16,-27-1 0,28 1 16,-28-1-1,0 1-15,27-1 16,-27 0-16,0 1 15,0-1 1,28-27-16,-28 28 16,0-1-1,0 1-15,0-1 16,27-27 0,-27 28-1,0-1 1,0 0 15,-27-27 0,27 28-15,-28-28-16,1 0 0,-1 27 16,1-27-16,-28 28 15,27-1 1,1-27-16</inkml:trace>
  <inkml:trace contextRef="#ctx0" brushRef="#br0" timeOffset="55697.87">27041 14742 0,'0'-28'47,"28"28"-31,-28-27 62,27 27-47,-27-28-15,110 28-1,-83 0-15,1 0 0,-1 0 16,1 0-16,-28 28 0,27-28 0,-27 27 0,28-27 15,-28 28-15,27-28 0,-27 27 16,0 0-16,28 1 16,-28-1-1,0 1 17,0-1 14,-28-27-30,28-27 0,-27 27-16,27-28 15,0 1 1,-28-1 15,28 1-15,28 0-16,-1-56 15,1 56-15,27-1 16,-28 28-16,0 28 16,1-1-1,-1 1 1,1-28-16,-1 27 16,-27 1-16,0-1 0,28 0 15,-28 1-15,0-1 16,27 1-16,-27-1 15,0 1 1,-27-56 15,27 1-15,0-1 0,0 1-16,-28 27 15,28-82-15,0 54 16,0-27-1,0 28-15,0-1 0,0-27 16,0 28 0,28-1-16,-1 28 15,1 0 1,-1 0 0,-27 28-16,55-1 15,-28 1-15,1 27 16,-1-55-16,-27 27 0,55 1 15,-27-1 1,-1 1 0,-27-1-16,55 83 0</inkml:trace>
  <inkml:trace contextRef="#ctx0" brushRef="#br0" timeOffset="56268.53">28469 14165 0,'-28'0'31,"28"28"-15,0-1 0,-27 0-1,27 1-15,0-1 0,0 28 16,-27-27-16,27-1 0,0 55 16,0-54-16,0-1 15,-28 1-15,28-1 0,0 1 16,-27 27-16</inkml:trace>
  <inkml:trace contextRef="#ctx0" brushRef="#br0" timeOffset="56631.34">28194 14330 0,'28'0'63,"-1"27"-48,1 1 1,-1-28-16,1 27 15,27 1 1,-55-1-16,27-27 0,28 55 16,-28-28-16,1 1 15,-1-28-15,1 0 16,27 27-16,-28-27 16,0 0-1</inkml:trace>
  <inkml:trace contextRef="#ctx0" brushRef="#br0" timeOffset="56893.03">28222 14522 0,'0'-28'16,"27"1"-16,-27 0 63,28 27-48,-1 0-15,56-28 16,81-27-16</inkml:trace>
  <inkml:trace contextRef="#ctx0" brushRef="#br0" timeOffset="57544.2">28853 14110 0,'0'0'16,"28"0"30,-1 28-30,1-28-16,-1 27 16,0 1-16,28-1 15,-27 0-15,-1 1 16,1-1-16,-28 1 0,27-1 16,-27 1-16,28-28 15,-28 27-15,0 1 16,0-1 15,-28-54-15,1-1-1,27 1 1,0-1-16,-28-27 16,28 28-16,0-55 15,0 54-15,28-54 0,-28 54 16,27-27-1,-27 28-15,28-1 0,-1 28 16,1-27-16,-28 0 16,27 27-16,0 0 15,1 27-15,-28 0 16,55 28 0,-55-27-16,55 27 15,-55-28-15,0 1 0,27 27 16,1-55-16,-28 27 0,27 28 15,28 27 1</inkml:trace>
  <inkml:trace contextRef="#ctx0" brushRef="#br0" timeOffset="64442.08">27645 15373 0,'-27'-28'31,"-1"28"-15,1 0 31,27 28-32,27 54 1,-27-54-16,28 82 16,-28-56-16,27 1 15,-27-27-15,28 27 16,-1-28-16,-27 1 15,28-1-15,-28 1 0,0-1 16,27 0-16,-27 1 16,28-1-16</inkml:trace>
  <inkml:trace contextRef="#ctx0" brushRef="#br0" timeOffset="64943.5">27508 15400 0,'-27'0'15,"54"0"-15,-27 0 0,-27 0 16,27-27 15,27 27-15,0-28-16,1 28 16,-28-27-16,27 27 15,28-27-15,-27 27 16,54-28-16,-54 28 15,54 0-15,-55 0 16,28 0-16,-27 0 0,27 28 16,-28-28-16,1 27 15,-1 0 1,-27 1-16,0-1 16,-27-27-16,27 28 0,-28 27 15,1-28-15,-28 28 16,27-27-16,-27-1 15,55 0-15,-27-27 16,-1 28-16,1-28 16,0 27-16</inkml:trace>
  <inkml:trace contextRef="#ctx0" brushRef="#br0" timeOffset="65294.07">27783 15702 0,'27'28'31,"0"-28"-15,1 27-1,-1-27-15,28 0 16,-27 28-16,-1-28 0,56 27 16,-56-27-16,28 0 0,-28 28 15,83-1-15,-82 1 16,-1-28-16,83 54 0,-83-26 15,56-1-15,54 56 16</inkml:trace>
  <inkml:trace contextRef="#ctx0" brushRef="#br0" timeOffset="66228.08">29704 14742 0,'0'27'32,"28"0"-17,-28 1 1,27-28-1,1-28 32,-28 1-47,0 0 16,27-1 0,-54 1-1,-1 27 16,1 0-31,-1 0 16,1 27-16,-1-27 16,1 0-1,-1 28-15,-26-28 0,54 27 16,-28 0-16,1-27 16,27 83-16,0-56 15,0 1-15,0-1 0,0 56 16,27-56-16,-27 0 0,55 83 15,-28-82-15,28 27 16,-27-55 0,-1 27-16,83 0 0,-82-27 15,54 0-15,-55 0 16,166-54-16</inkml:trace>
  <inkml:trace contextRef="#ctx0" brushRef="#br0" timeOffset="69242.17">27975 16883 0,'-28'0'15,"1"0"1,-1 0 15,28-28-31,28 28 16,-28-27-1,27-1 1,1 1-16,-1-28 16,1 55-1,-1-27-15,1 27 16,-28-28-16,27 56 16,0-28-16,1 0 0,-1 55 15,1-28-15,-1 0 0,1 56 16,-1-56-16,-27 1 15,0-1-15,0 1 0,0-1 16,0 28 0,0-28-16,0 1 0,-27 27 15,27-28-15,-28-27 0,28 28 16,0-1 0,28-27 15,-1 0-16,1-27 1,-1 27 0,1-28-16,-1 28 15,0 0-15,-27-27 0,28 27 0,-1-28 0,1 28 16,-1-27-16,1 27 0,-1-28 0,28 28 16,-28 0-16,83-55 0</inkml:trace>
  <inkml:trace contextRef="#ctx0" brushRef="#br0" timeOffset="69798.89">29347 16169 0,'0'0'0,"0"27"16,-27-27-16,27 28 31,0-1-15,0 1-16,0 27 16,0-28-16,0 1 15,-28 54-15,28-55 16,0 1-16,0-1 15,0 1-15,0-1 0,0 1 0,0 27 16,-27 54-16</inkml:trace>
  <inkml:trace contextRef="#ctx0" brushRef="#br0" timeOffset="70124.17">29100 16196 0,'0'28'47,"55"-1"-31,-27 1-16,-1-1 15,1-27-15,-1 28 16,0-1-16,1-27 0,-1 55 16,1-55-16,-1 28 0,1-1 0,27 0 15,-55 1-15,27-28 0,1 27 0,26 28 16,-26-55-16,-1 55 16,1-55-16,27 55 15</inkml:trace>
  <inkml:trace contextRef="#ctx0" brushRef="#br0" timeOffset="70368.95">29128 16471 0,'27'0'47,"-27"27"-47,55-27 15,-27 0 1,54-27 0,-55 27-16,1 0 0,191-82 0</inkml:trace>
  <inkml:trace contextRef="#ctx0" brushRef="#br0" timeOffset="71147.23">30144 15949 0,'-28'0'15,"28"-27"17,0 0-17,28 27 1,-28-28-16,27 28 15,-27-27-15,27 27 16,1 0-16,27 0 16,-28 0-16,1 0 0,27 27 15,-28-27-15,0 0 16,1 28-16,-1-1 0,1 0 16,-28 1-16,0 27 15,0-28-15,-28 28 16,1-27-16,-1 26 15,1-54-15,27 28 16,-27-1-16,27-54 31,0-1-15,27 1-16,0 0 16,1-1-16,27 1 15,-28 27-15,28-28 16,-55 56-16,28-28 15,-1 0-15,-27 27 16,28 1 0,-28-1-16,0 0 15,0 1-15,0-1 16,-28 28-16,28-27 16,-27-1-16,-1 56 15,1-56-15,27 0 0,-28 1 0,1-1 16,27 1-16,-165 82 0</inkml:trace>
  <inkml:trace contextRef="#ctx0" brushRef="#br0" timeOffset="80621.1">4145 10185 0,'0'-28'78,"28"56"16,27-28-94,-55 27 16,27-27-16,28 27 0,-27 1 15,26-1-15,-26 1 16,-1-28 0,1 0-16,-28 27 0,27-27 15,-27-27 17,28 27-32,-28-28 15,27 1 1,-27-1-16,28 28 0,-28-27 15,27 27-15,-27-27 0,28-1 0,-1 28 16,-27-27-16,82-28 16,-54 27-16,-1 1 0,1-1 0,54-26 15,-54 54-15,-1-55 16,0 55-16,1 0 16,-28-28-16</inkml:trace>
  <inkml:trace contextRef="#ctx0" brushRef="#br0" timeOffset="81317.66">4228 11447 0,'-28'0'31,"56"0"-31,-56-27 0,1 27 31,54 0 0,-27 27-15,28-27-16,-1 28 16,-27-1-16,28-27 15,-1 28-15,1-1 16,-1 1-16,0-28 15,-27 27-15,28-27 0,-1 28 16,1-28 0,-1 0-1,1 0 1,-28-28 0,27 28-16,-27-27 0,28-1 15,27-27-15,-55 28 16,82-28-16,-55 27 15,-27 1-15,110-55 16,-82 54-16,-1 1 16,28 27-16</inkml:trace>
  <inkml:trace contextRef="#ctx0" brushRef="#br0" timeOffset="81908.78">4200 12271 0,'28'0'47,"-1"27"-32,-27 1 1,28-28-16,-28 27 0,27-27 16,1 55-16,-1-27 15,0-1 1,1-27-16,-1 28 15,1-1-15,-1-27 16,1 0-16,-1 0 16,-27-27-1,0-1 1,28 1-16,-28-1 16,27 1-16,-27-1 15,28 1-15,-28-1 0,54-27 16,-26 28-16,54-28 15</inkml:trace>
  <inkml:trace contextRef="#ctx0" brushRef="#br0" timeOffset="82827.57">3981 13149 0,'27'-27'16,"-27"54"15,28 1 0,-28-1-31,27-27 16,1 28-16,-1 27 16,28 0-1,-28-28 1,1-27-16,-1 27 15,1-27-15,-28 28 0,27-28 16,1 0-16,-28 27 16,27-54-16,0 27 15,1 0 1,-1-28-16,1 1 16,-1 0-16,1-1 15,-1 1-15,28-28 16,-55 27-1,82-27-15,-54 28 16,27-1 0,-28 1-16,28 0 15,0 27-15</inkml:trace>
  <inkml:trace contextRef="#ctx0" brushRef="#br0" timeOffset="84044.72">3926 14330 0,'0'0'16,"27"0"15,-27 27 0,28-27 0,-1 28-15,-27-1 0,28-27-1,-28-27 95,-28 27-110,56 0 93,-1 27-77,1 1 0,26-1-1,-26 0-15,-1 1 0,28-1 16,-27 1-16,-1-28 0,1 0 16,26 27-16,-26 1 15,-1-28 1,1 0-16,-1 0 15,-27-28-15,28 28 0,-1-27 16,-27-1-16,28 1 0,-1-1 16,28-81-1,27 26 1,1 1 0,-83 55-16,82-83 15,-54 82-15,-1 1 0,28-28 16,-28 27-16,1 28 15,27-27 1</inkml:trace>
  <inkml:trace contextRef="#ctx0" brushRef="#br0" timeOffset="85404.34">4036 15208 0,'0'0'0,"0"-27"16,-28 27-1,28-28 1,0 56 31,0-1-31,28-27-16,-28 28 15,0-1-15,27-27 0,1 55 16,-28-28-16,27 1 0,-27-1 0,27-27 15,56 110-15,-56-110 16,28 55 0,-27-27-16,-1-28 0,28 27 15,-28 0-15,1-27 16,-1 0-16,1 0 16,-28-27-1,0 0 1,27-1-1,-27 1-15,0-1 0,0 1 16,28-1-16,-1-27 16,1 28-16,26-28 15,-26 28-15,-1 27 16,1-28-16,-1 1 0,56-1 16,-56 28-16,28-27 15,-28-1-15,28 28 16,-27 0-16,27-27 15</inkml:trace>
  <inkml:trace contextRef="#ctx0" brushRef="#br0" timeOffset="86372.16">4173 16471 0,'0'-27'16,"27"27"-1,-27 27 17,28-27-17,-28 27 1,27-27-16,-27 28 15,28-1-15,-28 1 16,27-1 0,-27 1-16,28-1 15,-1 1-15,-27-1 0,27 1 16,-27-1-16,28-27 16,-28 27-16,27 1 15,-27-1-15,28-27 0,-28 28 0,27-28 16,-27 27-16,28-27 15,-28-27 79,0-1-94,27-27 16,1 55-1,-1-54-15,1 26 16,-28 1-16,82-28 16,-55 27-16,1 1 0,54-56 15,-54 56-15,-1 0 0,1-1 0,26 1 16,-54-1-16,83 1 16,-56-1-16,1 28 0,54-55 15</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2-01-19T11:47:20.619"/>
    </inkml:context>
    <inkml:brush xml:id="br0">
      <inkml:brushProperty name="width" value="0.05292" units="cm"/>
      <inkml:brushProperty name="height" value="0.05292" units="cm"/>
      <inkml:brushProperty name="color" value="#FF0000"/>
    </inkml:brush>
  </inkml:definitions>
  <inkml:trace contextRef="#ctx0" brushRef="#br0">2663 1208 0,'0'-28'15,"-28"28"17,1 0-1,0 0-15,-1 0-1,28 28-15,-27-28 16,-1 27-16,1-27 0,-1 28 15,-27-1 1,28-27-16,0 28 0,-28-1 16,27 1-16,1-1 15,27 0-15,-28 1 16,28-1-16,0 1 16,0-1-16,28-27 0,-28 55 15,27-55-15,-27 55 16,28-55-16,-28 28 15,27-1 1,1-27-16,-28 27 0,27 1 0,0-1 16,-27 1-16,28-1 15,-28 28-15,27-27 16,-27 27-16,0-28 16,28 0-16,-28 28 15,0-27-15,0-1 0,27 56 16,-27-56-1,28 28-15,-28-28 16,0 28-16,0-27 16,27-28-16,-27 55 15,0-28-15,0 1 0,28 54 16,-28-55-16,0 1 0,0-1 0,0 56 16,0-56-16,0 1 0,0-1 15,0 55-15,0-54 16,0-1-16,27 56 15,-27-56-15,0 0 0,0 56 16,0-56-16,27 28 16,-27-27-16,28-1 15,-28 1-15,27-1 0,1 0 16,-1-27 0,-27 28-16,28-28 0,-1 0 15,28 0-15,-27 0 16,54-28-16,-55 28 15,1 0-15,54-54 16,-54 54-16,-1-28 0,138-82 0</inkml:trace>
  <inkml:trace contextRef="#ctx0" brushRef="#br0" timeOffset="668.82">3130 1098 0,'0'0'31,"0"-27"-31,0 54 32,0 1-1,0-1-31,27 55 15,-27-54-15,28-28 0,-1 82 16,-27-54-16,0-1 0,27 0 0,1 56 16,-28-56-16,27-27 15,1 83-15,-28-56 16,27-27-16,-27 28 0,55 54 0</inkml:trace>
  <inkml:trace contextRef="#ctx0" brushRef="#br0" timeOffset="1227.82">3651 2361 0,'0'0'0,"0"-28"15,28 28 1,-1 0 0,1-27-16,-1 27 15,1 0-15,-1 0 0,0 27 16,1-27-16,-28 28 16,27 27-16,-27-28 0,0 1 15,0 81 1,0-54-16,-27-27 0,27 27 0,-28 27 15,28-54-15,-27-1 0,27 0 0,-27 1 0,27-1 16,-28 28-16,28-27 16,28-28-1,-28 27-15,27-27 16,0 0-16,1-27 16,-1 27-16,1 0 15,27-55-15,-28 55 16,28-55-1,-27 55-15,-1-28 0</inkml:trace>
  <inkml:trace contextRef="#ctx0" brushRef="#br0" timeOffset="2019.5">3953 1208 0,'0'-28'0,"0"1"16,0 0 31,0-1-32,83-54 1,-56 54-16,55-27 15,-54 28-15,-1 27 0,-27-28 0,28 28 0,27 0 16,-28 0-16,1 0 0,-1 28 16,-27-1-16,0 1 15,0-1-15,0 56 16,-27-56-16,-1 28 0,1 0 16,-1 0-16,28-28 0,-27 1 0,-1-1 0,1 55 15,-1-54-15,28-1 16,28-54-1,-1 27 1,-27-28-16,28 28 0,27-54 16,-28 26-16,28 1 15,-28 27 1,1 0-16,-1 0 0,1 0 16,-1 0-1,-27 27-15,0 1 0,28 26 16,-28-26-16,0 27 15,0-28-15,0 28 16,0-27 0,0-1-16,-28-27 0,1 55 15,-56 27-15</inkml:trace>
  <inkml:trace contextRef="#ctx0" brushRef="#br0" timeOffset="2425.09">5024 1894 0,'0'28'16,"27"-28"-1,1 55 1,-1-28-1,1 28-15,-1-28 16,1 56-16,-28-56 16,27 1-16,-27 54 15,28-82-15,-28 27 0,0 1 16,0-1-16,27 1 16</inkml:trace>
  <inkml:trace contextRef="#ctx0" brushRef="#br0" timeOffset="2861.53">4832 1839 0,'-28'28'16,"28"-1"0,-27-27-1,27 28-15,-28-1 0,1 28 16,27-28-16,-28 1 0,28 27 16,-27-28-16,27 1 0,-27 54 15,27-55 1,0 1-1,0-1 1,27-27 0,0 0-1,1 0 1,-1-27 0,1 27-16,-1 0 0,28-55 15,-27 55-15,-1-27 0,1-1 16,54 1-16,-55 27 15,-27-28-15,83 1 16,27-28-16</inkml:trace>
  <inkml:trace contextRef="#ctx0" brushRef="#br0" timeOffset="3772.42">4749 659 0,'0'-28'16,"0"56"-16,-27-56 15,27 1 17,-28 27-32,56 0 15,-1 0 1,1-28 0,-1 28-16,1-27 0,-1 27 0,1-27 0,54-1 15,-55 28-15,1 0 0,-1-27 16,56 27-1,-56-28-15,56 28 16,-56 0-16,28 0 0,-28 0 16,1 0-1,-1 0-15,-27 28 32,0-1-17,0 1-15,0-1 16,0 0-16,28-27 0,-28 28 15,0-1-15,0 1 16,27-1-16,1 28 16,-28-27-16,27-1 15,-27 1-15,28-28 0,-1 54 16,-27-26-16,0-1 0,27 28 16,1-55-16,-28 28 15,27 27-15,-27-28 0,28 1 16,-28-1-16,27 55 15,1-82-15,-28 28 0,0-1 0,0 1 16,27 27-16,-27-28 16,28-27-16,-28 55 15,0-28-15,27-27 0,-27 55 16,28-27-16,-28-1 0,27 28 16,-27-27-16,27 26 15,-27-26 1,0-1-16,28 28 15,-28-27-15,0 27 16,0-28-16,0 28 16,-28-28-16,28 56 15</inkml:trace>
  <inkml:trace contextRef="#ctx0" brushRef="#br0" timeOffset="5793.01">3349 659 0,'0'0'0,"28"0"0,-28-28 31,-28 28-31,1 0 31,-1 0-15,1 0 31,-1 0-32,1 0 32,0 0-15,-1 28-32,1-28 15,-1 27 16,1 1-15,-1 27 15,1 0-15,-28 247 0,55-165-16,27-82 15,-27 109-15,28-136 16,-28 54-16,27-54 0,-27-1 15,28 55-15,-1-54 16,1 27 0,-28-28-16,0 1 0,27 27 15,1-28-15,-1 1 0,-27-1 0,27 28 16,1 27 0,-1-54-1,1 27-15,-1-28 16,-27 0-16,28 28 15,-1-55-15,-27 28 0,28-1 16,-28 1-16,27-1 16,-27 1-16,28-1 15,-28 28-15,27-55 0,-27 27 16,27 28-16,-27-27 16,28-1-16,-1 28 15,-27-27-15,28-1 16,-28 1-16,27-28 15,-27 27-15,0 0 0,28-27 0,-28 28 0,27-1 16,1 1 0,-28-1-16,27 1 0,1-1 15,-28 1-15,27-1 16,0-27-16,1 27 16,-28 1-16,27-28 15,-27 27-15,28-27 0,-28 28 16,27-28-16,1 27 15,-1-27-15,1 28 16,-1-28-16,1 0 16,-1 0-1,0-28 1,1 28-16,-1-27 16,-27-1-16,28 28 15,-28-27-15,27 27 16,-27-28-16,28 28 15,-28-27-15,0 0 16,27-1 0,-27 1-16,0-1 15,0 1-15,-27 27 0,27-28 0,0 1 16,0-1-16,0-26 16,-28 26-16,28 1 0,-27-28 15,27 27-15,0 1 0,-28-28 16,1 27-16,27 1 0,-28-28 15,28 28-15,-27-1 0,0-54 16,-1 54-16,1 1 16,-1-28-1,28 28-15,-27-1 0,27 1 0,-28 27 0,1-55 16,27 27-16,-28 1 16,1-1-16,27 1 0,-28 27 15,28-27-15,-27-1 16,27 1-16,-27 27 0,-1-55 15,1-28 1,27 56-16,0-1 0,-28-26 16,1 26-16,27 1 0,0-1 0,-28-54 15,1 54-15,27 1 16,-55-55-16,55 54 16,-28-54-1,1 82-15,0-55 0,27 27 0,0 1 16,-28 27-16,28-27 0,-27-28 15,27 27-15,-28 1 0,1-1 16,27 1-16,-28-1 16,1 1-1,27-1 1,0 1-16</inkml:trace>
  <inkml:trace contextRef="#ctx0" brushRef="#br0" timeOffset="7259.3">4338 549 0,'0'-27'16,"-28"27"-1,28-28-15,-27 28 16,27-27-16,-28 27 16,1-28-16,-1 28 15,1 0 1,-1 0 0,1 0-16,0 0 15,-1 28-15,1-28 16,27 27-16,-28-27 0,1 55 15,-1-55-15,1 27 16,27 1-16,-28-1 16,28 1-16,-27-1 0,27 1 15,0-1-15,0 1 0,-28-28 0,28 27 16,0 28-16,0-28 16,0 1-16,0 27 15,0-28-15,28 28 16,-28-27-16,27-1 15,-27 1-15,0-1 0,28 28 16,-28-28-16,27 1 16,-27-1-16,0 1 0,28-1 0,-1 55 15,-27-54-15,28-1 0,-1 28 16,-27-27-16,28-1 0,-1 28 16,0-27-16,-27-1 15,28 28-15,-1-28 16,-27 1-16,28-28 0,-1 110 15,1-83-15,-28 1 0,55 26 16,-55-26-16,0-1 16,27 28-16,0-55 0,-27 28 15,28-1-15,-1 28 16,1-28-16,-1 28 16,1-55-16,-1 55 15,-27-27-15,28-1 16,-1 1-16,-27-1 15,55 1 1,-55-1-16,55 0 16,-28 1-16,1-1 15,-1-27-15,1 28 16,-1-28 0,1 27-16,-1-27 0,1 0 15,-1 0-15,0 0 0,1 0 16,27 0-1,-55-27-15,27 27 0,28 0 16,-27-28-16,-1 28 0,28-27 16,-28 27-16,-27-28 15,28 28-15,-1 0 0,-27-27 16,55 0-16,-55-1 16,28 1-16,-1-1 15,1 1-15,-28-1 16,27 1-16,-27-1 15,0 1-15,0-1 0,0 1 16,28 0 0,-28-1-16,-28 28 0,28-27 0,0-1 15,0 1-15,0-1 16,-27-27-16,27 28 16,-28 0-16,1-28 0,27 27 15,-28 1-15,1 27 0,-1-83 16,1 83-16,27-27 0,-28-1 0,-26 1 15,26 0-15,1-1 16,-28 1 0,27-1-16,1 1 0,-28-28 15,27 27-15,1 28 0,0-27 0,-28-28 16,27 28-16,1-1 16,-1 1-16,-54-83 15,54 82-15,-54-54 16,55 82-16,27-27 0,-28-1 0,1 1 15,27-1-15,-28 28 0,1-27 16,-1 27 0,1-28-16</inkml:trace>
  <inkml:trace contextRef="#ctx0" brushRef="#br0" timeOffset="15210.72">9471 5847 0,'-27'0'15,"-1"0"17,28 28 15,28-28-32,-28 27-15,27 1 16,1-28-16,-28 27 0,55 0 15,-55 1-15,27-28 0,1 27 16,26 1 0,-26-1-16,27 1 15,-28-28-15,1 27 16,-1-27-16,1 0 16,-1-27 46,-27-1-46,28 1-1,-1-1-15,0 1 16,56-28 0,-56 28-16,1 27 0,54-83 15,-27 56-15,55-28 16,-83 27-16,56-27 15,-56 28-15,1 27 0,-1-27 0,0 27 0,28-28 16,-27 1-16,-1 27 16,1-28-16,-1 28 15,-27-27 32,28-28-31</inkml:trace>
  <inkml:trace contextRef="#ctx0" brushRef="#br0" timeOffset="18406.16">18229 6918 0,'27'0'47,"-27"27"0,28-27-32,-28 28-15,27-1 16,1-27-16,-1 55 16,1-55-16,26 55 15,-26-28-15,-1-27 16,1 28-16,27-1 16,-28-27-16,28 28 15,-27-28-15,-1 0 16,0 0-16,1 27 15,-1-27-15,1 0 16,-1 0 0,1-27-1,-28-1-15,27 28 16,1-27-16,-1-1 0,28-26 16,-55 26-16,27 1 15,56-56-15,-28 56 16,-28-1-16,1 1 0,109-83 15,-110 83-15,111-56 16,-111 56-16,28-1 0,55-27 16,-83 28-16,56 0 15,-1-1 1</inkml:trace>
  <inkml:trace contextRef="#ctx0" brushRef="#br0" timeOffset="22913.73">25312 6451 0,'27'-27'47,"1"27"0,-28 27-31,27-27-1,28 0 1,-28 28-16,1-28 0,-1 27 0,28-27 16,-27 27-16,-1-27 0,1 28 0,-1-28 0,-27 27 15,28-27-15,-1 28 16,0-28-16,1 27 15,-1-27-15,1 0 16,-28-27 0,27 27-1,1 0-15,-28-28 16,82 1-16,-27-1 16,-28 1-16,56 0 15,-56 27-15,1 0 16,54-55-16,-54 27 0,-1 28 15,28-27-15,27-28 16,-54 27-16,-1 28 0,1-27 0,54 0 16,-55-1-16,1 28 0,-1-27 0,1 27 15,27-28 1,-55 1-16,27 27 0</inkml:trace>
  <inkml:trace contextRef="#ctx0" brushRef="#br0" timeOffset="29457.45">10789 11200 0,'0'-27'16,"0"-1"47,-27 28-63,27-27 46,-55-1-46,27 28 16,1-54-16,-1 54 0,1 0 16,-1-28-1,-26 28-15,26-27 16,1 27 0,-1 0-16,1-28 15,27 1-15,-28 27 0,1-28 16,-1 28-16,28-27 15,-27 27-15,27-28 0,-28 28 16,1-27 0,0 27-1,-1 0-15,1-27 16,-1 27-16,1 0 16,27-28-16,-28 28 0,1 0 15,-1-27 1,1 27-1,-1 0-15,1 0 16,0 0 15,-1 0-15,1 0-16,27 27 16,-55-27-16,27 0 15,1 28 1,-1-28-16,28 27 31,-27-27-15,27 27-16,0 1 15,0-1 1,0 1 0,0-1-1,0 1 1,27-28-1,-27 27-15,28 1 16,-28-1 15,27-27-15,-27 27 0,28-27-1,-28 28-15,27-28 16,-27 27-16,28-27 15,-28 28 1,27-28-16,-27 27 16,28-27-1,-28 28 1,27-28 0,-27 27-1,27-27 1,-27 28-16,28-28 15,-28 27 1,27-27 0,-27 28-1,28-28-15,-28 27 16,27-27 0,-27 27-16,28-27 15,-1 28 1,1-28-1,-28 27 1,27-27-16,-27 28 16,28-28-16,-28 27 15,27-27 1,-27 28 0,27-28-1,1 27 16,-1 1-15,-27-1 15,28-27-31,-28 28 16,0-1 0,27-27-1,-27 27 1,28-27-1,-28 28-15,27-1 16,1-27 0,-28 28-1,27-28-15,-27 27 16,28-27-16,-28 28 16,27-28-1,-27 27 1,27 1-1,-27-1 1,28-27 0,-28 27-16,27-27 15,-27 28 1,28-28 0,-1 0-1,-27 27-15,28 1 31,-1-28-31,-27 27 16,28 1-16,-28-1 16,27-27-16,-27 28 15,28-28 1,-28 27-16,27-27 16,-27 28-16,27-28 15,-27 27 1,28 0-16,-28 1 15,27-28 1,-27 27-16,28-27 16,-28 28-16,0-1 15,27 1 1,-27-1-16,28-27 16,-28 28-16,27-28 15,-27 27-15,28 1 0,-1-1 16,1 0-1,-28 1-15,54-1 16,-26 1-16,-1-28 16,-27 27-1,28-27-15,-1 28 0,1-28 16,-28 27-16,27-27 16,-27 28-16,28-28 15,-28 27-15,27-27 16,-27 27-16,27-27 15,-27 28-15,28-1 16,-1 1 0,1-28 15,-28 27-31,27-27 16,1 28-1,-1-28 1,-27 27-1,28-27-15,-1 0 16,1 28-16,-1-28 16,0 27-1,1-27-15,-28 28 16,27-28-16,1 0 16,-28 27-16,27-27 31,1 0-31,-1 0 31,1 0-15,-28-27-1,27 27 1,-27-28 0,0 1-16,28 27 15,-28-28-15,0 1 16,0-1-1,0 1 1,0-1 0,0 1-1,0-1 1,-28 1 0,28 0-1,-27-1 1,-1 1-16,1-1 15,27 1 1,-28 27-16,1-28 16,27 1-1,-28-1-15,1 28 16,-1-27 0,1 0-16,0 27 15,27-28-15,-28 28 16,1-27-16,27-1 15,-28 28 1,28-27-16,-27 27 16,27-28-16,-28 28 15,28-27 1,0-1-16,-27 28 0,27-27 16,-28 27-16,28-28 15,-27 1-15,27 0 16,-28-1-1,28 1-15,-27-1 16,0 1 0,-1-1-1,1 1 1,27-1 0,-28 28-1,28-27 1,-27 27-1,27-28 17,-28 28-17,28-27 1,0 0 0,-27 27-1,27-28-15,0 1 16,-28 27-1,28-28 1,0 1-16,0-1 31,-27 28-31,27-27 16,0-1-16,-27 28 16,27-27-1,0 0-15,-28 27 16,28-28-16,0 1 15,-27 27-15,27-28 16,0 1-16,-28 27 0,28-28 0,-27 1 16,27-1-1,-28 1-15,1 27 16,27-28-16,0 1 16,-28 0-1,28-1 1,-27 1-16,-1 27 15,1-28 1,27 1-16,-55-1 16,55 1-16,-27-1 15,-1 28 1,28-27-16,-27 27 16,27-28-16</inkml:trace>
  <inkml:trace contextRef="#ctx0" brushRef="#br0" timeOffset="30577.04">10020 10294 0,'0'-27'47,"0"-1"-15,28 28-32,-28 28 15,-28-28 1,28 27 15,0 1-15,28-1-16,-28 28 15,0-27-15,0-1 0,0 1 16,27-1-16,-27 28 16,0-28-1,28-27-15,-1 28 16</inkml:trace>
  <inkml:trace contextRef="#ctx0" brushRef="#br0" timeOffset="31621.25">11311 11804 0,'0'28'15,"-28"-28"1,1 0 15,27 27-15,-28 1-16,28-1 15,-27-27-15,27 27 0,0 1 16,0-1 0,0 1-16,0-1 15,0 1-15,27-1 16,-27 1-16,28-28 0,-1 27 16,1-27-1,-1 0-15,1 0 16,-1 0-1,0 0 17,-27 28-1,0-1-15,0 0-1,-27 1-15,27-1 16,-27 1-16,-1-1 15,28 1-15,-55-28 16,0 27-16</inkml:trace>
  <inkml:trace contextRef="#ctx0" brushRef="#br0" timeOffset="31883.8">11283 11804 0,'0'-27'31,"28"27"0,27 0-15,-28-28-16,28 28 16,55-27-16</inkml:trace>
  <inkml:trace contextRef="#ctx0" brushRef="#br0" timeOffset="32732.71">12024 13012 0,'28'0'47,"-1"0"-16,1 0-15,-1-27-16,1 27 0,27 0 16,-28-28-16,1 28 15,26 0-15,-26 0 16,-1 0 46,-27 28-15,0-1-15,-27 1-17,27-1 16,-28 83-31,1 109 16</inkml:trace>
  <inkml:trace contextRef="#ctx0" brushRef="#br0" timeOffset="41353.3">18037 11612 0,'0'-27'0,"-28"27"32,28-28-17,-27 28-15,-1-27 16,1 27-16,-1-28 15,1 28 1,0-27 0,-1-1-16,1 28 15,27-27 1,-28 27-16,28-28 16,-27 28-16,-1-27 15,1 27 1,27-27-16,-28 27 15,1-28-15,-1 28 16,1-27-16,0-1 16,-1 28-16,1 0 0,-1-27 15,1-1-15,-1 28 16,1-27 0,27-1-16,-28 1 15,1 27-15,27-55 16,-28 28-1,28-1-15,-27 28 16,27-27 0,-27-1-16,27 1 15,-28-1-15,28 1 16,-27 27 0,27-28-16,-28 1 15,28 0 1,-27 27-16,27-28 15,-28 1-15,1 27 16,27-28 0,-28 28-16,28-27 15,-27 27-15,-1 0 32,1 0-32,0 0 15,-1 0 16,1 0-15,27 27-16,-28-27 16,28 28-16,-27-28 15,27 27-15,-28-27 0,28 28 16,0-1-16,-27-27 16,27 27-16,0 1 15,-28-1 1,28 1-16,0-1 15,0 1 1,0 27-16,0-28 16,0 0-1,28 1 1,-28-1 15,0 1-31,27-28 16,-27 27-1,0 1-15,28-28 16,-28 27-16,0 1 31,27-28-15,-27 27 0,0 1-16,28-28 15,-28 27-15,0 0 16,27-27-1,-27 28 1,28-28 0,-28 27-1,27-27 1,-27 28 15,27-28-31,1 0 31,-28 27-31,27-27 16,-27 28 0,28-28-16,-1 0 15,-27 27 1,28-27 0,-28 28-16,27-28 15,-27 27 32,28-27-47,-1 0 16,-27 28-1,28-28 1,-1 0-16,-27 27 16,27-27-1,1 27-15,-28 1 16,27-28-1,-27 27-15,28-27 0,-1 28 16,1-1 0,-1 1-1,1-1 1,-28 1 0,27-28-16,1 27 15,-1 0 1,0-27-1,1 28 1,-1-28 0,1 27-1,-1 1-15,-27-1 16,28-27 0,-1 28-16,1-1 15,-1-27-15,-27 28 16,28-28-16,-1 27 15,-27 1-15,27-1 0,1-27 16,-28 27-16,27-27 16,-27 28-16,28-28 0,-28 27 0,55 1 15,-28-28-15,28 27 16,-55 1-16,55-1 16,-28-27-16,-27 28 15,55-1-15,-27-27 16,-1 55-1,1-55-15,-28 27 0,55 1 16,-28-1 0,0-27-16,-27 28 15,28-28 1,-28 27-16,0 1 47,0-1 0,27-27-32,-27 28 17,28-28-17,-28 27 1,27-27-1,1 27 1,-1-27 0,1 28-1,-28-1-15,27-27 16,1 28 0,-1-28-1,0 0-15,1 0 16,-1 0-16,28 27 15,-27-27 1,-1 0 0,-27 28-16,28-28 15,-1 0-15,1 0 16,-1 0 0,0 0-16,1 0 31,-1 0-16,1 0 1,-28-28 0,27 28-16,1-27 15,-28-1 32,0 1-16,-28 27-31,28-28 16,-27 1-16,27 0 16,-28 27-16,28-28 15,-27 1-15,-1-1 16,1 1 0,0 27-16,-1-28 15,1 28-15,27-27 16,-28-1-1,28 1 1,-27 27-16,27-27 0,-28 27 16,28-28-1,-27 1-15,-1-1 16,1 1 0,-1-1-1,1 1 1,27-1-1,-27 28-15,27-27 16,-28 27-16,28-28 16,-27 28-16,27-27 0,-28 27 15,28-27 1,-27 27 0,27-28-16,0 1 15,-28 27 1,28-28-16,-27-27 15,-1 28 1,28-1-16,-27 28 16,27-27-16,-28 27 15,1 0-15,27-28 0,-27 28 16,-1-27 0,1 0-16,-1 27 31,28-28-16,-27 28 1,-1-27 15,1 27-15,-1 0 0,1 0-1,27-28-15,-27 28 16,-1 0-1,28-27-15,-27-1 0</inkml:trace>
  <inkml:trace contextRef="#ctx0" brushRef="#br0" timeOffset="43093.38">17021 10239 0,'27'0'16,"-27"28"46,0-1 16,0 1-78,0-1 16,0 1-16,0 27 15,28-55 64,-1 0-64,1 0 16,-1 0-15,1 0-16,27 55 16,-28-55-1,0 27 1,-27 0 0,0 56-16,0-56 15,-54 28 1,26-27-16,-109-28 0</inkml:trace>
  <inkml:trace contextRef="#ctx0" brushRef="#br0" timeOffset="43424.1">17131 10294 0,'0'28'16,"0"-56"-16,27 56 46,-27-56-30,55 28 0,-27 0-1,-1 0-15,0 0 16,1 0-16,-1 0 16,56 28-16</inkml:trace>
  <inkml:trace contextRef="#ctx0" brushRef="#br0" timeOffset="44418.21">18256 11969 0,'-27'0'31,"27"27"0,0 28-15,0-27-16,0 27 16,0-28-16,0 1 0,0-1 31,0 0-15,27-27 15,-27-27-16,28 0 1,-1-1 0,28 1-1,-27 27-15,-1 27 16,0-27-16,-27 28 16,28-28-16,-28 27 15,0 0-15,27-27 0,-27 28 16,0 27-1,-27 0 1,27-28-16,-28 28 16,-26-27-1,-1-1 1,-55-27-16</inkml:trace>
  <inkml:trace contextRef="#ctx0" brushRef="#br0" timeOffset="44740.4">18256 11969 0,'28'0'47,"-1"0"-31,1-28-1,-1 28 1,28 0-16,-28-27 15,1 27-15,-1 0 16,56 0-16</inkml:trace>
  <inkml:trace contextRef="#ctx0" brushRef="#br0" timeOffset="45620.61">19217 13040 0,'0'27'63,"0"0"-48,-27 1 1,27-1-1,0 1 1,-28-28-16,28 27 0,28-27 16,-1 0 15,1-27-15,-1 27-16,1 0 15,-1 0-15,0-28 16,1 28-16,-1 0 15,1 28-15,-1-28 16,1 27 0,-1 1-1,1-28-15,-1 55 16,-27-28-16,28 1 16,-28-1-16,0 0 15,0 1-15,-28-1 16,28 1-16,-27-28 0,-1 55 15,1-55-15,-1 0 0,1 0 16,-165 0-16</inkml:trace>
  <inkml:trace contextRef="#ctx0" brushRef="#br0" timeOffset="45913.04">19327 12985 0,'0'-28'15,"27"28"1,1-27-1,-1 27 1,1 0-16,-1-28 16,1 28-16,-1 0 15,1 0 1,54 0-16</inkml:trace>
  <inkml:trace contextRef="#ctx0" brushRef="#br0" timeOffset="59481.25">23747 11612 0,'27'0'0,"-54"0"16,-1 0 15,28-27 47,-27 27-62,27-28-1,-27 28-15,27-27 16,-28 27-16,1 0 16,-1-28-1,1 28-15,-1-27 16,1-1 0,-1 28-16,1-55 15,-1 28-15,1 0 16,27-1-16,-27 1 15,27-1-15,-28 28 0,28-55 16,-27 55-16,27-27 16,-28 27-1,28-28-15,-27 28 0,27-27 16,-28-1 0,28 1-16,-27 27 15,27-27 1,-28 27-16,28-28 0,-27 1 15,0-1 1,27 1-16,-28 27 0,28-28 16,-27 28-1,27-27-15,-28 27 0,28-28 16,-27 28-16,27-27 16,-28 27-16,28-27 15,-27 27-15,27-28 16,-28 28-16,28-27 0,-27 27 15,27-28 1,-28 28-16,28-27 16,-27 27-16,0 0 0,27-28 15,-55 28 1,55-27-16,-28 27 0,1 0 0,-1-28 16,1 28-16,-1 0 15,1 0 1,-1 0-1,1 0 17,0 0-17,-1 0 1,1 28-16,-1-28 16,28 27-1,-27-27-15,27 28 16,-28-1-1,28 1-15,-27-1 16,27 1-16,-28-28 0,28 27 0,0 0 16,0 1-1,0-1-15,0 1 16,0-1-16,0 1 16,0-1-16,28 1 15,-28-1-15,0 0 16,27-27-16,-27 28 0,28-1 15,-28 1-15,27-1 0,-27 1 16,28-28-16,-28 27 16,27 1-16,1-1 15,-1 1 1,-27-1-16,27-27 0,1 27 16,-28 1-16,27-1 15,1-27-15,-1 28 0,1-28 16,-28 27-16,27-27 0,1 28 15,-1-28 1,-27 27 0,28-27-16,-1 28 15,0-28 1,1 27 0,-1-27-1,-27 28 1,28-28-1,-28 27-15,0 0 16,27-27 0,-27 28-16,28-28 15,-1 27-15,1-27 0,-1 28 16,1-1-16,-1 1 16,0-28-16,1 27 15,-1 1 1,1-1-16,-1-27 15,1 0-15,-1 27 16,1-27-16,-1 0 0,-27 28 16,27-28-16,1 0 15,-1 0-15,-27 27 16,28-27 0,-28 28-16,27-28 15,-27 27-15,28 1 16,-28-1-16,27 1 15,-27-1 1,0 1-16,28-1 16,-28 0-1,27 1-15,1-1 16,-1 1 0,-27-1-1,0 1-15,27-1 16,-27 1-16,0-1 15,28-27 1,-28 28 0,0-1-16,0 0 15,0 1-15,27-1 16,-27 1 0,0-1-16,28-27 15,-28 28-15,27-1 16,-27 1-1,28-28 1,-28 27-16,27-27 0,-27 27 16,28-27-1,-1 28 1,-27-1-16,28-27 16,-28 28-16,27-28 15,0 27-15,1-27 16,-28 28-1,27-28-15,1 0 16,-28 27 0,27-27-16,1 28 15,-1-28 1,1 27-16,-1-27 16,1 0-1,-28 28 1,27-28-16,0 0 15,1 0 1,-1 0-16,1 0 16,-1 0-16,1 0 15,-1 0-15,1 0 16,-28-28-16,27 28 16,1 0-16,-1 0 15,0-27 1,1 27-16,-1 0 15,-27-28 1,28 28 0,-28-27-16,0-1 31,27 28-31,-27-27 16,0-1-16,0 1 15,0-1 1,0 1-1,-27 27-15,27-27 16,0-1-16,-28 1 0,28-1 16,-27 28-16,27-27 15,0-1-15,-28 28 0,28-27 16,-27-1 0,0 1-16,-1 0 15,28-1-15,-27 1 16,27-1-16,-28 1 15,1 27-15,27-28 16,-55 1 0,55-1-16,-55 28 15,55-27-15,-28 27 0,28-28 16,-27 28-16,0-27 16,-1 27-1,28-27-15,-27-1 16,-1 28-16,28-27 15,-27-1 1,-1 28-16,1-27 16,-1-1-1,1 28 1,27-27-16,-28 27 0,1-28 16,27 1-1,-27 27-15,-1 0 16,28-28-16,-27 28 0,-1-27 15,1 27-15,-1-27 16,1 27 0,27-28-1,-28 28 1,28-27 0,-27 27 15,27-28-16,-28 28 1,28-27 0,0-1-16,-27 28 15,27-27 1,-27 27 15</inkml:trace>
  <inkml:trace contextRef="#ctx0" brushRef="#br0" timeOffset="67766.11">10954 15400 0,'-28'0'157,"28"28"-126,-27-1 0,27 1-15,0 82-1,0-56-15,0-26 16,0-1-16,0 1 0,27 27 0,-27-28 16,28-27-16,-28 28 15,0-1 1,0 1 31,0-1-32,27-27 1,-27 27-16,28 1 16,-1-28-1,-27 27-15,28-27 0,-1 28 16,1-1-1,-1-27 1,0 0 0,-27 28-16,28-28 15,-1 0-15,1 0 16,-28 27 0,27-27-16,1 0 15,-1 0 1,1 0-1,-1 0-15,0 0 16,1 28 0,-1-28-1,-27 27 1,28-27-16,-28 27 16,0 1-1,27-28 1,-27 27-1,0 1-15,0-1 16,28 1 0,-28-1-1,27 1 1,-27-1 0,28-27-16,-28 28 15,27-28-15,-27 27 0,28-27 16,-28 27-1,27-27-15,0 28 16,-27-1-16,28-27 0,-1 28 16,-27-1-16,28-27 15,-1 28 1,1-28 0,-28 27-16,27-27 0,-27 28 15,28-28-15,-1 0 16,-27 27-16,28-27 15,-28 28 32,0-1-31,0 0 0,0 1-1,0-1 1,27 1-16,-27-1 15,27-27-15,1 28 16,-1-1 0,1 1-16,-1-28 15,1 0 1,-1 27-16,1-27 0,-1 0 16,1 0-16,26 0 15,-26 27-15,27-27 16,-28 0-1,1 28-15,-1-1 16,1 1 0,-28-1-1,27-27 1,-27 28-16,0-1 16,0 1-1,0-1 1,0 1-1,28-28-15,-28 27 16,27-27 0,-27 27-16,27-27 15,-27 28 1,28-28-16,-28 27 16,0 1-1,0-1 16,0 1-15,27-28 0,-27 27-16,28 1 15,-1-28 1,-27 27-16,28-27 0,-1 28 16,1-28-16,-1 0 0,1 0 15,26 27-15,-26-27 16,-1 0-16,28 27 15,-27 1-15,-1-28 0,1 27 0,26 1 16,-26-1-16,-1-27 16,1 28-16,27-28 15,-28 27-15,1-27 0,-1 0 16,1 0-16,-1 0 16,0 0-1,-27-27-15,28 27 16,-1 0-1,1 0 1,-1-28-16,1 1 16,-28-1-1,27 28-15,-27-27 16,0-1-16,28 1 0,-28-28 16,27 28-16,-27-1 15,0 1-15,0-1 0,0 1 16,0-1-1,0 1-15,-27 27 16,27-28-16,-28 1 16,1 0-16,-1-1 15,1 1 1,-1-1-16,1 1 0,-1-1 16,1 28-16,0-55 15,-1 55-15,28-27 0,-55-1 16,28 1-1,-1 0 1,28-1-16,-27 1 16,27-1-16,0 1 0,-28-28 15,28 27-15,-27 28 0,27-27 16,0-55-16,-28 82 16,28-28-16,0 1 0,0-28 15,-27 27-15,27-54 16,0 55-16,0-1 0,0 1 15,0-28-15,0 27 16,0-27-16,0 28 0,0-1 16,0 1-16,0 0 0,0-1 15,0 1 1,0-1 0,-27 28-16,27-27 15,0-1-15,0 1 16,0-1-16,0 1 15,0 0 1,27-1-16,-27 1 16,0-1-16,0 1 15,0-1 1,0 1 0,0-1-1,-27 28-15,27-27 16,0-1-1,-28 28 1,28-27-16,-27 27 16,27-27-16,-28-1 15,28 1 1,-27 27 0,27-28-16,-28 28 31,1-27-16,-1 27-15,1 0 16,0 0-16,-28 0 16,27 0-16,-27 0 15,28 0-15,-1 0 16,-27 0-16,28 0 16,0 0-16,-28 0 15,27 0 1,-27 0-16,28 27 15,-28-27-15,27 0 16,-26 28 0,26-28-16,1 0 0,-28 27 15,27-27-15,1 28 16,-28-28-16,27 0 16,1 0-1,0 0-15,-1 0 0,1 0 31,27-28-31,-28 28 16,28-27 0,-27 27-1,-1-28 1,1 28-16,-1 0 16,1 0-16,-1 0 0,-26-27 15,26 27 1,-27 0-16,28 0 15,-28 0 1,27 0-16,1-28 0,-1 28 0,1 0 16,0 0-16,-1 0 0,-27-27 15,28 27-15,-1 0 16,-27 0-16,28 0 16,-28-28-1,28 28-15,-1 0 16,1 0-16,-1-27 0,1 27 15,-1 0-15,1 0 16,-1 0-16,1 0 16,0 0-1,-1 0-15,1 0 16,-1 0 0,28 27 15,0-54 31</inkml:trace>
  <inkml:trace contextRef="#ctx0" brushRef="#br0" timeOffset="77568.89">20864 15730 0,'-27'0'141,"27"-28"-126,-28 1 1,28-1 0,0 1-16,-27 27 0,27-27 15,0-28 1,0 27-16,0 1 16,0-1-16,0 1 15,27-1-15,-27 1 16,0-1-16,28 1 0,-28 0 15,0-1 1,27 1-16,-27-1 16,28 28-16,-1-27 31,1 27-31,-1 0 16,-27-28-16,28 28 15,-1 0-15,1-27 16,-1 27-16,0 0 15,1 0-15,-1 0 16,1 0-16,-1 0 16,1 0-16,-1 0 15,1 27 1,-1-27 0,-27 28-1,28-1-15,-1 1 16,-27-1-1,27-27-15,1 28 0,-1-1 16,1 0 0,-1 1-1,-27-1 1,28-27 0,-28 28-16,0-1 15,27-27 1,-27 28-16,0-1 15,0 1 1,28-1 0,-28 1-1,0-1 1,27-27 0,-27 27-16,27-27 15,-27 28-15,28-28 16,-28 27 15,27-27-15,-27 28-1,28-28 1,-28 27 0,27-27-1,-27 28 1,28-28-1,-28 27 1,27-27 0,-27 28-1,28-1-15,-1-27 16,1 28-16,-28-1 16,27-27-16,0 27 15,1-27 1,-28 28-16,27-28 0,1 0 15,-1 27 1,1 1-16,-28-1 47,0 1 15,27-28-46,-27 27 0,0 1-16,28-1 15,-1-27-15,-27 27 16,28-27-16,-1 28 16,-27-1-16,27 1 0,1-1 15,-1 1-15,1-1 16,-28 1-16,27-28 15,-27 27-15,28 1 16,-28-1-16,27-27 0,-27 27 0,28 1 16,-1-28-1,1 27-15,-1-27 16,0 28 0,1-1-16,-1-27 15,-27 28-15,55-28 16,-55 27-16,28-27 0,-1 0 15,-27 28 1,28-28-16,-1 0 16,1 27-16,-1 1 31,0-28-15,-27 27-1,28-27-15,-1 0 31,-27 27-31,28-27 16,-1 28 0,1-28-1,-1 0 1,-27 27 0,28-27-1,-1 0-15,-27 28 0,28-28 16,-1 0-16,0 0 15,-27 27 1,28-27-16,-1 0 0,1 0 16,-1 0-16,-27 28 0,28-28 0,-1 0 15,1 0 1,-1 0 0,0 27-1,1-27 1,-28 28-16,27-28 15,1 27 1,-28 0 0,27-27-1,-27 28-15,0-1 16,28 1 0,-28-1-16,0 1 15,0-1-15,0 1 16,0-1-1,27-27 1,-27 28-16,0-1 0,0 0 16,0 1-1,0-1 1,0 1 0,0-1 15,28-27-16,-28 28 1,0-1 0,27-27-1,-27 28-15,0-1 16,28-27-16,-28 28 16,0-1-1,0 0 1,27-27-16,-27 28 15,0-1 1,0 1 0,-27-28 15,27 27-15,-28-27-16,1 0 15,-1 0 1,1 0-1,-1 28-15,1-28 16,-1 0-16,1 0 0,-1 0 16,1 0-16,0 0 0,-56 0 15,-27 0 1,83 0-16,-83 27 16,83-27-16,-28 0 0,-55 0 15,83 0-15,-1 0 0,-109 0 16,109 0-16,-27 0 15,28 0-15,-28 0 0,0 0 16,-110 28-16,83-28 16,55 0-16,-56 0 15,56 0-15,-1 0 16,-27 0 0,28 0-16,0 0 0,-56-28 15,56 28-15,-28 0 16,27 0-16,1 0 15,-1 0 1,1 0-16,0 0 16,-1 0-16,1 0 15,-1 0-15,1 0 16,-1 0 0,1 0-1,-1 0-15,1-27 16,-28 27-1,28 0-15,-1 0 16,1 0-16,-1 0 16,1 0-1,-1 0-15,28-28 0,-55 28 16,28 0 0,0 0-1,-1 0 1,28-27-1,-27 27 48,27-28-47,-28 28-1,28-27-15,0-1 31,-27 28-31,27-27 16,0 0 0,0-1-1,0 1 1,-28-1 0,28 1-16,0-1 15,0 1-15,0-1 16,-27 1-1,27-1 1,0 1 0,0 0-16,0-1 0,-28 1 15,28-1-15,0 1 0,-27-1 16,27 1-16,0-28 16,-28 55-1,28-28-15,0 1 16,0 0-16,0-1 0,0 1 15,0-1 1,0 1-16,0-1 16,0 1-16,0-1 0,0-26 15,0 26-15,0 1 16,-27-28 0,27 27-16,0-27 15,-27 28-15,27-1 0,-28-26 16,28 26-16,0 1 15,-27-28 1,27 27-16,0 1 0,0-1 0,0 1 16,-28-1-1,28 1-15,0 0 0,0-1 16,0 1 0,0-1-16,0 1 15,0-1 1,0 1-16,0-28 15,0 28-15,-27-1 16,27 1 0,0-1-16,0 1 15,-28-1-15,28 1 16,0-1-16,0 1 16,0-1-16,0 1 15,28 27 1,-28-27-16,0-1 15,0 1 1,0-1 187,0 1-172,27 27-15,-27-28-16,0 1 16,28 27-1,-56 0 17,56 0-17</inkml:trace>
  <inkml:trace contextRef="#ctx0" brushRef="#br0" timeOffset="78822.84">23363 15291 0,'0'-28'0,"27"28"141,-27 28-141,55 26 15,-28-26-15,-27-1 0,28-27 16,-1 55-1,-27-27-15,28-28 16,-1 0 15,1 0 16,-1-28-31,-27 1-16,55-28 15,-28 55-15,28-82 16,-27 82-16,27-83 16,0 56-16,-28-1 0,55-54 15,-54 55-15,-1-1 0,1 1 16,54-28-16,-54 55 16,-1-28-1,-27 1-15,28 27 0,-1 0 16,-27 27 78,27-27-79,-27 28-15</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2-01-19T11:48:51.353"/>
    </inkml:context>
    <inkml:brush xml:id="br0">
      <inkml:brushProperty name="width" value="0.05292" units="cm"/>
      <inkml:brushProperty name="height" value="0.05292" units="cm"/>
      <inkml:brushProperty name="color" value="#FF0000"/>
    </inkml:brush>
  </inkml:definitions>
  <inkml:trace contextRef="#ctx0" brushRef="#br0">12546 6451 0,'0'28'16,"0"-56"-1,0 56 16,0-1 1,0 0-32,0 1 15,28 54 1,-28-54-16,0-1 0,27 83 16,-27-83-16,27 83 15,1-55-15,-28-27 0,0-1 16,27 28-16,-27-28 15,0 1-15,0 27 16</inkml:trace>
  <inkml:trace contextRef="#ctx0" brushRef="#br0" timeOffset="513.31">12546 6479 0,'28'0'47,"-1"-28"-31,28 1 0,-28 27-16,28-28 15,0 1-15,-27 27 0,54-28 16,-27 28-16,-28 0 0,1 0 15,27 0-15,-28 0 0,1 0 0,-1 0 16,55 0-16,-82 28 16,28-28-16,-1 0 15,-27 27 1,-27 1-16,-1-1 16,28 1-16,-27-1 0,-28 28 15,28-28-15,-1 1 0,1-1 0,-1 1 0,1 27 16,-56 27-1,56-55-15,-28 56 16,28-56-16,-1 1 0,-27 54 0</inkml:trace>
  <inkml:trace contextRef="#ctx0" brushRef="#br0" timeOffset="791.93">12848 6863 0,'28'0'16,"-28"27"15,27 1-31,0-1 15,28 28 1,-27-27-16,54 27 16,-54-55-16,26 27 0,-26 0 0,-1-27 15,220 83-15</inkml:trace>
  <inkml:trace contextRef="#ctx0" brushRef="#br0" timeOffset="1223">13809 6259 0,'0'0'0,"27"0"31,-27 27-15,-27-27 0,27 28-16,0-1 0,0 28 15,0-27 1,-28 27-16,28-28 16,-27 0-1,27 1-15,0-1 0,-27 1 0,27-1 0,-55 165 16</inkml:trace>
  <inkml:trace contextRef="#ctx0" brushRef="#br0" timeOffset="1565.8">13589 6424 0,'28'0'47,"-28"27"-31,27 1-1,1-28-15,-1 0 0,28 54 16,-28-54-16,1 28 16,-1-1-16,1-27 0,-1 28 15,28 27-15,-27-55 16,27 55-16,-28 0 16</inkml:trace>
  <inkml:trace contextRef="#ctx0" brushRef="#br0" timeOffset="1825.82">13589 6533 0,'28'0'31,"-1"0"-15,1-27-1,-1 27-15,1 0 16,-1-27-16,0 27 0,1 0 16,82-28-16</inkml:trace>
  <inkml:trace contextRef="#ctx0" brushRef="#br0" timeOffset="2507.36">14880 6149 0,'27'0'47,"-27"-27"-32,27 27 32,1 0-31,-1-28-1,-27 1-15,28-1 16,-28 1-16,0-1 16,-28 1-16,1 0 15,-1 27 1,1 0-16,0 0 16,-1 0-16,1 0 0,-1 0 15,1 27-15,-1-27 0,-27 27 16,28 1-16,0-1 0,-56 28 15,56-27 1,-28 27-16,55-28 0,-55 28 16,55-28-16,0 28 15,0-27 1,0 27-16,27-28 16,28 28-16,-27-55 15,54 55-15,-27-28 16,-28-27-16,28 28 0,-27-28 0,109 27 15,-82-27-15,247-55 16</inkml:trace>
  <inkml:trace contextRef="#ctx0" brushRef="#br0" timeOffset="3872.08">13177 7796 0,'0'-27'63,"28"27"-48,-28-28-15,27 28 0,28-55 16,-55 28-16,28 27 0,54-55 16,-54 28-16,54-1 15,-55 28 1,1 28 0,-28-1-16,0 1 0,0 26 15,-28-26-15,1 27 16,27-28-16,0 1 0,-28-1 15,1 1 1,54-28 0,1 0 15,-1 0-15,1 0-1,-1 0-15,28 0 0,-27 0 16,27 0-1,-28 0-15,28 0 16,-28 0 0,1 27-16,-28 1 15,0 26-15,0-26 16,-28-1-16,28 1 0,-27 54 16,27-54-16,-28-1 0,1 1 15,0-1-15,-1 0 0,1 1 0,-1-28 16,-27 27-16,28 1 15,-1-28-15,-136-83 0</inkml:trace>
  <inkml:trace contextRef="#ctx0" brushRef="#br0" timeOffset="4398.35">14413 7384 0,'0'28'31,"-28"-28"-31,28 27 0,-27 28 16,0-27-1,27-1-15,-55 56 16,55-56-16,-28 55 16,-27 1-16</inkml:trace>
  <inkml:trace contextRef="#ctx0" brushRef="#br0" timeOffset="4667.16">14138 7439 0,'0'28'16,"0"-1"-1,55 1 1,-27-1-16,54 28 15,0 0 1,1-28 0,-83 1-16,27-28 0,1 27 15,-1-27-15,28 55 0</inkml:trace>
  <inkml:trace contextRef="#ctx0" brushRef="#br0" timeOffset="4875.33">14166 7632 0,'0'0'0,"27"0"62,28-28-62,110-27 16</inkml:trace>
  <inkml:trace contextRef="#ctx0" brushRef="#br0" timeOffset="5432.9">15017 7247 0,'0'0'15,"-28"0"-15,28-27 16,28-1-1,-1 1 1,1-1-16,82-54 16,-83 82-16,55-55 15,-54 55-15,-1 0 16,1 0-16,-28 28 0,27-28 0,-27 27 0,0 1 16,0-1-16,-27 55 15,-1-54-15,-27 82 16,28-83-16,-1 28 15,1-55-15,0 27 16,54-27 0,0-27-16,1 27 15,27-28 1,-55 1-16,27 27 0,1-27 16,-1 27-16,1 0 0,-28-28 15,27 28-15,-27 28 16,0-1-1,0 0 1,28 1-16,-28-1 0,0 28 16,0-27-16,-28 54 15,28-54-15,-27-1 0,-1 0 16,-137 166-16</inkml:trace>
  <inkml:trace contextRef="#ctx0" brushRef="#br0" timeOffset="5838.39">14440 8373 0,'0'27'31,"28"-27"-15,-28 28-16,0 27 16,27-28-16,-27 0 0,0 1 15,0-1-15,28-27 0,-28 28 0,27 54 16,1-54-16,-1 27 16,-27-28-16,28 0 0,-1 138 15</inkml:trace>
  <inkml:trace contextRef="#ctx0" brushRef="#br0" timeOffset="6222.54">14331 8290 0,'-28'28'16,"28"-1"0,-27 1-1,27-1-15,0 1 16,-28-28-16,28 27 0,0 1 0,-27 26 16,27-26-16,0-1 0,-28 1 15,28-1-15,0 1 0,0-1 0,0 28 16,0-27-1,-27 26-15,54-54 16,-27 28 0,28-28-1,-1-28-15,1 28 16,54-54 0,-55 26-16,1 28 0,27-55 15,-28 28-15,1-1 0,-1 28 0,138-110 16</inkml:trace>
  <inkml:trace contextRef="#ctx0" brushRef="#br0" timeOffset="6519.44">15127 7988 0,'-28'0'15,"28"28"-15,-27-28 16,27 27 0,-28 1-1,28-1-15,0 1 0,-27-1 16,27 56-1,-28-56-15,28 0 0,-27 56 16,27-28-16,0-28 0,0 1 0,-55 81 16</inkml:trace>
  <inkml:trace contextRef="#ctx0" brushRef="#br0" timeOffset="6784.05">14852 8071 0,'0'0'16,"0"27"31,28-27-32,-1 55 1,0-55-16,28 55 15,-27-55-15,-1 28 0,28-1 16,0 0 0,-27-27-16,-1 28 15,28-1-15</inkml:trace>
  <inkml:trace contextRef="#ctx0" brushRef="#br0" timeOffset="6968.67">14880 8318 0,'0'0'0,"0"-28"31,27 28 1,0 0-17,28-27-15,83-55 16</inkml:trace>
  <inkml:trace contextRef="#ctx0" brushRef="#br0" timeOffset="7487.23">15840 7686 0,'-27'0'15,"27"28"32,0-1-31,27 1-1,-27-1-15,0 28 16,0-27-16,28 81 16,-28-81-16,0 54 15,0-54-15,27 109 16,-27-110-16,55 111 15</inkml:trace>
  <inkml:trace contextRef="#ctx0" brushRef="#br0" timeOffset="8015.32">15758 7632 0,'0'0'15,"-27"27"17,27 0-17,0 28 1,0-27-16,-28-1 15,28 28-15,0-27 16,0-1-16,-27-27 0,27 82 16,-28-27-1,1 28-15,27-56 16,-28 1-16,28 27 16,0-28-16,-27-27 15,54 0 1,1-27 31,-28-1-32,27 28-15,1-27 16,-1 27-16,-27-28 16,28 1-16,-1 27 15,1-28-15,26 1 16,-26-1-16,-1 28 15,1-27-15,-1 27 16</inkml:trace>
  <inkml:trace contextRef="#ctx0" brushRef="#br0" timeOffset="9801.29">5738 3020 0,'0'-28'15,"0"56"-15,0-83 16,0 27-1,0 56 32,27-28-15,-27 27-32,28 1 15,-1-1-15,28 28 16,-28-28-16,28 28 15,-27-27-15,-1-1 16,28 28-16,-27-27 16,-1-1-16,-27 1 0,27-1 15,-27 0-15,28-27 16,-28 28-16,0-56 31,27 28 0,-27-27-15,28 27-16,-1-27 16,1 27-16,27-28 15,-28 1-15,1-1 0,109-54 16,-82 27-16,0 27 16,27 1-16,83-110 15,-83 82-15,83-55 0,-138 83 16,83-56-1,-82 83-15,-1-27 0,0 27 16,-54 0 0,54 0 15</inkml:trace>
  <inkml:trace contextRef="#ctx0" brushRef="#br0" timeOffset="21738.95">29128 1071 0,'-28'0'31,"56"0"0,-28 27 16,27-27-31,-27 28-16,28-28 0,-28 27 0,27-27 15,1 27-15,26 28 16,1 0 0,0-27-1,-27-1-15,-1 1 0,1-28 16,-28 27 0,27-27-1,-27-27 16,28-1 1,-28 1-17,27 27-15,-27-28 0,27 28 16,28-55-16,-27 28 0,54-28 16,-54 55-16,-1-27 0,110-56 15,-82 56-15,28-28 16,-56 27-16,1 28 0,-1-27 15,55-1 1,-54 1-16,-1 27 16,-27 27 31,0 1-16,0-56-16</inkml:trace>
  <inkml:trace contextRef="#ctx0" brushRef="#br0" timeOffset="30276.21">26739 2800 0,'28'28'15,"-1"-28"32,1 0-31,-1 0 62,1 27-63,-1-27 17,0 0-17,1 0 1,-1 0 0,1 0-1,-1 0 1,1 0-1,-1 0 1,1 0 15,-1 0 1,28 0-17,-28 0 16,28 0 1,-27 0-1,27 0-15,0 27 15,0-27 0,-1 0-15,84 0-1,-83 0-15,-28 0 0,28 28 16,-28-28-16,1 0 0,-28-28 16,27 28-16,1 0 15,-1 0 1,1 0-1,-1 0 1,1 0 15,-1 0-15,1 0 0,-1 0-1,0 0 1,1 0-16,-1 0 15,1 0 1,27 0-16,-28 0 16,1 0-1,-1 0 1,1 0 0,-1 0-1,0 0 1,1 0-16,-1 0 31,1 0-15,-1 0-1,1 0-15,-1 0 16,1 0 0,-1 0-16,0 0 15,1 0 1,-1 0-1,1 0 1,-1-27 0,1 27-16,-1 0 15,1 0 17,-1 0-1,1 0-16,-1 0 32,0 0-15,1 0-17,-1 0 16,1 0-15,-1 0 0,-27-27 15,-27 27-15,27-28-1,0 1 1,0-1-1,0 1 1,0-1 0,0 1-16,0-1 47,-28-27-32,28 28-15,0 0 0,0-28 16,0 27-16,-27 28 0,27-27 78,0-1-31,0 1 15,0-1-46,-28 1 46,28-1-46,0 1 15,0 0 16,0-1-16,0 1 1,28-1-1,-28 1-15,0-1 46,-28 1-46,1-1 46,-28 1-46,28 27-16,-28-27 0,-110-1 15,110 1-15,0 27 16,0 0-16,0-28 0,28 28 16,-28 0-16,28 0 15,-1 0-15,-27-27 16,28 27-16,-1 0 16,1 0-16,-1 0 0,-26 0 15,26 0 1,-54 0-1,54 0-15,-27 27 16,28-27-16,-1 0 16,1 0-16,0 0 0,-1 0 15,1 0 1,-1 0 0,1 0-1,-1 0-15,1 0 16,-1 0-16,1 0 15,-1 0 1,1 0-16,0 0 16,-1 0-16,1 0 15,-1 0 1,1 0 0,-1 0-16,1 0 15,-1 28 1,1-28-16,-1 0 0,1 0 15,0 0 1,-1 0 0,1 0-16,-1 0 15,1 0-15,-1 0 16,1 0-16,-1 0 16,1 27-16,-1-27 15,1 0 1,0 0-16,-1 0 47,1 0-16,-1 0-15,28 28-1,-27-28 1,-1 0 15,28 27-15,0 0-1,-27-27 1,27 28 0,0-1-16,0 1 15,0-1 1,0 1-1,0-1-15,0 1 16,27-28-16,-27 54 16,0-26-1,28-1-15,-28 1 16,0-1 0,0 1-1,27-28 1,-27 27 15,0 1-15,0-1-1,0 1 1,-27-28 0,27 27-1,0 0 1,0 1-1,0-1-15,0 1 16,0-1 0,-28-27-16,28 28 0</inkml:trace>
  <inkml:trace contextRef="#ctx0" brushRef="#br0" timeOffset="34802.06">32477 2224 0,'0'-28'16,"0"1"15,0-1 0,-27 28-15,27-27 0,-28-1-1,1 28 32,27-27-47,-28 27 16,1 0 15,27-28-15,-28 28-16,1 0 0,-1 0 15,28-27 1,-55 27-16,28 0 15,0 0-15,-1 0 16,1 0 0,-1 0-16,28-27 15,-27 27-15,-1 0 16,28 27 0,-27-27-16,-1 0 15,1 0 1,0 27-1,-1-27-15,28 28 16,-27-28-16,-1 0 31,28 27-31,-27-27 16,27 28 0,-28-28-16,28 27 15,-27 1 1,27-1-1,-28-27-15,28 28 0,0-1 16,-27 0-16,27 1 16,0-1-1,0 1 1,0-1-16,0 1 16,0-1-16,0 1 15,0-1 1,0 1-16,-28-1 15,28 0-15,0 1 16,0-1 0,0 1-16,0-1 15,-27 1 1,27-1-16,0 1 16,0-1-1,0 1-15,0-1 16,0 0-16,0 1 15,0-1 1,0 1 0,0-1-16,-27-27 15,27 55-15,0-27 16,0-1-16,0 0 16,0 1-1,0-1-15,0 1 0,0-1 16,0 1-16,0-1 15,0 1-15,0-1 16,0 1-16,0-1 16,0 0-16,-28 1 15,28-1-15,0 1 16,0 27-16,0-28 16,0 1-1,0-1 1,0 1-16,0-1 15,0 0 1,0 1 0,0-1-1,0 1 17,0-1-1,0 1-16,28-1-15,-28 1 16,0-1 0,27-27-16,-27 27 15,0 1-15,27-28 16,-27 27-16,28-27 31,-28 28-31,0-1 16,0 1 31,27-1-32,1-27 17,-28 28-32,27-28 15,1 0 32,-28 27-47,27-27 16,-27 28 15,28-28-15,-1 0-1,1 0 1,-1 0-1,-27 27-15,27-27 0,1 0 16,-1 0-16,1 27 16,-1-27-1,1 0-15,-1 0 16,1 0 15,-1 0 0,-27-27-15,27 27-16,1 0 16,-28-27-16,27 27 15,1-28 1,-1 1-16,1 27 16,-28-28-16,27 28 15,-27-27-15,0-1 16,28 1-1,-1-1-15,-27 1 16,28-1-16,-28 1 16,27 27-16,-27-27 15,27-1-15,-27 1 0,28-1 16,-28 1-16,0-1 16,0 1-1,27-1-15,-27 1 16,28-28-1,-28 28-15,27-1 16,-27 1-16,0-1 16,0 1-1,28-1-15,-28 1 16,0-1-16,0 1 16,0 0-16,27-1 15,-27 1-15,0-1 0,0 1 16,0-1-1,0 1-15,28-1 16,-28 1 0,0-1-16,0 1 15,-28 0-15,28-1 16,0 1 0,0-28-16,0 27 15,0-27 1,0 28-16,0 0 15,0-1-15,-27 28 16,27-27-16,0-1 16,0 1-16,0-1 15,0 1-15,0-1 16,0 1-16,0-1 16,0 1-16,0 0 15,0-1-15,0 1 16,0-1-16,0 1 0,0-1 15,0 1-15,0-1 0,0 1 16,0-1 0,27 28-16,-27-27 15</inkml:trace>
  <inkml:trace contextRef="#ctx0" brushRef="#br0" timeOffset="37492.83">26877 2882 0,'-28'0'15,"56"0"1,-1 0 62,0 0-78,-27-27 16,28 27-16,-1 0 0,56 0 15,-56-27-15,83 27 16,-83 0-16,1 0 0,-1 0 15,28-28-15,28 28 16,-1 0 0,-27 0-1,0-27-15,0 27 16,-28 0 0,1 0-16,-1 27 0,1-27 15,-1 0-15,0 0 16,28 0-1,-55 28-15,28-28 0,-1 0 16,1 0-16,27 27 16,-28-27-16,1 0 0,26 0 15,-26 27-15,-1-27 16,28 0 0,-27 0-16,-1 0 0,28 0 15,-27 0-15,26 28 16,-26-28-16,-1 0 15,1 0-15,-1 0 16,28 0 0,-27 0-16,26 0 15,-26 0-15,27 0 0,-28 0 0,1 0 16,-1 0-16,56 0 16,-56 0-16,28 0 15,-28 0-15,1 0 0,27 0 16,-28 0-16,28 0 15,-27 0-15,-1 0 0,0 0 16,1 0 0,-1 0-16,1 27 0,-1-27 15,1 0 1,-1 28-16,-27-1 16,28-27-1,-1 28-15,1-1 16,-1 1-16,0-1 15,1-27 1,-28 27-16,27-27 16,-27 28-1,0-1-15,-27-27 16,27 28-16,-28-28 16,28 27-16,-27-27 15,0 28-15,-28-28 16,55 27-16,-28-27 0,1 0 0,-56 28 15,28-1-15,-54-27 16,81 28-16,-82-28 16,55 27-16,28-27 15,-83 0-15,83 0 0,-1 0 16,-27 0-16,-27 0 16,55 0-16,-1 0 0,1 27 0,-1-27 15,-27 0 1,28 0-16,-1 0 0,-26 0 15,26 0-15,1 0 0,-28 0 16,27 0 0,-27 0-16,28 0 15,-1 0-15,-26 0 16,54 28-16,-28-28 0,-54 0 16,54 0-16,-54 0 15,54 0-15,1 0 0,0 0 16,-28 0-1,27 0-15,1 0 0,-1 0 16,1 0-16,-1 0 16,1 0-16,-1-28 15,1 28-15,0 0 16,-1 0-16,1 0 0,-1 0 16,1 0-1,-1 0-15,1 0 0,-1 0 16,1 0-16,-1 0 15,1 0-15,0 0 16,-1 0 0,1 0-1,-1 0 1,1 0-16,-1 0 16,1-27-1,-1 27-15,1 0 16,-1 0-16,1 0 15,27-27-15,-27 27 16,-1 0 0,1-28-16,-1 28 15,1 0 1,27-27-16,-28 27 0,1 0 16,27-28-1,-28 28-15,28-27 31,-27 27 1,27-28-17,0 1 17,27 27-17,-27-28-15,28 1 16,-28-1-16,27 28 15,-27-27 1,28 0-16,-28-1 0,27 28 16,-27-27-16,28 27 0,-28-28 15,27 1 1,1 27-16,-28-28 16,27 28-16,-27-27 15,27-1 1,1 28-1,-1-27-15,1 27 16,-1 0 0,1-27-1,-1 27-15,1 0 16,-1 0-16,1 0 16,-1 0-16,0 0 15,1 0 1,-1 27-1,28 0-15</inkml:trace>
  <inkml:trace contextRef="#ctx0" brushRef="#br0" timeOffset="40231.37">33273 2196 0,'0'-27'15,"0"-1"17,0 1-1,0-1-16,0 1 1,-27 27 0,27-28-16,-28 28 15,1-27 1,-1 27-16,1 0 16,-1 0-16,-26 0 15,26 0-15,1 0 0,-1 0 16,-54 0-1,54 0-15,1 27 0,-28-27 16,28 0-16,-28 28 16,27-28-16,1 27 15,-1 1-15,1-1 16,-1 1 0,28-1-16,-27 1 15,-1-1-15,28 0 16,-27 1-16,27-1 0,0 1 15,-27-1 1,27 1-16,0-1 16,-28 1-16,28 27 15,-27-28-15,27 55 16,0-54-16,-28-1 16,28 56-16,0-56 15,-27 28-15,27-28 16,0 1-16,0 27 15,0-28-15,0 1 0,-28-28 0,28 55 16,0-28-16,0 0 0,0 1 16,0 27-1,-27-28-15,27 28 16,0-27-16,0 27 16,0-28-16,0 0 0,0 56 15,0-56 1,0 28-16,0-27 15,0-1 1,0 1-16,0-1 0,27-27 16,-27 27-16,0 1 15,0-1 1,0 1-16,0-1 16,0 1-16,0-1 0,28 28 15,-28-28-15,27 28 16,-27-27-16,28-1 15,-28 1-15,27-1 16,-27 1 0,0-1-16,28 1 15,-28-1-15,27-27 0,0 55 16,-27-28-16,55 1 16,-27-1-16,-1-27 15,-27 28-15,28-28 16,-1 0-16,-27 27 0,28-27 15,-1 0 1,1 0 0,-1-27-1,0 27 1,1 0-16,-1-28 16,1 28-16,-1 0 15,1-27-15,-1 27 16,-27-28-16,28 28 0,-1-27 15,-27-1-15,55-26 16,-55 26 0,27-27-1,1 28-15,-28-1 0,27-27 16,1 55-16,-28-27 0,27-28 16,-27 28-16,28-28 15,-28 27-15,0 1 16,27-56-1,-27 56-15,0 0 0,28-56 16,-28 56 0,27-56-16,1 56 15,-1-28 1,-27 28-16,27-28 16,-27 27-16,28-27 15,-28 28-15,0-1 0,27 1 0,-27-1 16,0-26-1,28 26-15,-28 1 0,0-28 16,0 27-16,0-27 16,0 28-16,27 0 15,-27-1-15,0 1 16,0-28 0,0 27-16,0-27 15,0 28-15,28-1 0,-28-26 16,0 26-16,0 1 0,0-28 15,0 27 1,-28 1 0,28-1-16,0 1 0,-27 27 0,-1-55 15,28 28-15,-27-1 0,-1 1 16,1-1 0,27 1-16,-27 27 0,27-28 0,-28 28 15,1-27-15,-1 27 16</inkml:trace>
  <inkml:trace contextRef="#ctx0" brushRef="#br0" timeOffset="42165.92">26630 3651 0,'27'0'16,"0"0"-1,1-27 1,54 27 0,-54 0-16,-1 0 0,1 0 0,109-28 15,-110 28-15,111 0 16,-111 0-16,28 0 0,55 0 15,-83-27-15,83 27 16,-83 0-16,28 0 16,-27 0-16,-1 0 15,28 0-15,-27 0 16,-1 0-16,1 0 0,26 0 16,-26 0-16,54 0 15,-54 0-15,54 0 16,-54 0-16,-1 0 0,55 0 15,-54 0-15,54 27 16,-54-27 0,-1 0-16,1 0 0,-1 0 15,55 0-15,-54 0 16,-1 0-16,56 0 16,-56 0-16,0 0 0,28 0 15,-27 0-15,54 28 16,-54-28-16,27 0 15,-28 0-15,0 0 0,1 27 16,27-27 0,-28 0-16,1 0 0,-1 28 0,28-28 15,-27 0-15,-1 27 16,0 0-16,1-27 16,-28 28-16,27-28 0,1 27 15,-1-27 1,-27 28-16,0-1 15,28 1-15,-28-1 16,0 1-16,0-1 16,0 28-16,-28-55 15,28 27-15,-27 28 16,-1-27-16,1-1 0,-28 28 16,28-55-16,-1 28 15,1-1-15,-28-27 16,27 27-16,1-27 15,-1 0-15,-54 0 16,55 28-16,-1-28 0,-109 0 16,109 0-16,1 0 0,-28 0 0,28 0 15,-83 0-15,82 0 16,1 0-16,-1 0 0,-81 0 16,81 0-16,1 0 0,-1 0 15,-54 0-15,27-28 0,28 28 16,-56 0-16,56 0 15,-83 0-15,82 0 16,1 28-16,0-28 0,-1 0 0,-82 0 16,83 0-16,-1-28 0,1 28 15,-55 0-15,54 0 16,1 0-16,-28 0 16,27 0-16,1 0 0,-28-27 15,27 27-15,-26-27 16,26 27-1,1 0-15,-1-28 16,1 28-16,-1 0 0,1-27 16,-1-1-16,1 1 15,-1 27 1,28-28-16,-27 1 16,27-1-1,-27 28 1,27-27-16,-28 27 15,28-28 1,-27 28 0,27-27-16,0 0 31,-28-1-15,28 1-16,28-1 15,-28 1-15,0-1 16,27 1-1,1-1 1,-1 28 0,0-27-16,28 27 15,-27 0-15,164-27 0</inkml:trace>
  <inkml:trace contextRef="#ctx0" brushRef="#br0" timeOffset="44248.53">33932 2498 0,'0'-27'16,"0"-1"31,27 28-32,-27-27 1,28-1 15,-28 1-31,0-1 16,27 1 0,-27-1-16,28-26 15,-28 26 1,0 1-16,0-1 15,0 1 1,0-1-16,-28 28 16,28-27-16,-27 27 0,-1-28 15,1 28-15,-28-27 16,28 27 0,-1 0-16,1 0 15,-1 0-15,1 0 16,-1 0-16,1 0 15,0 27-15,-1-27 0,1 0 0,-1 28 16,1-28-16,-1 27 0,1 1 16,-28-1-1,27 1-15,1-1 16,0 1-16,-1-1 0,1 28 16,27-28-16,-28 1 15,28 27-15,-27-28 16,27 28-1,0-27-15,0-1 16,-28 0-16,28 56 16,0-56-16,0 28 15,0-27-15,-27-28 0,27 55 16,0-28-16,0 0 0,0 28 16,0-27-1,0-1-15,0 1 0,0-1 16,0 1-16,0 26 15,0-26-15,0 27 16,0-28-16,0 1 16,0-1-16,0 1 15,-28-28-15,28 55 0,0-28 0,28 0 16,-28 1 0,0-1-16,0 1 0,0 27 15,0-28-15,0 1 0,27 27 16,-27-28-1,0 0-15,0 1 16,0-1-16,28 1 16,-28-1-1,0 1-15,0-1 16,0 1-16,0-1 0,0 0 16,27 1-16,-27 27 15,0-28 1,0 1-16,0-1 15,0 1-15,28-1 16,-28 1 0,27-1-1,1-27-15,-28 27 0,27-27 16,0 28-16,1-28 16,-1 27-1,1-27-15,27 0 16,-28 0-16,28 0 15,-27 28-15,-1-28 16,28 0 0,-28 0-16,1 0 0,-1 0 15,1 0-15,-1-28 16,1 28 0,-1-27-16,0-1 15,1 28-15,-1-27 16,1 27-16,-28-27 0,27-1 15,28 1 1,-55-1-16,55 1 0,-55-1 16,28 28-16,-28-27 0,54-28 15,-54 27-15,28 28 0,-28-27 0,55-55 16,-55 54-16,0 1 0,27 27 16,1-83-1,-28 56-15,27-28 0,-27 28 0,28 27 16,-28-28-16,0 1 0,27-28 15,-27 27-15,0 1 0,28 27 0,-28-55 16,0 28-16,0-1 0,0 1 16,27-28-16,-27 27 15,0 1-15,0-1 0,0-54 16,27 55-16,-27-1 0,0-27 16,0 28-16,0-1 0,0 1 0,0-28 15,0 28-15,0-1 0,-27 1 16,27-56-16,0 56 15,-27 27-15,27-28 0,-28-81 16,28 81-16,-55-27 16,55 28-16,-27-28 15,27 27-15,-28 1 16,1-1-16,27 1 16,-28 0-16,1-1 15,-1 1 1,1 27-16,0-28 15,-1 28-15</inkml:trace>
  <inkml:trace contextRef="#ctx0" brushRef="#br0" timeOffset="46273.64">28332 2059 0,'0'-28'0,"0"1"31,0 0-31,0-1 16,-28 28-16,28-27 15,0-1-15,0 1 0,-27-1 16,27 1 0,-28-1-16,28 1 15,0-1 1,0 1-16,-27 27 0,27-27 0,0-1 15,0 1-15,0-1 0,27 1 16,-27-1-16,0 1 0,0-28 16,0 27-1,28-26-15,-28 26 16,0 1-16,27-1 0,-27-27 16,28 28-16,-1-28 15,1 28-15,26-1 16,-54 1-16,28 27 0,-28-28 15,55 28-15,-28-27 16,1 27-16,-1 0 0,1 0 0,54-28 16,-55 28-16,1-27 0,-1 27 0,28 0 15,55-28-15,-83 28 16,28-27-16,-27 27 0,27 0 0,-28-28 0,83 28 16,-55-27-16,-28 27 15,1 0-15,82-27 16,-83 27-16,1 0 0,54-28 15,-55 28-15,1 0 0,-1-27 0,83 27 16,-82 0-16,-1 0 0,55-28 16,-54 28-16,-1 0 0,1 0 0,-1 0 0,1 0 15,54 0 1,-55 0-16,1 0 0,-1 0 0,1 0 0,54 28 16,-54-28-16,-1 0 0,0 0 15,56 27-15,-56-27 0,1 0 16,27 0-16,-28 28 0,1-28 0,-1 0 0,28 27 15,-28-27-15,28 0 0,-27 27 0,109 1 16,-110-28-16,83 55 16,-55-55-16,-27 27 0,-1-27 15,1 28-15,54-1 16,-55-27-16,1 28 0,-1-28 0,28 55 16,-27-55-16,-1 27 0,1 0 15,-1 1-15,28 27 16,-28-28-16,1 1 0,27 27 15,-28-28-15,1-27 16,27 55-16,-55-28 0,27-27 16,-27 28-16,55-1 15,-55 1-15,27-28 0,-27 27 0,28 1 16,-28-1-16,27 1 16,1-28-1,-28 27-15,0 0 16,27-27-16,-27 28 15,28-28-15,-28 27 16,0 1-16,0-1 16,27-27-1,-27 28 1,27-1 0,-27 1-1,28-28 1,-1 0 31</inkml:trace>
  <inkml:trace contextRef="#ctx0" brushRef="#br0" timeOffset="46995.32">32450 1427 0,'0'-27'0,"0"54"16,0-81-16,-28 54 16,28-28-1,-27 28 1,27 28 15,0-1-15,-28 0-1,28 1-15,0-1 0,0 1 0,-27-1 16,27 28-16,0-27 16,0-1-16,0 1 0,0-1 0,0 0 15,27 28 1,-27-27-16,28-1 16,-28 1-16,27-28 15,-27 27-15,0 1 16,28-28-16,-28 27 15,-28-27 32,28-27 31,-27 27-78,-1-28 16,1 28-16,-1-27 16,1 27-16,-56-28 15,56 28-15,0 0 0,-1 0 0,-82-27 16,83-1-16,-1 28 0,1 0 0,-83-27 16,83 27-1,-1 0-15,-27 0 0,-27-28 16,55 28-16,-1 0 0,-27 0 15,28 0-15</inkml:trace>
  <inkml:trace contextRef="#ctx0" brushRef="#br0" timeOffset="48211.7">27892 1565 0,'0'-28'0,"28"28"32,-28 28 61,0-1-77,27 1 0,-27-1-16,28 28 15,-1-28-15,1 28 16,-1-27-1,-27-1-15,0 1 0,28-1 16,-28 1-16,27-28 16,-27 27-1,27-27 63,-27-27-62,28-1 0,-1 28-1,28-55-15,-27 28 16,54-28 0,-54 27-16,26-26 15,-26 26-15,-1-27 16,1 55-16,-1-27 0,1-1 15,-1 28 1,-54 0 15,54 0-15,1 28 15</inkml:trace>
  <inkml:trace contextRef="#ctx0" brushRef="#br0" timeOffset="49479.53">25065 1647 0,'27'0'62,"-27"28"-46,55-1 0,-28-27-16,-27 27 0,28 1 15,-1-28-15,1 55 16,-1-55-16,-27 27 0,28-27 15,-28 28-15,27-1 0,28 1 16,-27-1 0,-1 1-1,0-28 1,-27-28 15,55 1-31,-55-1 0,28 28 16,54-82-16,-27 54 15,55-54-15,-83 55 0,28-1 16,-27 1-16,54-28 0,-27 27 16,-28 1-16,83-56 15,-82 83-15,-1-27 0,1 27 0,-1-27 16,28-1-16,-28 28 16,1 0 140</inkml:trace>
  <inkml:trace contextRef="#ctx0" brushRef="#br0" timeOffset="58499.82">5134 9471 0,'0'-28'0,"0"1"31,-28-1-15,56 28 15,-28 28 0,55-1-31,-28 1 16,1-1 0,-1 1-16,-27-1 0,55 1 15,-55-1-15,27 1 0,1 26 16,-1-26-16,1-1 15,-28 1 1,27-1-16,1-27 16,-28-27 62,27-28-63,1 27-15,-28 1 0,82-55 16,-82 54-16,55-27 16,55-55-16,-83 83 0,28 0 15,55-83-15,-55 82 16,0 28-16,54-55 16,-54 28-16,55 0 15,-82 27-15,26-28 0,29 28 16,-56 0-1,1 28 1</inkml:trace>
  <inkml:trace contextRef="#ctx0" brushRef="#br0" timeOffset="63323.65">18366 8483 0,'0'27'79,"-27"-27"-64,-1 27 1,28 1-16,-55 27 15,28-28-15,-1 1 0,-54 54 16,55-54 0,-1-1-16,1 0 0,-1 1 0,-27 54 15,28-54-15,-1-1 0,-54 56 16,55-56-16,-28 55 16,27-54-16,-82 109 0</inkml:trace>
  <inkml:trace contextRef="#ctx0" brushRef="#br0" timeOffset="63825.87">17488 8428 0,'0'0'16,"0"0"0,0 27-16,0 1 31,27-1-16,-27 0-15,28 28 16,-1-55-16,0 28 0,-27-1 16,28-27-16,-1 28 0,1-1 0,-1-27 15,1 28-15,27-1 0,0 1 16,-28-1-16,0-27 0,1 27 0,-1 1 0,83 27 16,-82-28-16,54 28 15,-55-27-15,-27-1 16,28-27-16,27 55 0,-28 0 15,1-55-15,-28 27 16,27 1-16,1-1 16,-1 1 15,-27-56-15</inkml:trace>
  <inkml:trace contextRef="#ctx0" brushRef="#br0" timeOffset="65141.68">18531 10212 0,'0'27'47,"-28"-27"-32,28 28-15,-27-1 16,-1 1-16,28-1 0,-27 28 16,0-27-16,27-1 15,-28 1-15,1 81 16,-1-81-16,28-1 0,-55 111 15,55-111-15,-27 28 0,-1 55 16,1-83-16,27 28 0,-82 82 16</inkml:trace>
  <inkml:trace contextRef="#ctx0" brushRef="#br0" timeOffset="65620.75">17845 10294 0,'0'28'31,"27"-1"0,0 1-15,1-28-16,-28 27 0,82 28 16,-54-55-16,-1 28 15,1-1-15,81 28 16,-81-28-16,54 28 15,-54-27-15,-1-28 0,55 82 16,-54-82-16,-1 28 0,1 26 16,-1-54-16,-27 28 0,28-28 15,-1 27 1,1 1-16,-1-1 16,-27 1-1,28-1-15,-28 1 16,27-1-1,-27 0-15,27 1 0</inkml:trace>
  <inkml:trace contextRef="#ctx0" brushRef="#br0" timeOffset="66265.17">18586 9855 0,'27'0'78,"1"-27"-78,-1 27 16,1-28-16,81 1 16,-81-1 15,27 28-15,0-27-1,-28-1 1,83 1-1,-83 27-15,83-55 16</inkml:trace>
  <inkml:trace contextRef="#ctx0" brushRef="#br0" timeOffset="66675.63">18998 9690 0,'-28'0'15,"28"28"79,0-1-78,0 28-1,0-27-15,0-1 0,28 83 16,-28-83-16,0 1 15,27 27-15,-27-28 0,0 1 16,27-1 0,-27 1-16,0-1 0,28 0 31,-28 28-31</inkml:trace>
  <inkml:trace contextRef="#ctx0" brushRef="#br0" timeOffset="68874.66">19629 10871 0,'0'27'78,"27"-27"-31,-54 0-16,27 28 47,-27-1-47,27 1 1,0-1-17,27-27-15,-27 28 16,27-28-1,1 0 17,-28-28-17,27 28-15,-27-27 0,0-1 16,0 1 31,-27 27-32,-1 27-15,28 1 16,-27-28-16,27 27 0,0 1 16,27-28-16,1 0 15,-1 0 1,-27-28 0,28 28-16,-28-27 15,27-1-15,-27 1 16,-27 27-1,27-28-15,-28 56 0</inkml:trace>
  <inkml:trace contextRef="#ctx0" brushRef="#br0" timeOffset="69745.13">20809 9471 0,'0'27'47,"-27"-27"-47,27 28 16,0-1-16,-27 1 15,27-1-15,-28-27 0,28 82 16,-27-82-16,27 28 0,-28 54 16,28-27-16,0-27 0,-27-1 15,27 1-15,-28 81 16,28-81-16,-27 27 0,-1 27 16,28-55-16,-27 1 0,27 27 0,0 27 15,0-54-15,-28 27 16,28-28-16,0 0 0,-27 28 15</inkml:trace>
  <inkml:trace contextRef="#ctx0" brushRef="#br0" timeOffset="70237.83">20123 9663 0,'0'-27'15,"0"54"32,55 0-31,-28 1-16,1-1 0,54 28 16,-54-27-16,-1-1 15,1 1-15,81 27 16,-81-28-16,-1 0 0,83 28 15,-55-27-15,-27-1 0,109 28 16,-110-55-16,28 28 0,28-1 16,-56 0-16,0-27 0,1 28 15,27-1-15,-28-27 16,-27 28-16,28-28 0,-1 0 31,1 0 0</inkml:trace>
  <inkml:trace contextRef="#ctx0" brushRef="#br0" timeOffset="71777.42">21770 9800 0,'28'0'63,"-1"0"-48,1 0 1,-1-27 0,1 27-16,-1-28 0,0 1 15,1 27-15,-1 0 0,-27-28 0,28 28 16,-28-27-16,55 0 16,-28-1-16,1 1 15,-1 27-15,1-28 0,-1 1 16,0 27-16,1-28 15,-1 28-15,1 0 16,-1 0 0</inkml:trace>
  <inkml:trace contextRef="#ctx0" brushRef="#br0" timeOffset="72289.34">21908 10047 0,'0'0'0,"0"-27"16,27 27 15,0 0 0,-27-28-15,28 28-16,-1 0 15,1 0-15,-1-27 16,1 27-16,27-55 16,-28 55-16,1-27 0,-1-1 15,28 1-15,-28-1 0,1 28 0,-1-27 16,1-1-16,54-27 16,-54 55-16,-28-27 0,54 0 15,-26 27-15,-28-28 16,27 28-16,-27 28 47</inkml:trace>
  <inkml:trace contextRef="#ctx0" brushRef="#br0" timeOffset="73772.07">22978 7796 0,'0'-27'0,"-27"27"16,-1 0 15,28-28-15,-27 28-1,-1 0-15,1 28 16,0-28-1,-1 0-15,1 27 0,-1-27 0,-27 28 16,28-28-16,-28 27 16,27-27-1,1 28-15,0-1 16,27 1 0,-28-1-1,28 0-15,0 1 16,0-1 15,28-27-31,-28 28 16,0-1-16,27 1 15,-27-1-15,27-27 0,-27 28 16,28 27-16,-28-28 16,27 28-16,1-28 0,-28 1 15,27 27-15,1-28 16,-1 28-1,1-28-15,-28 1 0,55 27 16,-28-28-16,0 28 16,-27-27-16,28-28 0,-28 27 0,27 1 15,-27-1-15,28 0 16,-28 28 0,27-55-16,1 28 15,-28-1-15,0 1 16,27-28-16,-27 27 15,28-27-15,-28 28 0,0-1 16,27 1-16,1-1 16,-28 0-1,27-27-15,-27 28 16,27-1-16,-27 1 16,28-28-1,-28 27 1,27-27-1,-27 28-15,28-28 16,-28 27 0,0 1-1,27-28 1,-27 27-16,0 0 0,28-27 16,-28 28-16,0-1 15,27-27 1,-27 28-16,0-1 15,28-27 1,-28 28-16,27-28 16,-27 27-1,27-27-15,1 0 16,-1 0 0,-27-27-16,55 27 15,-27 0-15,-1-28 0,1 28 16,-1 0-16,-27-27 0,28 27 15,-1 0 1,-27-28-16,27 28 16,-27-27-16</inkml:trace>
  <inkml:trace contextRef="#ctx0" brushRef="#br0" timeOffset="74907.84">23390 7522 0,'0'-28'16,"0"56"15,0-1 63,27 1-78,1-1-1,-28 1-15,0-1 0,55 28 16,-55-28-16,27 1 16,1-1-16,-1 1 15,1-1-15,-28 1 16,27-28-16,1 27 15,-28 1-15,27-1 0,-27 0 16,0 1 0,27-1-1</inkml:trace>
  <inkml:trace contextRef="#ctx0" brushRef="#br0" timeOffset="75615.78">24653 8126 0,'-28'-28'16,"1"28"-1,54 0 63,1 55-62,-1-27-16,-27-1 0,83 55 16,-56-54-16,-27-1 0,55 28 15,-27-27-15,26 27 16,-26-28-16,-1-27 0,1 27 16,-1 1-16,1-1 15,-1-27 16</inkml:trace>
  <inkml:trace contextRef="#ctx0" brushRef="#br0" timeOffset="76245.6">25641 8455 0,'0'28'16,"0"-1"15,0 0-31,28 1 15,-1-1 1,-27 1 0,28-1-16,-28 1 0,27-1 15,0 1-15,-27-1 16,55 1 0,-55-1-16,28 0 0,-1 1 15,1-1-15,-28 1 16,27-28-16,1 55 15</inkml:trace>
  <inkml:trace contextRef="#ctx0" brushRef="#br0" timeOffset="77694.78">25229 9032 0,'0'-28'16,"-27"28"15,-1 0-15,1 0 0,0 28-1,-1-28-15,28 27 16,-55-27-16,55 28 0,-27-1 15,27 0 1,0 1 0,0-1-16,0 1 15,27-28-15,1 55 16,-1-55 0,1 27-16,-1-27 0,55 28 15,-54-28-15,54-28 16,-54 1-16,-1 27 15,28-28-15,-55 1 0,27-1 16,-27 1-16,-27-1 16,27 1-16,-27 0 15,-1-1-15,1 1 16,-28-1-16,27 28 16,-27 0-16</inkml:trace>
  <inkml:trace contextRef="#ctx0" brushRef="#br0" timeOffset="78247">24323 9306 0,'0'0'16,"0"28"15,0-1-15,-27 0 0,27 1-16,0-1 15,0 1-15,0 27 16,0-28-16,27 1 15,-27-1-15,55 1 16,-27-1-16,54-27 16,-54 0-16,-1 0 0,1-27 0,54-1 15,-55 1-15,1-1 16,-1-27 0,-27 28-16,0-1 0,-27-27 15,-1 55-15,1-27 0,-55-28 16,54 55-16,1-27 0,-56-1 15,-54 1-15</inkml:trace>
  <inkml:trace contextRef="#ctx0" brushRef="#br0" timeOffset="78773.89">23857 8455 0,'0'0'16,"0"28"15,0-1-15,-28 0-1,28 1-15,0-1 16,-27 1-16,27 27 15,0-28 1,27 28-16,1-27 16,27-1-1,-28-27-15,1 0 0,81-27 16,-81 27-16,27 0 0,27-55 16,-54 27-16,-1 1 15,-27-1 1,0 1-16,0-1 0,-55 1 15,28-1-15,-28 1 16,27 27-16,1 0 0,-28-27 16,-27 54-16</inkml:trace>
  <inkml:trace contextRef="#ctx0" brushRef="#br0" timeOffset="79419.5">25476 7769 0,'28'0'0,"-56"0"0,28 0 0,0-28 16,0 56 31,-27-28-32,27 27-15,-27 1 0,27-1 16,-28 1-16,28-1 16,0 1-16,0-1 0,0 28 15,0-28-15,28 1 16,-1-1-16,0-27 16,28 28-16,-27-28 15,54-28 1,-54 1-16,81-28 15,-81 27-15,-28 1 0,27 27 0,-27-27 16,0-28-16,-27 55 16,-28-28-1,28 1-15,-221-1 0</inkml:trace>
  <inkml:trace contextRef="#ctx0" brushRef="#br0" timeOffset="79988.5">25092 6863 0,'-82'-55'16,"54"82"31,1 1-31,-1-1-16,1 28 15,27-27-15,-27-1 0,27 1 0,27-1 16,-27 1-16,0-1 15,27-27-15,1 27 16,-1-27-16,1 0 0,82-27 16,-83 27-16,55-55 15,-54 55-15,-1-55 16,-27 28-16,0-1 0,0-27 16,0 28-16,0-1 15,-55-26 1,28 54-16,27-28 0,-28 28 0,1 0 0,-110 28 15</inkml:trace>
  <inkml:trace contextRef="#ctx0" brushRef="#br0" timeOffset="80505.78">24378 7275 0,'-27'27'15,"-1"-27"-15,28 28 16,-27-28-16,0 27 16,27 0-16,-28-27 0,1 28 15,27-1-15,-28 1 16,28-1-1,0 1-15,28-1 0,-1 1 16,55-1 0,1-27-1,-1-27 1,1-1-16,-56-27 16,-27 28-1,-27-1-15,-28 1 16,27-1-16,1 28 0,-1 0 15,1 0-15,-28-27 16,27 27-16,-54 27 0</inkml:trace>
  <inkml:trace contextRef="#ctx0" brushRef="#br0" timeOffset="81606.33">25147 6506 0,'27'0'47,"-27"-27"-31,28 27-16,-1-28 0,28 1 16,-27 27-16,54-28 15,-54 28-15,-1 0 16,0 0-16,1 0 0,54 0 15,-54 0-15,-1 0 0,28 0 16,-27 0 0,-1 0-16,-27 28 31,0-1 0,27-27-15,-27 28-16,0-1 15,28-27-15,-28 27 0,27 1 16,-27-1-16,28 56 16,-28-56-16,0 28 15,27-27-15,-27-1 0,0 0 0,28 56 16,-1-56-16,-27 1 16,28 82-16,-1-83 15,-27 0-15,55 83 16,-55-82-16,27 54 15,1-55-15,-28 1 0,27 54 16,1-27-16,-1-27 16,1 27-16,-28-28 15,27 28-15,-27-28 16,0 1-16,0-1 0,28 1 16,-28 27-1,0-28-15,27 1 16,-27-1-16,28 28 15,-28-28-15,27 1 0,-27 27 16,27-55-16,-27 55 16,28-28-16,-28 1 15,27 26-15,-27-26 16,28 27 0,-1-28-16,1 28 15,-28-27-15,27 54 16,-27-55-16,28 28 15,-28-27-15,0-1 16,27 1 0,-27-1-16,0 1 0,28-28 15,-28 27-15,0 0 16,27 1-16,-27-1 16,0 1-1,27-28-15,-54 27 16,27 1-16,-27 27 0</inkml:trace>
  <inkml:trace contextRef="#ctx0" brushRef="#br0" timeOffset="84014.32">26080 8153 0,'0'28'32,"-27"-28"-32,27 27 15,-27 1 1,-1-28-16,1 0 15,27 27-15,-28-27 16,1 27-16,-1-27 16,1 0-16,-56 28 15,56-28-15,-55 27 0,54-27 16,-27 0-16,-55 28 16,83-56-16,-55 28 15,54 0-15,-54-27 16,82-1-16,-83-26 15,56 54-15,0-55 16,-1 55-16,28-28 0,-27 28 16,-1-27-16,1-28 15,-1 27-15,1 1 16,27-1-16,-28 1 16,28 0-1,-27-1-15,0 1 16,-1 27-1,28-28 1,-27 28 0,-1-27-16,28-1 15,-27 1 1,-1 27-16,1-28 16,-1 28-16,1-27 0,-28 27 15,55-28-15,-27 28 16,-28-27-16,27 27 15,1-27-15,-1 27 0,1-28 16,-1 28-16,1-27 0,-55-1 16,54 28-16,-27-27 15,28 27-15,-1 0 0,1 0 16,-56-28 0,56 28-16,-28-27 15,28 27-15,27-28 0,-28 28 16,1-27-16,-1 27 15,28-28-15,-27 28 16,-1 0-16,28-27 16,-27 27-16,-1 0 15,28-27 1,-27 27-16,27-28 16,-27 28-16,-1 0 15,1-27 1,-1 27-16,1-28 0,-28 28 15,27 0-15,1 0 0,-28 0 16,28 0-16,-1 0 0,-27 28 16,28-28-16,-1 0 15,-27 27 1,28 1-16,0-1 16,-1-27-16,28 27 0,-27 1 15,-1-28-15,28 55 16,-27-55-16,27 27 15,0 28-15,0-27 16,0 27 0,-28-55-16,28 27 0,0 0 0,28 28 15,-28-27-15,0 27 16,0-28-16,27 28 16,1-27-1,-1 54 1,1-82-16,-1 82 15,0-82-15,-27 28 0,28-1 0,-1 1 16,1-1-16,-1-27 16,28 28-1,-55-1-15,28-27 0,26 27 16,-26-27-16,-1 28 0,28-28 16,-27 27-16,-1-27 15,1 0-15,27 28 16,-28-28-16,28 27 15,-28-27-15,28 0 16,-27 28-16,-1-28 0,1 0 16,-1 0-16,1 0 0,26 27 15,-26-27-15,-1 28 16,28-28 0,-27 27-16,-1-27 0,1 0 0,27 27 15,-28 1 1,28-1-16,-28-27 0,1 0 15,-1 28-15,1-1 16,-1-27-16,1 0 16,-1 28-16,1-1 15,-1-27 1,0 0-16,1 28 0,-1-28 16,1 0-16,-1 27 15,28-27-15,-27 0 16,-28 28-16,55-28 0,-28 0 15,0 27 1,1 0-16,-28 1 16,0-1-1,27-27 1,-27 28-16,0-1 16,28 1-1,-28-1-15,27-27 16,1 28-16,-1-28 15,28 0 1,-28 27-16,1-27 16,-1 0-16,1 0 0,-1 0 15,1 0-15,-1 28 16,1-28 0,27 27-16,-28-27 15,-27 27-15,55-27 0,-28 0 16,1 0-16,-1 28 0,28-28 15,-27 27-15,-1-27 0,28 28 16,-28-28 0,1 0-16,-28 27 15,27-27-15,1 0 16,-1 0-16,1 28 0,-1-28 16,1 27-1,-1-27-15,1 28 0,-1-1 16,0-27-16,1 0 15,-1 0 1,1 0-16,-1-27 0,28-1 16,-27 1-16,-1 27 15,1-28-15,54 1 16,-55 27 0,-27-28-1,28 28-15,-28-27 0,27-1 31,-27 1-31,28 27 0,-28-27 0,27-1 16,-27 1-16,0-1 16,0 1-16,28-28 15,-56 27 1,28 1 0,0-1-16,0-26 15,0 26-15,0-27 16,0 28-16,-27-56 15,27 56 1,0-28 0,-28 55-16,28-27 0,-27-1 0,27 1 15,-28-1-15,28 1 16,-27-28-16,-1 27 0,28 1 16,-27 27-16,0-82 15,-1 54-15,1 1 16,-1 27-16,-27 0 15,55-28-15,-27 28 16,-110-27-16</inkml:trace>
  <inkml:trace contextRef="#ctx0" brushRef="#br0" timeOffset="87050.48">7522 9938 0,'0'0'15,"28"0"32,-1 27 94,1 0-94,-1-27-16,0 28-15,28-28-1,0 0 1,28 0-16,-29 0 0,111-28 16,-137 1-16,81-55 15,-81 54 1,-1 1-1,1 27 1,-28-28 0,27 28-1</inkml:trace>
  <inkml:trace contextRef="#ctx0" brushRef="#br0" timeOffset="89370.54">4804 14302 0,'0'-27'0,"28"27"172,-1 0-141,1 0-15,-1-28-1,1 28 1,-1 0 0,55 0-1,-54 0-15,27-27 16,-28 27-16,1 0 16,-1 0-16,-27-27 15,28 27 1,-1 0-1,-27-28-15</inkml:trace>
  <inkml:trace contextRef="#ctx0" brushRef="#br0" timeOffset="90735.5">5600 14467 0,'-27'0'31,"27"-27"47,27 27-62,28-28-16,-27 1 16,-1-1-16,1 28 0,-1-27 0,56-1 15,-83 1-15,27 27 0,55 0 16,-54-28-1,-1 28-15,1 0 16,-1 0 0,-54 0 46</inkml:trace>
  <inkml:trace contextRef="#ctx0" brushRef="#br0" timeOffset="93682.95">18970 12820 0,'0'0'0,"0"27"46,28-27 48,-1 28-78,83 54-1,-83-54-15,28-1 16,-27 1 15,27 26-15,-1-26 0,-26-28-1,-28 27 16,27-27 1,1 0-17,-1-27 1,1 27-16,-1 0 0,56-82 16,-29 54-16,-26 1 15,109-83 1,-82 82-16,-28 1 0,28-28 0,0 28 0,0-28 0,82-28 15,-109 28-15,82 1 16,-83 26-16,28 1 16,-27 27-1,-28 27 1,-28-27 31</inkml:trace>
  <inkml:trace contextRef="#ctx0" brushRef="#br0" timeOffset="100704.78">31022 7851 0,'-27'0'31,"54"0"1,-27-27-17,0 54 1,27-27 31,1 28-32,-1-28 1,1 27-16,-1-27 16,1 28-16,-1-1 0,1 0 15,-1-27 1,1 28-16,-1-28 15,0 27 1,1-27-16,-1 0 31,1 0-15,-1-27 0,-27-1-16,55 1 15,-27 0-15,27-28 16,-28 55-16,-27-28 15,82-27-15,-54 55 16,-1-27-16,56-28 16,-56 27-16,1 28 0,-1-27 0,55-28 15,-54 55-15,-1-27 16,1 27-16,-1 0 16,-27 27 77,0-54-77</inkml:trace>
  <inkml:trace contextRef="#ctx0" brushRef="#br0" timeOffset="101902.95">31489 9828 0,'0'27'62,"27"1"-31,-27-1-15,0 1-16,28-1 16,-28 0-16,27 1 0,-27-1 15,28 28 1,-1-27-16,0-1 0,1 1 15,-1-28 1,1 27-16,-1-27 16,28 0-1,-27 0-15,-1-27 0,55-1 16,-54 28-16,-1 0 0,1-27 0,82-1 16,-83 28-16,55-55 15,-54 55-15,-1-27 16,28 27-16,28-55 15,-56 55-15,0 0 0,1-27 0,-1 27 0,56-28 16,-56 28 0,1-27-16</inkml:trace>
  <inkml:trace contextRef="#ctx0" brushRef="#br0" timeOffset="102601.26">31873 11447 0,'0'0'16,"0"28"15,0-1 0,28 1-15,-28-1-1,27 1-15,-27-1 16,0 1-16,27-1 0,-27 0 0,0 1 16,28 27-1,-1-55-15,-27 27 0,28 1 16,-1-28-16,1 27 0,-1 1 16,1-28-1,26 0-15,-26 27 16,27-54-16,-28 27 15,1 0-15,54-28 16,-54 28-16,81-27 16,-81-1-16,-1 28 0,83-55 15,-82 55-15,-1-27 0,0 27 0,56-55 16,-56 55-16,28-27 16,-27-1-1,-1 28 1</inkml:trace>
  <inkml:trace contextRef="#ctx0" brushRef="#br0" timeOffset="103721.59">32532 14357 0,'0'0'0,"0"-27"32,27 27-32,1 0 93,-28 27-93,27-27 16,-27 28 0,28-28-16,-1 27 15,1 1-15,-1-1 16,1 0-16,-1 1 0,-27-1 15,55 1 1,-55-1-16,27-27 0,-27 28 16,55-1-1,-27 1-15,-1-28 16,1 27 0,-1-27-1,-27 28 16,0-56-15,28 28-16,-1 0 16,0-27-1,1 27-15,-1-28 16,56 1 0,-56-1-16,1 28 0,-1-27 0,1-1 15,54 1-15,-55-1 16,28 28-16,-27 0 0,82-54 15,-83 54-15,83-28 16,-83 28-16,1 0 0,-1 0 0,28 0 16,-28 0-1,1 0-15,-1 0 16,1 0 15</inkml:trace>
</inkml:ink>
</file>

<file path=ppt/ink/ink3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31T09:57:04.851"/>
    </inkml:context>
    <inkml:brush xml:id="br0">
      <inkml:brushProperty name="width" value="0.05292" units="cm"/>
      <inkml:brushProperty name="height" value="0.05292" units="cm"/>
      <inkml:brushProperty name="color" value="#C00000"/>
    </inkml:brush>
  </inkml:definitions>
  <inkml:trace contextRef="#ctx0" brushRef="#br0">7028 4763 0,'26'0'109,"52"0"-93,26 26 15,0-26 0,-52 0-15,-26 0 15,26 0 0,-25 52-15,-1-52 0,0 0-1,26 0 1,52 0-1,-52 0 1,26 0 0,-26 0-16,26 0 15,0 0 1,-26 0 0,26 0-1,-26 0 1,-26 0-1,52 0 17,-25 0-17,51 0 1,-26 0 0,-52 0-1,26 0 1,26 0-1,-52 0 1,52 0 0,26 0-1,-52 0 1,0 0 0,-26 0-1,52 0 1,-26 0-1,-26 0 17,27 0-17,-1 0 1,26 0 0,-26 0-1,-26 0 1,0 0-1,26 0 17</inkml:trace>
  <inkml:trace contextRef="#ctx0" brushRef="#br0" timeOffset="3079.93">7158 2759 0,'26'0'47,"0"78"-47,0-52 16,-26 0-16,26 52 15,-26-52-15,26 52 16,-26 0-1,26 0 17,-26 0-17,0 0 1,0-52 0,0 26-1,0-26 1,0 53-1,0-27 1,0 0 0,26-52 31</inkml:trace>
  <inkml:trace contextRef="#ctx0" brushRef="#br0" timeOffset="3933.55">7106 2681 0,'52'-26'15,"0"26"1,-26 0-16,0 0 16,104 0-1,-25 0 1,-79 0 0,0 0-1,0 26 16,0 26-15,0 26 0,-26-52-1,26 0 1,0-26 0,-26 26-1,-26 26 1,-78 52-1,-1-26 1,-51 52 0,52-26-1,52-78 1,52 0 0,-26 0 15,26 0 0,-26-26 0</inkml:trace>
  <inkml:trace contextRef="#ctx0" brushRef="#br0" timeOffset="4408.23">7314 3331 0,'26'0'15,"26"0"1,79 26-1,25 104 1,52-25 0,-104-27-1,-78-52 1,0 0 0,-26-52 93</inkml:trace>
  <inkml:trace contextRef="#ctx0" brushRef="#br0" timeOffset="6202.28">8850 2628 0,'0'27'141,"26"-1"202,-26-52-296,0-27-31,-26 53 31,0 0-32,-52 0-15,52 0 16,-26 0 0,26 0 15,0 0-31,0 0 16,26 26-1,-26-26 16,26 53-15,-26-27 0,26 52-1,-52-26 1,52 0 0,0-26-1,0 52 1,0 0-1,0-52 1,26 26 0,26 0-1,26-26 17,-26 0-17,52-26 1,0 0 15,-52 0-15,0 0-1,0 0 1,0 0 0,0 0-1,-26-26 16</inkml:trace>
  <inkml:trace contextRef="#ctx0" brushRef="#br0" timeOffset="9281.16">17310 4659 0,'52'0'94,"0"0"-78,0 0-1,-26 0-15,0 26 16,52 0-1,-26-26 1,-26 0 0,26 26-1,-26-26 1,26 0 0,-26 0 15,0 26-16,0-26 17,0 0-17,0 0 17,0 0-32,0 0 15,0 0 48,1 0-32,-1 0 31</inkml:trace>
  <inkml:trace contextRef="#ctx0" brushRef="#br0" timeOffset="15451.84">19861 4815 0,'0'-26'62,"26"26"-62,26 0 16,-26 0-1,26 0 1,-26 0 0,26 0-1,26 0 1,-52 0-1,52 0 1,26 0 0,52 0-1,-52-26 1,-25 26 15,-53-26-15,26 26-1,-26-26 17</inkml:trace>
  <inkml:trace contextRef="#ctx0" brushRef="#br0" timeOffset="26565.7">8512 9812 0,'26'0'78,"0"52"-62,0-26-1,0 0 16,0 26-15,0-26 47,0 1-32,0-1 0,0-26 110,26-26-110,26 26-31,130-53 16,-51-77-1,207-130 1,78 0-1,1-79 1,-157 131 0,-130 130-1,-130 52-15,27-26 16</inkml:trace>
  <inkml:trace contextRef="#ctx0" brushRef="#br0" timeOffset="31916.53">7002 14263 0,'0'-26'62,"0"0"-30,104 26-32,-52 0 15,-26 0-15,0 0 16,0 0-1,0 26 1,-26 0 0,0 0-1,0 0 1,0 0 0,0 26-16,0 0 15,-78 26 1,0-52-1,26 0 1,26-26 0,104-26 93,0 26-93,0 0-1,-52 0-15,52 52 47,-52 27-31,-26-27-1,0 26 1,0-52 0,0 0-1,-26 0 1,-78 0 0,26-26-1,26 0-15,-26 0 16,52 0 15,0-78-15,-26 0-1</inkml:trace>
  <inkml:trace contextRef="#ctx0" brushRef="#br0" timeOffset="32545.23">8017 14237 0,'-52'78'62,"26"-26"-46,-26 26-16,26 0 15,-26-52-15,52 26 16,-26-25 0,0-27-1</inkml:trace>
  <inkml:trace contextRef="#ctx0" brushRef="#br0" timeOffset="33074.15">7757 14185 0,'26'0'31,"0"0"-31,0 52 15,0 0 1,0 26 0,26 26-1,26-26 1,-78-52 0,26-26-1,-26 26 1,0 1-1</inkml:trace>
  <inkml:trace contextRef="#ctx0" brushRef="#br0" timeOffset="34111.48">8460 14393 0,'0'-26'32,"52"-26"-17,-26 52 1,52 0-1,-26 0 1,0 0 0,26 0-1,-26 104 1,0-26 0,-52-52-1,0 52 1,0-25 15,0-27-31,0 52 16,-26-52-1,-52 0 1,0 26 15,52-52-15,-26 0 15,52 26 63,52-26-79,26 0-15,-26 0 16,104 0 0,78 0-1,-129 0 1,-27 0 0</inkml:trace>
  <inkml:trace contextRef="#ctx0" brushRef="#br0" timeOffset="37120.35">6169 11244 0,'78'0'47,"0"0"-32,52 26 1,0 26-1,-25-26 1,77 0 0,-52-26-1,-26 0 1,-52 0-16,26 0 16,-26 0 15,52 0-16,-26 0 1,53 0 0,-27 0-1,-26 0 1,-52 0 0,78 0-1,0 0 1,-26 0-1,52 0 1,-78 0 0,27 26-1,-53-26 1,0 0 15</inkml:trace>
  <inkml:trace contextRef="#ctx0" brushRef="#br0" timeOffset="37995.66">5987 12597 0,'52'0'32,"-26"0"-17,78 0 1,78 0-1,0 0 1,53 0 0,-1 0-1,-52-26-15,26 26 16,105 0 0,-53 0 15,-52 0-16,-104 0 1,1 0 0,-53 0-1,26 0 1,-52 0 0,26 0-1,-26 0 1</inkml:trace>
  <inkml:trace contextRef="#ctx0" brushRef="#br0" timeOffset="39046.63">6091 13638 0,'104'0'15,"26"0"-15,-26 0 16,0 0-16,79 26 16,-27-26-1,-78 0-15,130 0 16,-78 0 0,52 0 15,-25 0-16,-27 0 1,-26 0 0,0 0-1,-52 0 1,0 0 0,0 0-1,78 0 1,27 0-1,-27 0 1,-52 0 0,-52 0-1</inkml:trace>
  <inkml:trace contextRef="#ctx0" brushRef="#br0" timeOffset="44907.41">12781 10984 0,'0'26'47,"0"78"-31,0 0-16,0-26 15,0 26-15,0-52 16,0 156-1,0-78 1,0 27 0,52-1-1,-52-130 17,0 52-17,0-52 1,0 26-16,0 26 15,0 26 1,0-52 0,0 0-1,0 0 1,0-26 0,0 26-1,0-26 1,0 27-1,0-27 1,0 52 0,0-52-1,0 0 32,0 0 47,0 0-63,-26 26-31,0-52 16,-27 26-1,1-26 1,0 52 0,0-52-1,-52 26 1,0-26 15,-52 0-15,52 0-1,-52 0 1,78 0 0,51 0-1</inkml:trace>
  <inkml:trace contextRef="#ctx0" brushRef="#br0" timeOffset="47191.9">14420 10958 0,'-52'156'62,"52"-78"-62,0 26 16,0 26-16,-52 130 15,52-51-15,0-1 32,0-52-17,0 26 1,0-52-1,26 0 1,-26-51 0,0-1-1,0-26 1,0-26-16,0 26 16,0 0-1,0 0 1,0-26-1,0 26 1,0-26 0,-52 0 124,-26-26-124,0 0-16,26 0 16,0 0-16,26 0 15,-52 0 1,26 0-1</inkml:trace>
  <inkml:trace contextRef="#ctx0" brushRef="#br0" timeOffset="49607.65">15722 11010 0,'0'52'46,"0"26"-46,0-26 16,0 26-16,0 0 16,0-26-16,0 78 31,0 0-15,0 26-1,26 1 1,0-1-1,-26-52 1,0-26 0,0-52-1,0 26 1,26-26 0,-26 0-1,0 0 1,0 0-1,0 26 1,26 0 0,-26 0 15,0 26-15,0-25-1,0-27 1,0 26-1,0-26 1,0 0 0,0 0 15,0 0 125,0 0-109,0 26 0,-26-52 0,0 26-47,0-26 15,-26 0-15,26 0 16,0 0-16,-78 0 16,0 52 15,-1-52-15,-129 0-1,208 0 1,-26 0-1,26 0 1,0 0 0,0 0 171</inkml:trace>
  <inkml:trace contextRef="#ctx0" brushRef="#br0" timeOffset="58881.86">16399 10099 0,'0'-26'31,"26"26"-15,52 0-1,52-26 1,156-27 15,-234 53-15,26-26-1,53 26 1,-53-26 0,104-52 15,-156 78 16,26 0 0</inkml:trace>
  <inkml:trace contextRef="#ctx0" brushRef="#br0" timeOffset="59825.97">16919 10073 0,'0'78'63,"0"0"-63,0-26 15,0-26-15,0 26 16,0 78-1,26-52 1,0-52 0,-26 52-1,0-52 1,52 78 0,-52-52-1,0-26 32,0 0-31</inkml:trace>
  <inkml:trace contextRef="#ctx0" brushRef="#br0" timeOffset="62169.75">14759 13664 0,'0'79'62,"0"-1"-46,0-26-16,0 0 16,-26 26-1,26 26 1,-52 26 0,0-26-1,0 0 1,-53-26-1,53-26-15,0-26 16,-26 27 0,0-1-1,-130 26 17,52 0-17,-157 26 16,-51-78-15,104 26 0,-27 0-1,27-52 1,-26 52 0,51-52-1,-25 0 1,-78 0-1,104 0 1,-79 0 0,53-26-1,52-26 1,104 26 0,25-52 15,27 52-16,-26-26 1,-26-52 0,52 26-1,0 0 1,52 25 0,-52 1-1,26-26 1,-52 0-1,52 26 1,-26-52 0,0-26 15,52 104-15,-26 0 15,26-26-16,0 26 1,-26-78 15,-26 52-15</inkml:trace>
  <inkml:trace contextRef="#ctx0" brushRef="#br0" timeOffset="62938.03">9214 13743 0,'0'26'94,"0"26"-94,0 26 15,0-52-15,0 0 16,0 26 0,-26-26-1,26 26 32</inkml:trace>
  <inkml:trace contextRef="#ctx0" brushRef="#br0" timeOffset="63617.7">9293 13769 0,'26'-26'78,"0"26"-63,26 0 1,-26 26-16,104 78 31,-52-104 0,-78 26-15,0 0 15,26-26-15</inkml:trace>
  <inkml:trace contextRef="#ctx0" brushRef="#br0" timeOffset="65193.94">7757 17543 0,'52'26'31,"0"104"-31,0-78 16,-26 0-1,26 78-15,0-52 16,0 52 0,-26-52-1,-26-26 1,26-26 0,26-26 62,-26 0-63,26-52 1,0 0-16,235-182 16,155-78 15,261-27-16,-260 53 1,-183 182 15</inkml:trace>
</inkml:ink>
</file>

<file path=ppt/ink/ink3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31T09:58:31.889"/>
    </inkml:context>
    <inkml:brush xml:id="br0">
      <inkml:brushProperty name="width" value="0.05292" units="cm"/>
      <inkml:brushProperty name="height" value="0.05292" units="cm"/>
      <inkml:brushProperty name="color" value="#C00000"/>
    </inkml:brush>
  </inkml:definitions>
  <inkml:trace contextRef="#ctx0" brushRef="#br0">3514 1379 0,'-26'0'16,"26"-26"-1,0 52 32,0 0-31,0 0-16,-26 26 16,26-26-16,0 104 15,0 1 16,0 77 1,-26-182-17,52-52 1,-26 0 0,-26-52-1,0 0 1,26-1-1,0-25 1,26 0 0,26 0-1,0 0 1,0 26 0,26 52-1,-26 0 1,0 26 15,-26 26-15,0-26-16,26 26 15,27 104 17,-27-26-17,-26-26 1,0 0-1,0 0 1,-26 27 0,-26-53-1,26 52 1,-26-26 0,52 26-1</inkml:trace>
  <inkml:trace contextRef="#ctx0" brushRef="#br0" timeOffset="434.27">3384 1770 0,'-26'0'16,"52"0"46,0 0-46,0 0-16,0 0 0,0 0 16,52 0-1,104 0 1,105-26 15,-209-1-15,-52 27-1,-52 0 1,0 27-16</inkml:trace>
  <inkml:trace contextRef="#ctx0" brushRef="#br0" timeOffset="1400.68">4373 1691 0,'26'0'47,"0"0"-32,0 0 1,0-26-16,26 26 16,78-26-1,0 0 1,27 0 15,-131 26-15,-52 0-1,0 26-15</inkml:trace>
  <inkml:trace contextRef="#ctx0" brushRef="#br0" timeOffset="1767.47">4633 1483 0,'-26'0'16,"26"26"62,26 0-78,-26 0 16,0 0-16,0 0 0,26 105 15,-26-27 1,26-78-16,-26 26 16,26 0-1</inkml:trace>
  <inkml:trace contextRef="#ctx0" brushRef="#br0" timeOffset="2267.16">5622 1145 0,'-26'0'16,"26"26"-1,0 0 32,0 0-47,26 26 16,-26 52-1,26 0 1,-26-78-16,26 130 16,-26-51-1,26-27 1</inkml:trace>
  <inkml:trace contextRef="#ctx0" brushRef="#br0" timeOffset="2967.07">5596 1223 0,'0'-26'0,"-26"26"16,26-26 0,26 26-16,0-26 31,0 26-16,53-52 1,-1 26 0,26 26-1,0 52 1,-78 0 0,-26 26-1,-52 26 1,0 0-1,0-52 1,-26 0 0,26-26-1,26-52 1,26 0 0,52 0-1,0 0 16,52 0-15,0 0 0,-52 52-1,-26 0 1,0 26 0,0 0-1,-26 52 1,-26 27-1,-26-1 1,26-104-16,-52 78 16,-26-26-1,-52-52 1</inkml:trace>
  <inkml:trace contextRef="#ctx0" brushRef="#br0" timeOffset="5084.98">3983 2290 0,'-26'0'0,"26"26"31,26 0-15,-26 52-1,26 0 1,-26 26 0,26-25-1,-26-27 1,0-26-16,26 0 16,-26 0-1,26 0 16,0 0-15,26-26 0,-26 0-1,52 0 1,-26 0 0,52 0-1,0-26 1,26 26-1,0 0 1,1-26 0,-27 26-1,26 0 1,-52 0 0,0 0-1,-26 0 16,26 0-15,0-26 0,-26 0-1,0 0 17,-26 0-17,0 0 1,27-27-1,-27 27 1,-26 0-16,0 0 16,0 0-1,26-52 1,-26 52 0,0-26 15,0 0-16,0 26 1,0-26 0,0 26-1</inkml:trace>
  <inkml:trace contextRef="#ctx0" brushRef="#br0" timeOffset="9536.3">3228 3774 0,'-26'0'32,"52"-26"93,0 26-110,0-26 1,0 26-16,0 0 0,26-26 15,26 52 1,-26 26 0,-78 130 15,-208 104 0,208-260-15,52-26 15,26-26-15,0 0-1,26 0 1,-26 26 15,-26 0-31,52-26 16,78 26-1</inkml:trace>
  <inkml:trace contextRef="#ctx0" brushRef="#br0" timeOffset="9852.88">4087 3644 0,'-26'0'31,"26"26"-16,0 0-15,-26 0 16,26 26 0,-26-26-16,-26 156 31,-27 26-15</inkml:trace>
  <inkml:trace contextRef="#ctx0" brushRef="#br0" timeOffset="10236.4">3800 3800 0,'0'-26'0,"0"52"63,26-26-47,-26 26-16,104 78 31,-51-52-16,25 26 1,0 0 0,-26-26-1,0-52 1</inkml:trace>
  <inkml:trace contextRef="#ctx0" brushRef="#br0" timeOffset="11186.24">4399 3670 0,'0'26'16,"-26"-26"-1,0 0 1,26-26-1,0 0 17,26 26-17,0-26 1,26-26 0,52-27-1,-52 79 1,-26 0-16,0 26 15,0 183 17,-52-105-17,0-52 1,0 26 15,0-26-15,0 26 15,26-104 0,26 0-15,26 0 0,52 0-1,-78 0-15,26 26 16,1 0-1,25 0 1</inkml:trace>
  <inkml:trace contextRef="#ctx0" brushRef="#br0" timeOffset="12370.05">6065 3201 0,'0'0'0,"0"-26"62,26 26-62,-26-26 16,52 26-1,26-52 1,0 78 0,0 130 15,-78-130-31,-26 78 15,0 26 1,-26-51 0,0-1 15,26-26 0,52-52-15,0-26-1,52-26 1,52 0 0,0 0 15,-51 52-15</inkml:trace>
  <inkml:trace contextRef="#ctx0" brushRef="#br0" timeOffset="12686.68">7158 2967 0,'-26'0'0,"26"26"31,-26-26-15,26 26 0,-78 78 15,52 0-16,-26 52 1,-52 0 0</inkml:trace>
  <inkml:trace contextRef="#ctx0" brushRef="#br0" timeOffset="13037.15">6898 3045 0,'-26'0'15,"26"26"32,26-26-31,0 26-1,0 0-15,0-26 0,52 78 32,0 0-17,-26 0 1,52 0-1</inkml:trace>
  <inkml:trace contextRef="#ctx0" brushRef="#br0" timeOffset="13604.55">7470 2863 0,'0'-26'0,"0"52"0,0-78 31,27 26 0,-1 26-31,26-52 16,26 0 0,-52 52-16,130-26 31,-104 156 0,-78-26-15,0-26-1,-78 156 17,78-208-32,0 52 15,26-52 17,0-52-17,26 26 1,156-130 15,-52 78-15,-26 0-1,-78 52 1,-26 26-16</inkml:trace>
  <inkml:trace contextRef="#ctx0" brushRef="#br0" timeOffset="17221.84">3957 4815 0,'0'-26'62,"26"26"-46,-26-26-16,26 0 15,26 0 1,-26 26 0,26 0-1,-26 52 1,0 52-1,-26 0 1,-52-52 0,26 0 15,0-26-15,52-26-1,-26-26 1,26 26-1,0-26 1,26-26 0,0 26-1,26 26 1,-26 0 0,0 52-1,-52 26 1,0 0-1,-78 26 1,-26 0 0,0-51 15,-26-79-31</inkml:trace>
  <inkml:trace contextRef="#ctx0" brushRef="#br0" timeOffset="17572.13">4842 4659 0,'-27'26'31,"27"0"0,-26 0-15,26 0-16,-26 130 31,-26-26-15,-26 78-1</inkml:trace>
  <inkml:trace contextRef="#ctx0" brushRef="#br0" timeOffset="17888.47">4659 4659 0,'0'0'0,"0"26"46,26 0-30,-26 0-16,26 26 16,131 130 15,-79-78-15,0-26-1,0 0 1</inkml:trace>
  <inkml:trace contextRef="#ctx0" brushRef="#br0" timeOffset="18472.01">5206 4555 0,'-26'0'16,"26"-26"-1,26 26 1,-26-26-1,52-27 1,-26 53-16,52-52 31,0 26-15,-26 130 15,-52 27-15,0-1-1,-26-52 1,26 0 15,-26-26-15,52-52 15,-26-26-15,52 0-1,78-26 32,-78 26-31,-25 26-16</inkml:trace>
  <inkml:trace contextRef="#ctx0" brushRef="#br0" timeOffset="19472.26">6950 4216 0,'-26'-26'16,"26"0"15,0 0-15,104 0 15,26 0-16,-52 78 1,-78 52 15,-52 52-15,0-78 0,26-51-1,52-27 1,-26-27-1,26 1 1,26-26 0,-26 52-16,78-78 31,-52 130 0,-52 0-15,0 0-1,-26 27 17,-52-1-17,-52 26 1,-52-104 0</inkml:trace>
  <inkml:trace contextRef="#ctx0" brushRef="#br0" timeOffset="19823.01">7939 4034 0,'-26'0'31,"26"26"-31,-26-26 16,0-1067-1,-26 2264 1,26-1119-1,-26 26 1,26-52 0,26-26-16,-104 105 15</inkml:trace>
  <inkml:trace contextRef="#ctx0" brushRef="#br0" timeOffset="20139.36">7731 4034 0,'0'26'47,"0"0"-16,26-26-15,-26 26-16,26 26 15,52 26 1,0-26 0,104 104 15</inkml:trace>
  <inkml:trace contextRef="#ctx0" brushRef="#br0" timeOffset="20706.35">8303 3956 0,'0'-26'47,"26"26"-32,1-52 1,103 0 0,-52 0-1,-52 52-15,26 0 16,-26 104 15,-104 26-15,26-52-1,0 26 1,26-52 0,78-26 15,0-78-16,0 26 17,26 0-17,-26-26-15</inkml:trace>
  <inkml:trace contextRef="#ctx0" brushRef="#br0" timeOffset="27190.94">4451 1119 0,'0'26'79,"26"-26"-33,0 0-14,0 0-32,26 0 15,-26 0 17,0 0-1,26 0-16,-26 0 1,26 0 0,-26-26-1,0 26 1,1 0 0,25 0 15,-26 0 16,0 0 0,-26-26-47,26 26 31,0 0 0,0-26-15</inkml:trace>
  <inkml:trace contextRef="#ctx0" brushRef="#br0" timeOffset="47164.1">6065 7678 0,'0'26'93,"0"0"-77,0 0-16,-26 26 16,0 104-1,0-26 1,26-104-16,0 183 31,0-183-15,0-78 15,0-26-15,26-53 15,-26 27-15,0 78-16,0-78 15,26 0 1,26-26-1,-26 104 1,26 0 15,-26 26-15,0 26 0,26 26-1,26 26 1,0 26-1,-26-26 1,-26 26 15,-26-52-15,0-26-16,0 26 16,0 27-1,-26-1 1,26 0-1,0-52-15</inkml:trace>
  <inkml:trace contextRef="#ctx0" brushRef="#br0" timeOffset="47564.42">5883 8146 0,'26'0'63,"0"0"-48,0 0 1,0 0-16,78-26 16,0 0-1,-78 26-15,78 0 16,26 26-1,-52-26 1,79 0 0</inkml:trace>
  <inkml:trace contextRef="#ctx0" brushRef="#br0" timeOffset="48663.84">12130 7626 0,'26'0'16,"-26"-26"-16,26 26 31,-26 26 0,0 0-15,0 52 0,0 26-1,26 26 1,-26-26 0,26 27-1,0-1 16</inkml:trace>
  <inkml:trace contextRef="#ctx0" brushRef="#br0" timeOffset="49397.85">12182 7678 0,'0'0'0,"26"-26"47,0 26-31,0-26-1,52 0 1,-52 26-16,52 0 16,0 0-1,-26 26 1,26 104 31,-130 0-32,0-26 1,-52 52 0,26-77-1,26-27 1,78-104 15,26 0-15,-26 52-16,26-53 15,0 27 1,-26 52 15,0 27-15,26 25-1,-26-26 1,-26 26 15,0-26-15,-156 78 15,26-78-15,-104-78-1</inkml:trace>
  <inkml:trace contextRef="#ctx0" brushRef="#br0" timeOffset="51882.08">8850 11374 0,'-26'0'31,"26"-26"31,26 26-62,-26-26 16,26 26-16,0 0 16,26 0-1,-26 52 1,-26 0 0,-26 26-1,-78 78 16,78-156-15,52 0 0,26-26-1,0 0 1,0 0 0,0 0-1,-52 52 1,26 0-1,-26 0 17,-26 0-17,-26 26 1,26-26-16,-78 26 16,-52 0-1,52-104 1</inkml:trace>
  <inkml:trace contextRef="#ctx0" brushRef="#br0" timeOffset="52431.88">9683 11374 0,'0'-26'31,"-52"52"1,-52 130-1,26-52-16,52-26 1,0-52 0</inkml:trace>
  <inkml:trace contextRef="#ctx0" brushRef="#br0" timeOffset="52683.21">9371 11478 0,'0'-26'0,"-26"0"31,26 0-15,26 26-1,26 104 16,78 0-15,-26 0 0,78-52-16</inkml:trace>
  <inkml:trace contextRef="#ctx0" brushRef="#br0" timeOffset="53165.52">10073 11374 0,'0'-26'31,"26"26"-15,1-26-1,103 0 1,-52 52 0,26 52-1,-78 0 1,-52 52-1,0-26 17,-26 0-17,26-51 1,52-53 0,0-27-1,104-51 16,-26 26-31</inkml:trace>
  <inkml:trace contextRef="#ctx0" brushRef="#br0" timeOffset="54199.65">14238 11400 0,'0'-26'47,"26"26"-32,0 0 1,104 0-1,1 0 1,-79 78 0,-78 0-1,0-52-15,-53 78 16,-25-26 0,52-52-1,52-52 16,130-52 1,-78 26-17,-25 52 1,-1 26 0,-26 52-1,-26 26 16,-53-51-15,-51 25 0,-52-52-1</inkml:trace>
  <inkml:trace contextRef="#ctx0" brushRef="#br0" timeOffset="54582.87">15279 11322 0,'0'0'0,"0"-26"15,-26 26 17,26 26-17,-26-26-15,-26 78 16,0 26 15,-26 52-15,26-52-1,0 53-15</inkml:trace>
  <inkml:trace contextRef="#ctx0" brushRef="#br0" timeOffset="54883.13">14941 11400 0,'0'26'62,"0"0"-46,26 0-1,0 0-15,26 52 16,52 26 0,-26-26-1,105 53-15</inkml:trace>
  <inkml:trace contextRef="#ctx0" brushRef="#br0" timeOffset="55449.81">15644 11322 0,'0'0'16,"26"0"-16,-26-26 15,26 0 1,0 0 0,26 26-1,-26-26-15,52 52 16,0 130 15,-104 0-15,-52-26 15,26 0-15,0-51-1,78-79 17,52-26-1,0-27-16,0 53 1,0-26 0,0 0-16</inkml:trace>
  <inkml:trace contextRef="#ctx0" brushRef="#br0" timeOffset="57451.7">7731 1171 0,'0'-26'0,"-26"26"15,26-26 1,0 0 0,0 52 30,26 0-14,-26 52-17,52 0 1,26 26 0,26-26-1,0 0 1,-52-26-1,-26-52 1,0 0 0,-26-26 31,26 26-32,0-52 1,0 26-1,52-52 1,79-26 0,103-52-1,156-52 17,-364 182-1,-52 52-16,-52 0 1,78-26 15</inkml:trace>
  <inkml:trace contextRef="#ctx0" brushRef="#br0" timeOffset="63651.61">8173 8667 0,'0'-26'47,"-26"26"31,0 0-46,52 0 186,104 0-202,-104 0-16,79 0 16,-79 0-16,104 0 15,-26 0 1,-52 0-1,0 0 17,-26 0-17,0 0 1,0 0 62,0 0-15,0 0-32</inkml:trace>
  <inkml:trace contextRef="#ctx0" brushRef="#br0" timeOffset="65545.05">13900 8615 0,'-26'0'15,"26"-26"-15,26 26 157,0 0-157,0 0 15,0 0 16,26 0-15,0 0 0,0 0 15,0 0 0,0 0 0,0 0-15,0 0 15,-26 0 1,26 0-1,-26 0-16,26 0 17,-25 0 155</inkml:trace>
  <inkml:trace contextRef="#ctx0" brushRef="#br0" timeOffset="67553.66">8746 7756 0,'26'0'62,"-26"-26"-46,0 0 15,26 26-31,26-78 16,26 26-1,0-52 1,-26 52-1,26-26 1,0 26 0,1-1-1,-1 1 17,-52 26-32,52-26 15,0 0 1,26 26-1,-26-26 1,26 0 0,26 0-1,27 26 1,-1-26 0,0 26-1,-26 0 1,-26 26-1,52 0 1,-52 0 0,105 0-1,-27 0 1,-26 26 15,-26-26-15,104 26 15,-103 0-15,-53 0-1,26 0 1,-26 26 0,78 0 15,-52 0-16,-26 0 1,-26 0 0,26 0-1,-52-26-15,53 0 32,-1 27-17,0-27 1,0 0-1,0 26 1,26-26 0,-78-26-16,104 78 31,-26-26 0,-52-26-15,0 0-1,27 0 1,-27 26 0,-26-26-1,0 0 17,0-26-17,-26 26 1,26-26 15,0 26-31</inkml:trace>
  <inkml:trace contextRef="#ctx0" brushRef="#br0" timeOffset="68696.03">19262 8615 0,'26'0'79,"0"0"-64,-26 26-15,26-26 16,78 26-1,78-26 1,27 0 0,-1-26-1,-130 26 1,-52 0-16,0 0 31,0 0 0,0 0-15,0 0 0</inkml:trace>
  <inkml:trace contextRef="#ctx0" brushRef="#br0" timeOffset="70371.1">10308 7756 0,'26'-26'93,"-26"0"-77,26 0 0,0-26-16,104-104 31,-52 52-15,-52 104-16,78-78 15,0-1 1,105 1-1,-53 26 1,78 0 0,-104 26-1,0 0 1,26 0 0,1 26-1,25-26 1,-26 26-1,-26 0 1,52 0 0,-25 26-1,-131-26-15,156 0 32,26 26-17,-52 26 1,131 26 15,-131-52-15,-26 26-1,26 0 1,-104-25 0,104 25-1,0 0 1,27 0-1,-1 26 1,-52-26 0,0 26 15,26 0-15,-25 26-1,-27-26 1,0 0-1,-26 0 1,-26 0 0,78 53 15,0-53 0</inkml:trace>
  <inkml:trace contextRef="#ctx0" brushRef="#br0" timeOffset="71291.84">20511 8745 0,'26'0'79,"0"0"-79,0 0 15,0 0-15,183 0 16,-27 0-1,78 26 1,-26-26 0,-103 0 15,25 0-15,-130 0-1,0 0 1</inkml:trace>
  <inkml:trace contextRef="#ctx0" brushRef="#br0" timeOffset="72555.47">8512 9474 0,'-78'78'0,"78"-52"63,0 0-32,26-26-31,0 0 15,0 0-15,312-26 32,-234 0-1,-26 26-15,-52 0 15,26 0 0,-26 0-15</inkml:trace>
  <inkml:trace contextRef="#ctx0" brushRef="#br0" timeOffset="73372.29">13848 9708 0,'26'0'47,"0"0"-32,-26 26-15,26-26 16,234 0 15,-78 0-15,-130 0-16,157 26 15,25-26 1,-78 26 0,-78-26 15,-104 0-15</inkml:trace>
  <inkml:trace contextRef="#ctx0" brushRef="#br0" timeOffset="74589.06">19106 9682 0,'26'0'62,"0"26"-46,0-26-16,26 0 0,260 52 31,-104-52-15,-25 0 0,-27 0-1,0 0 1,-26-26 15,-104 26-15,26 0-1</inkml:trace>
  <inkml:trace contextRef="#ctx0" brushRef="#br0" timeOffset="76824.62">21787 9214 0,'26'0'0,"-26"26"78,0 0-63,26-26-15,-26 26 16,26 26 0,0 0-1,0 0 1,0 0 0,26-26 15,-26 0-16,-26-52 1,52 0 15,26-26-15,235-78 15,-131 52-15,-52 52-1,-52 0 1,-78 52 0,-26 26-1</inkml:trace>
  <inkml:trace contextRef="#ctx0" brushRef="#br0" timeOffset="84258.35">23453 7886 0,'0'-26'0,"0"0"16,0 0 0,-26 0-16,0-52 15,-78-52 17,51 78-17,-25-26 1,-26 0-1,0 26 17,0-27-17,-52 1 1,0 26 0,-27-26-1,27 26 1,104 26-16,-104-26 15,-52-26 1,26 26 0,-79-26-1,53 26 1,-52 0 0,52 0-1,-27 0 1,79 26 15,-78 0-15,52 0-1,-79 26 1,79 26 0,-78 0-1,78 26 1,-53 26-1,1 26 1,78-26 0,-52 52-1,25-26 1,-25 26 0,26-26-1,0 27 16,78-1-15,0 0 0,-1 26-1,1-26 1,52 0 0,-52 27-1,52-27 1,0 26-1,0-26 1,26 26 0,0-26-1,26 26 1,0-25 0,0 51-1,26-26 1,26-26 15,-26 0-15,0-104-16,26 78 15,52 27 1,-52-27 0,52 0-1,1-26 1,-1 26-1,-26-26 1,78 52 0,-26-52-1,208 157 17,-129-105-17,-27-26 1,26 0 15,0-26-15,-51 0-1,25 0 1,0 0 0,78-26-1,-52 0 1,27-26-1,-53-26 1,26 26 0,-26-52-1,79 26 1,-1-26 0,-78 0-1,0 0 1,27-26 15,-79-26-15,52 0-1,-52 0 1,0 0 0,0 0-1,27-52 1,25 0-1,-52-1 1,52 1 0,-78 0-1,0 0 1,-52 0 0,27-26-1,-27 26 1,0-27 15,-26 27-15,0-26-1,-26 26 1,0-26 0,0 26-1,0-1 1,26 27-1,-26 0 1,0 0 0,0 0-1,0 0 1,0 26 0,-26-26-1,26 26 1,-26-27 15,0 53-15,26-26-1,0 52 1,-26-26 0,26 26-1,0 0 1</inkml:trace>
  <inkml:trace contextRef="#ctx0" brushRef="#br0" timeOffset="85642.5">24546 9083 0,'-26'0'46,"26"27"-14,0-1-17,-26 0 1,26 0-16,-26 52 16,0 0-1,0 0 1,0 0-1,0-78 1,26-104 31,0 78-47,52-156 31,0 104 0,0 25-15,0 1 0,52 26-1,-26 0 1,-26 26 0,0 26-1,0 52 1,0-25-1,0 25 1,-26 0 0,-26 52-1,0-26 1,-26 0 0,0-52 15,0 0-31</inkml:trace>
  <inkml:trace contextRef="#ctx0" brushRef="#br0" timeOffset="85959.3">24494 9370 0,'26'0'31,"0"26"0,0-26-31,0 0 16,52 0 0,-52 26-16,78-26 15,104 26-15</inkml:trace>
  <inkml:trace contextRef="#ctx0" brushRef="#br0" timeOffset="86359.24">25509 9396 0,'26'0'47,"0"0"-31,0 0-1,52 26 1,26-26 0,0-26-1,1-26 17</inkml:trace>
  <inkml:trace contextRef="#ctx0" brushRef="#br0" timeOffset="86643.06">25743 9083 0,'0'27'47,"-26"-27"-47,26 26 15,0 0-15,0 52 16,-26 26 0,26 26-1,26 104 1</inkml:trace>
  <inkml:trace contextRef="#ctx0" brushRef="#br0" timeOffset="87292.66">26811 9005 0,'0'-26'16,"-27"52"-16,27 0 47,0 0-47,-26 0 15,26 27 1,0 51 0,-26 52-1,26-52 1,0-26-1,0 0 1</inkml:trace>
  <inkml:trace contextRef="#ctx0" brushRef="#br0" timeOffset="87993.22">26811 8979 0,'0'0'0,"26"0"15,0-26 32,0 26-31,-26-26-16,78 26 15,26-26 1,-26 52 0,-52 0-16,0 26 31,-26 53-16,-52-27 1,-52 78 0,0-78-1,52 0 1,26-52 0,52-52 15,26-26-16,0 26 1,0 0 0,-26 26-1,0 26 1,26 0 0,0 26 15,-26 0-16,-26 26 1,-26 0 0,-78 0-1,0-26 1,-52-26 0,-53-52-16</inkml:trace>
  <inkml:trace contextRef="#ctx0" brushRef="#br0" timeOffset="190973.92">20537 13092 0,'-26'0'110,"26"-26"-95,-26 26-15,-26-26 16,0 26-1,0-26 17,26 26-17,0 0 1,26 26 0,-26 0-1,26 0 1,0 0-1,-26-26 1,26 26-16,0 0 16,0 26-1,0-26 1,0 26 0,0 78 15,0-52 0,26 0-15,-26-26-1,0 0 1,-26 79 15,26-79-15,0 26-1,0-52 1,0 26 0,0-26 15,26-26-15,-26 26-1,26-26 1,0 26 15,78 0 0,-52-26-15,52-26 0</inkml:trace>
  <inkml:trace contextRef="#ctx0" brushRef="#br0" timeOffset="191641.47">20824 13248 0,'26'-26'16,"0"52"62,-26 0-16,0 26-62,0-26 0,0 0 0,26 104 16</inkml:trace>
  <inkml:trace contextRef="#ctx0" brushRef="#br0" timeOffset="192424.87">21110 13821 0,'0'-26'15,"0"0"16,0 0-15,-26 26 0,0 0-1,-26 0 1,0 26 0,-78 78 15,104-52 0,-26 26-15,52-26-1,26 26 1,26-52 0,0 0-1,0 0 1,26-26-1,0 0 1,-52 0-16,52-52 31,0-52-15,-78 0 15,-26 52-15,-26 26 15,-52 52-31</inkml:trace>
  <inkml:trace contextRef="#ctx0" brushRef="#br0" timeOffset="193225.6">21917 13144 0,'0'-26'0,"-26"26"47,0 0-47,26 26 15,-52-26 1,-26 26 0,0 26-1,52-52-15,-26 52 16,-1 52 15,80-52-15,51 0-1,26 0 1,0-26 0,0-52-1,0-52 1,-78 0 15,0-26-15,-52 52-1,-52 26 1,-78 78 0</inkml:trace>
  <inkml:trace contextRef="#ctx0" brushRef="#br0" timeOffset="193758.09">21891 13769 0,'0'26'46,"-26"0"-30,26 0 0,0 52-1,0 0 1,0 26 0,26 0-1,0 0 1</inkml:trace>
  <inkml:trace contextRef="#ctx0" brushRef="#br0" timeOffset="195042.32">22203 12806 0,'-26'0'47,"52"0"0,0 0-31,0 0-1,26 0-15,26 26 16,53-26 15,-1 26 0,-130 0-15,-26-26 31,26 26-47,0 0 31,0 26-15,0-26-16,0 26 15,0 52 1,0-26 0,0 26 15,0-26-31,0 52 31,26-78-15,-26 26-1,-26-25 1,26-1 0,-26 26-1,26-26 1,0 0-1,0-26 17,0 52-1,0-26-15,0-26-1,26 0 16,-26 0-15,-26 0 15,26 0-15,-52 0 0,0-26-1,-27 26 1,1 0-1,0-52-15</inkml:trace>
  <inkml:trace contextRef="#ctx0" brushRef="#br0" timeOffset="199043.37">17154 14211 0,'52'-26'0,"-52"0"0,26 26 16,-26-26-1,26 26 1,-26-26 0,0 0 15,-104-78 0,77 78-15,1 0-1,-52-26 1,26 26 0,-26 0-1,0 26 1,26 0 0,-26 26-1,0 0 1,52 26-1,-26 0 1,26 26 0,0 0-1,0 0 1,0 0 0,0 26 15,26-26-16,0 0 1,26-26 0,26 1-1,0-1 1,0 26 0,26-52-1,0 26 1,-26-26-1,0 0 1,26-26 0,0 26-1,0 0 1,27-52 0,-1 0 15,0-26-16,-26 0 1,0 0 0,-52-26-1,0-27 1,-78 1 0,-52-26-1,0 26 1,-52 0-1</inkml:trace>
  <inkml:trace contextRef="#ctx0" brushRef="#br0" timeOffset="200560.5">21110 13144 0,'0'-26'0,"0"0"32,-26 0-17,26 0 1,-26 0-1,26 0 1,-26 0 0,-26 0-1,0 0 1,-52 0 0,26 26-1,-53 0 1,79 26-1,0 26 1,52-26 0,-26 52-1,0-26 1,0 0 0,0 26 15,52-26-16,0 0 1,0 0 0,26 0-1,26-26 1,79 26 15,-79-26-15,-26 0-1,0 0 1,26-26 15,-52 0-31,78 0 16,-26-52 31,-26 26-32,-26 0 1,26 0 0,-52-52-1,0 26 1,-26 0 0,26 0-1,-52 0 1,0 26-1,-26 0 1,0 0-16</inkml:trace>
  <inkml:trace contextRef="#ctx0" brushRef="#br0" timeOffset="203511.45">23791 13690 0,'-26'27'46,"52"-27"-14,-26 26-17,26 0 1,26 52 15,-26-52-15,0 0-1,0 0 1,26-26 15,-26 0-15,26-52 31,53 0-32,-27-26 1,156-53 15,-208 131-15,-26 26 15,-26-26-15</inkml:trace>
  <inkml:trace contextRef="#ctx0" brushRef="#br0" timeOffset="205595.34">25353 13769 0,'-26'0'47,"26"26"-32,26-26-15,-26 26 16,26 26 15,26 26-15,-26-26 31,0-26-32,0-26 1,78 0 15,0-52-15,0 26 0,-78 0-16,131-26 15,-1-52 1,0-1 15,-130 105-15,-52 0-1,-26 0 1</inkml:trace>
  <inkml:trace contextRef="#ctx0" brushRef="#br0" timeOffset="207446.02">24208 15148 0,'26'0'31,"-26"26"16,26-26-31,-26 26-1,26-26 1,0 52 0,0 0-1,26 0 1,0 26 15,-26-78-15,0 0-1,0 0 17,0-26-32,26-26 15,130-104 32,-104 130-31,-52 0-1,-52 26 17</inkml:trace>
  <inkml:trace contextRef="#ctx0" brushRef="#br0" timeOffset="209762.67">25769 15356 0,'0'-26'47,"0"52"-16,26 0 16,-26 0-32,26-26-15,0 52 16,0-26 0,0 26-1,0-52 1,-26 27-16,0-54 78,27 27-78,-1 0 31,0-52-15,52 0-1,26-26 1,26-26 0,-52 52-1,0 26 1,-78 52 15,0-52-15</inkml:trace>
  <inkml:trace contextRef="#ctx0" brushRef="#br0" timeOffset="212014.44">26889 13482 0,'0'-26'16,"-26"26"15,0-26-15,0 0-16,-1 26 15,-51-52 1,26 26-1,52 0-15,-52 0 16,-26 0 0,-26-26 15,0 26-15,78 0-16,-78 0 15,-78-26 1,51 26-1,-77-26 1,52 26 0,-52-26-1,52 26 1,-53-26 0,27 52-1,-26-26 1,0 0-1,52 52 1,-27-26 15,-25 52-15,78-26 0,-52 26-1,52 0 1,-79 26-1,-25 0 1,-130 104 15,207-104-15,27 0 0,0 52-1,0 1 1,-52 181 15,130-182-15,-26 26 15,52 0-15,0 1-1,0 155 16,52-182-15,0 0 0,0 52-1,0 1 1,78 77 15,-26-130-15,26 52-1,0-52 1,26 26 15,261 79 1,51 25-1,-207-156-16,-1-26 1,130 26 15,-182-78-15,27-26 0,-53-26-1,78 0 1,157-130 15,-183 52-15,-26 0 15,26 0-15,0 0-1,-51 0 1,25-27-1,-52 1 1,26-26 0,-52 26-1,-78 104-15,52-104 16,27-183 15,-53 157-15,-26 0-1,-26 26 1,0-26 15,0 0-15,0-1 0,0-25-1,-26 26 1,0-26-1,0 52 1,-53-131 15,1 157-15,0 0 0,26 78-1,-26 0 1</inkml:trace>
  <inkml:trace contextRef="#ctx0" brushRef="#br0" timeOffset="-202594.97">27331 15044 0,'0'0'0,"0"26"15,0 0 17,26-26-32,-26 26 15,52 0 1,26 26 0,0 26 15,-26 26-16,0-26 1,-52-52-16,53 26 16,-27-25-1,26 25 1,-26-52 0,0 26-1,-26-52 16,26 26-15,0 0 15,-26-26-31,52 0 16,26-53 0,78-25-1,0 0 16,26 0-15,-129 78-16,129-52 16,52-26-1,-104 52 1,-26 0 0,-52 26-1,-78 26 1</inkml:trace>
  <inkml:trace contextRef="#ctx0" brushRef="#br0" timeOffset="-199827.41">28086 13560 0,'0'26'0,"-26"-26"47,26 26-32,0 0 1,0 0-1,0 79 1,0-79-16,-26 156 16,26 0-1,-26-78 1,26-26 0,0-52 30,0-52-30,26-78 0,-26 26-1,-26 52-15,26-52 16,78-313 31,-52 313-32,104-26 17,-52 78-17,-26 26 1,0 26 15,0 26-15,79 78 15,-105-25-15,0-1-1,-26 52 1,-26 0 0,0 52 15,26-130-16,0-26-15</inkml:trace>
  <inkml:trace contextRef="#ctx0" brushRef="#br0" timeOffset="-199427.79">27904 14133 0,'0'0'15,"0"-26"-15,-26 26 32,26-26-17,26 52 1,52 0 15,52-26-15,182 0 15,-208 0-15,1 0-16</inkml:trace>
  <inkml:trace contextRef="#ctx0" brushRef="#br0" timeOffset="-198910.31">28945 14185 0,'-26'0'16,"52"0"46,0 0-62,0 0 16,0 0-16,208 0 31,-208-26-31,130 26 16,1 0-1,-53 26 1</inkml:trace>
  <inkml:trace contextRef="#ctx0" brushRef="#br0" timeOffset="-198526.59">29908 13612 0,'0'0'0,"0"-26"16,-26 26 15,26 26-15,0 0-1,0 26 1,26-25-16,-26 103 15,26 182 17,-26-182-17,0 0 1</inkml:trace>
  <inkml:trace contextRef="#ctx0" brushRef="#br0" timeOffset="-197877.04">29830 13638 0,'0'-26'47,"26"26"-31,0-26 0,0 26-16,0 0 15,78-52 1,52 26-1,-52 52 1,-78-26-16,27 78 16,-79 27-1,-157 103 17,79-130-17,52-52 1,52-26-1,104-78 17,-26 52-17,0 0 1,-26 52 15,-25 26-15,25 52-1,-52-26 1,26 26 0,-52 0-1,-53-26 1,-25-26 0,-182-26-1</inkml:trace>
</inkml:ink>
</file>

<file path=ppt/ink/ink3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31T10:00:48.512"/>
    </inkml:context>
    <inkml:brush xml:id="br0">
      <inkml:brushProperty name="width" value="0.05292" units="cm"/>
      <inkml:brushProperty name="height" value="0.05292" units="cm"/>
      <inkml:brushProperty name="color" value="#C00000"/>
    </inkml:brush>
  </inkml:definitions>
  <inkml:trace contextRef="#ctx0" brushRef="#br0">18429 7652 0,'0'-26'16,"26"52"46,0 0-31,-26 0-31,0 0 16,26-26-16,0 78 16,0 0-1,0 0 1,0-26-1,0-52-15,0 26 16,0 0 0,0-26 15,-26-26 0,26 26 16,26-26-31,-26 0-16,131-52 15,-27 0 1,182-78 0,-52 26-1,27 26 1,-105 0-1,-104 78 1,0 0 0,-52 26 15,0 0-15</inkml:trace>
  <inkml:trace contextRef="#ctx0" brushRef="#br0" timeOffset="6035.9">11453 10801 0,'-26'0'109,"26"26"-78,26-26-31,-26 26 16,0 0-16,0 79 16,0-79 31,0 26-16,26-26 0,-26 26-15,0-26 15,26 0 0,26 0 0,-26-26-31,26 26 0,130-26 16,-25-26 0,-27 0-1,-52 0 1,0 0 0,-26 0 15,0 26-16,0-26 1,0 26 0,-26 0-1,0 0 1,0-26 0,26 26-1,0 0 1,0 0-1,1-26 1,25 26 15,-26 0-15,-26 0 31,-26-26-32,52 26 1,26 0 15,-26-26-15,-26 26 0,0 0-16,0 0 15,-26-26 1,52-27-1,-26 27 1,0-26 0,-26 0-1,0 0 1,0 26 0,-26 52 46</inkml:trace>
  <inkml:trace contextRef="#ctx0" brushRef="#br0" timeOffset="8567.01">14915 10671 0,'26'0'16,"-26"26"46,0 0-46,0 0-16,0 0 16,0 0-16,0 0 15,0 52 1,0-52-16,-26 53 15,26-27 1,-52 0 0,-26-26 15,26 0-15,0 0 15,-52 0-16,-1-26 1,79 0-16,-156-52 31,104 26-15,-26 0 0,52 0-1,-26 26 1,26-52 15,52 26-15,-26 26 15,52 0-15,-52 0 15,26-26 16</inkml:trace>
  <inkml:trace contextRef="#ctx0" brushRef="#br0" timeOffset="10820.15">18767 10827 0,'0'0'0,"-26"0"16,26 26 62,0 0-63,0 0-15,0 0 16,0 1-16,26 51 16,0 0-1,26-26 1,53 52 15,-79-104-31,78 52 16,26-52-1,26 26 1,-26-52 15,183 0 0,-183 26-15,-26 0 0,-26-26-1,0 26 1,0-26 0,0 0-1,-26 0 1,-26 0-1,26-26 1,-26 0 0,-26 26-16,26-26 15,0-53 32,0 53-31,-26 26-1,0 0 1,-26 0 0</inkml:trace>
  <inkml:trace contextRef="#ctx0" brushRef="#br0" timeOffset="12298.78">16867 10827 0,'0'0'0,"0"26"32,0 0 30,26-26-62,-26 26 16,26-26-16,52 53 15,0-1 1,27-26 15,-1 26-15,26-26-1,0 0 1,26 0 0,-26-26-1,-78 0-15,52 0 16,79-52 15,-79 26-15,-78 0-1,0 26 1</inkml:trace>
  <inkml:trace contextRef="#ctx0" brushRef="#br0" timeOffset="17372.62">6481 13170 0,'0'0'0,"0"26"15,-26-26 17,52 0-17,-26-26 1,26 26-1,0-26 1,53 26 0,-53 0-16,26-26 31,78 26-15,0 0-1,0 0 1,52 0-1,-78 0 1,27 0 0,-53 0-1,-52 0 1,-78-26 15</inkml:trace>
  <inkml:trace contextRef="#ctx0" brushRef="#br0" timeOffset="24409.26">18819 12233 0,'-26'-26'16,"0"26"-1,26-26 1,0 0 0,0 52 30,26-26-14,-26 26-32,26-26 15,26 52 1,-26 26 0,27-26-1,-1 0 1,-26-26-1,26 0 1,-26-26 15,0-26 1,0 26-17,26-52 1,52-26-1,0 0 1,104-26 0,-51 26-1,51 26 1,-104 26 0,0 26-1,-78 0 1,0-26-1</inkml:trace>
  <inkml:trace contextRef="#ctx0" brushRef="#br0" timeOffset="32127.09">10984 15174 0,'0'0'16,"-26"0"-1,26-26 1,0 52 78,-26-26-94,26 26 15,0 0 1,0 0-16,0 26 15,26 0 1,-26 0 0,26 0-1,1-26 1,25 0 0,-26-26-1,26 26 1,0-26 15,-26 27-15,0-27-16,26 26 15,78-26 17,78-53 14,-78 53-30,-78 0 0,1 0-1,-1 27 1,-26-27 15,0 0 32,0-27-48,0 27 17,-26-26-32,26 0 15,0 0 1,-26-26-1,26-26 1,-26 52 0,0-78-1,26 52 1,-26 0 0,0 26-1</inkml:trace>
  <inkml:trace contextRef="#ctx0" brushRef="#br0" timeOffset="33899.86">13405 15044 0,'0'0'0,"0"26"31,0 0 0,0 0 1,0 0-17,-26 0 1,26 26-1,0 0 1,0 26 0,0-52-16,26 26 15,-26 0 1,26-26 0,-26 0-1,26 1 16,0-54-15,26 27 0,26 0-1,27-26 1,-1 26 0,-52 0-1,26 0 16,-26-26-15,-26 0 0,0 0-1,0 26 1,26 0 15,0 0 0,-26 0-15,26 0 0,0 0-1,-26-26 1,0 0 46</inkml:trace>
  <inkml:trace contextRef="#ctx0" brushRef="#br0" timeOffset="35228.02">14551 14940 0,'0'0'15,"0"26"-15,0 0 32,0 0-17,0 0 1,-26 0-1,52 26 1,-26-26 0,0 0-16,26 26 15,-26-26 1,26 52 0</inkml:trace>
  <inkml:trace contextRef="#ctx0" brushRef="#br0" timeOffset="36306.43">13718 14081 0,'26'0'0,"-52"-26"62,26 0-46,-26 0-16,0 0 15,-27-52 1,1-26 0,-78-1 15,0 1-16,0 52 1,-52 0 0,52 52-1,-53 0 1,79 0 0,26 26-1,0-26 1,0 26-1,0 26 1,26-26 0,-26 26-1,0 1 1,26-1 0,26 0 15,0 0-16,0-26 1,26 0 0,0 0 15,26-26 63</inkml:trace>
  <inkml:trace contextRef="#ctx0" brushRef="#br0" timeOffset="37895.57">15748 14341 0,'0'-26'0,"0"52"63,0 0-47,26-26-16,-26 26 0,26 0 31,26 0-16,-52 0-15,26-26 16,0 26 0,0-52 15,52 0 0,0 0-15,26-26-1,209-104 17,-131 52-17,26 0 1,-104 78 15,0 0-15,-25 78-16</inkml:trace>
</inkml:ink>
</file>

<file path=ppt/ink/ink3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31T10:02:46.149"/>
    </inkml:context>
    <inkml:brush xml:id="br0">
      <inkml:brushProperty name="width" value="0.05292" units="cm"/>
      <inkml:brushProperty name="height" value="0.05292" units="cm"/>
      <inkml:brushProperty name="color" value="#C00000"/>
    </inkml:brush>
  </inkml:definitions>
  <inkml:trace contextRef="#ctx0" brushRef="#br0">14655 11842 0,'0'-26'31,"26"26"79,0 26-95,-26 1 1,26-1 15,0 26-15,0-26 15,-26 0-31,52 130 31,-78-182-15,26 0-16,0-26 15,26-26 1,26 0 0,-52 52-1,52-1 1,-26 27 0,0 27 15,26 25-16,-26 0 1,26 78 15,-26-78-15,-26-26 0,0 0-1,-26 0 1,0-52 15,26-26-15,26 0-1,0-52 1,0 0 15,26 25-15,-26 53-1,0 0 1,-26 78 0,52 53-1,-26-1 1,53 52 15,-27-26-15</inkml:trace>
  <inkml:trace contextRef="#ctx0" brushRef="#br0" timeOffset="599.49">16112 11712 0,'0'26'31,"-26"-26"-15,26 26-1,-26 26 1,-26 27 0,0 25-1,-52 0 1,0 104 0</inkml:trace>
  <inkml:trace contextRef="#ctx0" brushRef="#br0" timeOffset="949.83">15774 11712 0,'0'26'16,"0"0"-1,0 0 1,0 0-16,26 53 16,52-1 15,0-26-16,52 52 1,-52-52 0,0 26-1,1 0 1</inkml:trace>
  <inkml:trace contextRef="#ctx0" brushRef="#br0" timeOffset="1750.91">16399 11790 0,'26'0'16,"0"0"46,0 0-46,0 26-16,0-26 15,-26 26-15,52 1 16,26 51 0,-52-52-16,0 26 15,52 52 1,-78-26 15,-26-78 0,-26-52-15,26 52-16,26-26 16,0-52-1,26-52 1,0 78 15,52-79-15,-26 79-1,0 26 1,0 156 15,0-25-15,-26-1 0,26 0-1,1-26 1</inkml:trace>
  <inkml:trace contextRef="#ctx0" brushRef="#br0" timeOffset="2699.97">14420 11478 0,'-26'0'16,"0"0"15,26 26-16,-26 0 1,26 0-16,-26 26 16,-52 156 15,78-103-15,26-1 15,26-26-16,52 26 1,-78-78-16,105 78 16,-1 26-1,78 26-15</inkml:trace>
  <inkml:trace contextRef="#ctx0" brushRef="#br0" timeOffset="3350.91">16971 11244 0,'0'0'16,"26"0"-16,0 0 31,0 0-15,0 26 0,53 26-1,-1 52 1,104 208 15,-52-129-15,-52-1-1,-104 26 1,-78-26 0</inkml:trace>
  <inkml:trace contextRef="#ctx0" brushRef="#br0" timeOffset="4506.22">12416 10619 0,'0'0'0,"0"26"16,0 0-1,0 0-15,0 26 16,26 104 0,-26-25-1,26 207 32,-26-156-31,26-52-1,-26 0 1,26 1 15,-26-79-15,26-26 0,-26 0-1,52-26 1,0 26-1,53 0 1,-1-26 0,104 26-1,-26-26 1,-130 0 0,156-26-1,27 52 1,-105-26-1,-26-26 1,-26 26 0,-26-26-1,-52 52 17</inkml:trace>
  <inkml:trace contextRef="#ctx0" brushRef="#br0" timeOffset="5234.57">13848 11712 0,'0'-26'0,"26"52"125,0 0-110,0 0 17,26 26-1,0-26 0,0 27-31,-26-27 0,130 104 16,-130-104 15,-52-26 31,-26 78-46,-78 130 15,130-182-31,-52 78 16,26-26 0,0 0-16</inkml:trace>
  <inkml:trace contextRef="#ctx0" brushRef="#br0" timeOffset="8701.75">16555 7600 0,'-26'0'0,"52"0"79,-26 26-64,0 0 1,52 52-1,0 52 1,0-78 0,-26 26-1,0-78 32,-26 26-47,26-26 31,-26-26-15,26 26 0,0-52-1,130-78 1,131-78 15,-183 130-15,-78 52-1,-26 52 48</inkml:trace>
  <inkml:trace contextRef="#ctx0" brushRef="#br0" timeOffset="25573.53">12624 9422 0,'0'-26'0,"-26"26"0,26-26 16,-26 0-1,0-26 1,0 0 0,0 0-1,0 26 16,0-26-15,0-1 0,52-25-1,-26 0 1,26 78-16,78-182 31,-52 104-15,26 26-1,1 0 1,-27 26 0,26 0-1,0-26 1,0 26 0,26 0-1,-26 26 16,-26 0-15,26 0 0,0 0-1,0 26 1,0-26 0,-25 26-1,25 0 1,-52 0-1,26 26 1,0-26 0,0 0-1,-26 0 1,0 0 0,0 0-1,0 0 16,0-26 1,-26 26-17,-26-26 1</inkml:trace>
  <inkml:trace contextRef="#ctx0" brushRef="#br0" timeOffset="27942.07">19939 9214 0,'0'0'0,"26"26"47,0-26-31,0 0-1,0 26 1,26-26 0,52 0-1,-26 26 1,26-26-1,-26 0 1,-52 26 0,0-26-16,78 26 15</inkml:trace>
  <inkml:trace contextRef="#ctx0" brushRef="#br0" timeOffset="29660.12">20043 10307 0,'0'-26'16,"-26"26"0,52-26 77,0 26-93,0 0 16,0 0-16,130-26 16,0 0-1,-26 0 1,-104 26-16,79-26 16,-53 52-1,-52 0 16,0 0-15</inkml:trace>
  <inkml:trace contextRef="#ctx0" brushRef="#br0" timeOffset="31643.93">19730 11400 0,'-52'-26'0,"52"0"31,26 26 0,0 0-31,53 0 16,-53 0 0,104-26-1,26 26 1,-26 0-1,26-26 1,-78 26 0,-26 26 15</inkml:trace>
  <inkml:trace contextRef="#ctx0" brushRef="#br0" timeOffset="33292.68">22073 9240 0,'-26'0'15,"52"0"32,0 0 16,26 0-48,0 0 16,52 0 1,-26 0-32,27 0 0,285 26 15,-156-26 1,-182 26 15,-26-26-15,0 26 15</inkml:trace>
  <inkml:trace contextRef="#ctx0" brushRef="#br0" timeOffset="35193.52">22021 10177 0,'26'0'47,"0"0"-16,0 0-15,0 0-16,0-26 16,208 0 15,157 26 0,-235 0-15,-26 0-1,-26 26 17,-104 0-17</inkml:trace>
  <inkml:trace contextRef="#ctx0" brushRef="#br0" timeOffset="36477.08">22177 11400 0,'0'0'0,"26"0"78,26 0-15,-26-26-32,26 26-16,26 0 17,1 0-1,-1 0 0,26 0-15,0 0 15,-26 0-15,78 0-16,-104 26 0,104-26 31,-104-26-31</inkml:trace>
  <inkml:trace contextRef="#ctx0" brushRef="#br0" timeOffset="55260.63">7809 14081 0,'26'0'0,"-52"0"0,52 0 16,-52 0-1,0 0 17,0 0-17,26-26 1,0 52 93,26-26-93,0 0-1,104 52 1,-78-52 15,-26 26 1,52 0-17,-26 0 1,-26-26-1,0 0 1,26-52 31,53-104-31,25 26 15,-26 52-16,0 0 1,-26 51 15,-104 54 47</inkml:trace>
  <inkml:trace contextRef="#ctx0" brushRef="#br0" timeOffset="57071.75">9683 15617 0,'-26'-26'16,"26"52"-1,26-26 1,0 0 15,26-26 0,0 26-15,26 0 0,0-26-1,-52-1-15,52 1 16,27 0-1,-27 0 1,26 26 0,-26-26-1,-26 26 1,26 0 0,-52 0 15,0-26-31,0 26 31,-26 26 110,0 0-110</inkml:trace>
  <inkml:trace contextRef="#ctx0" brushRef="#br0" timeOffset="60401.3">11974 15669 0,'26'0'141,"0"0"-141,0-26 15,0 26-15,26 0 16,26 0 15,-26-26-15,0 26-1,-26-26 1,26 26 0,-26 0-1,52 0 32,-52-26-31,0 26-1,0 0 1,0 0 0,26 0-1,-26-27 1,0 27 0,0 0-1,1 0 1,25 0 15,0-26-15,52 26-1,-52 0 1,-26 0 0,52 0-1,26 0 1,-26 0-1,78 0-15</inkml:trace>
  <inkml:trace contextRef="#ctx0" brushRef="#br0" timeOffset="64835.74">6273 16736 0,'0'0'0,"-26"0"32,0-26-1,26 52 0,0 0-15,-26 0-1,26 0 1,0 104 15,0-78-15,26 0 0,0-26-1,0-26 1,0 0-1,-26 26-15,26-26 32,0 0-17,52-26 17,26 0-17,-78 26-15,157-26 31,-1 26-15,-78-26 0,52 26-1,-26-26 1,-26 26 0,1 26-1,-53-26 1,26 26-1,-26-26 1,-26 0 15,26 26 1,-26 0-17,0-26 1,0-26 15,-26 0 0,0 0-15,26 0 0,-26 0-1,0 0-15,26-26 16,-26-26 15,0 26-15,0 26 15,26-26-31</inkml:trace>
  <inkml:trace contextRef="#ctx0" brushRef="#br0" timeOffset="66581.29">4894 16788 0,'0'0'15,"26"0"141,0 0-140,26 0 0,-26 0-16,26-26 0,78 26 15,104-26 1,-130 26 0,0 0-1,-52 0 1,-25 0-1,-1 0 17,0 0-17</inkml:trace>
  <inkml:trace contextRef="#ctx0" brushRef="#br0" timeOffset="70141.11">9761 16684 0,'-26'0'16,"52"0"125,0 0-110,0 0 0,0 26-15,26-26 15,104 26-15,27-26-1,-27-26 1,-26 26-1,-52-26 1,26 26 0,-78 0-1,0 0 17,0 0 30,0 0-15,0-26-31</inkml:trace>
  <inkml:trace contextRef="#ctx0" brushRef="#br0" timeOffset="74589.35">12130 16762 0,'-26'-26'15,"52"26"63,0 0-46,0 0-1,0 0-15,0 26-1,0-26 1,104 0-16,-104 0 0,130 26 31,-104-26-15,0 0-1,27 0 1,-27-26 0,26 26-1,26 0 1,-26 0-1,0 0 1,-26 0 0,0 0-1,0 0 1,-26 0 0,0 0-1,26 0 1,-26 0 31,0 0-47,0 0 15,0 26 1,0-26-16</inkml:trace>
  <inkml:trace contextRef="#ctx0" brushRef="#br0" timeOffset="79507.29">5857 18193 0,'26'0'94,"-26"26"-94,26-26 15,0 0-15,26 52 16,26 1 0,-52-53 15,-26 26 0,26-26-15,-26 26 15,26-26-15,0 26-1,0-26 1,0 0 15,-26-26-15,156-53-1,-52 1 1,-52 52 0,-26 26-1,79-26 1,-79 26 0,0 0-16,0 0 15,78-26 1</inkml:trace>
  <inkml:trace contextRef="#ctx0" brushRef="#br0" timeOffset="85959.29">13145 17751 0,'0'26'46,"-26"-26"-46,52 0 32,-26 26-17,26-26-15,26 26 16,0 26 0,0-26 15,0 0-16,0 0 1,-26-26 0,0 0-1,-26-26 1,26 26 0,-26-26 15,26 26-31,0-26 15,105-52 1,-27-26 0,130-26-1,52-79 1</inkml:trace>
</inkml:ink>
</file>

<file path=ppt/ink/ink3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31T10:13:48.518"/>
    </inkml:context>
    <inkml:brush xml:id="br0">
      <inkml:brushProperty name="width" value="0.05292" units="cm"/>
      <inkml:brushProperty name="height" value="0.05292" units="cm"/>
      <inkml:brushProperty name="color" value="#C00000"/>
    </inkml:brush>
  </inkml:definitions>
  <inkml:trace contextRef="#ctx0" brushRef="#br0">26889 4268 0,'-26'-26'15,"0"26"17,0 0 46,26 26-63,-27 0 17,27 0-1,0 0 0,-26 0-15,0 78-1,26-25 1,0-53 15,0 0-15,0 0 15,0 0 0,26 0 16,0 0-15,1 0-1,-1 0-16,0 0 1,0 0 0,26 0 15,0-26 0,0 26-15,0-26 15,0 26 0,0-26 1,0 0-17,0 0 16,0 0-15,0 0-16,78 0 16,-78 0-1,-52-26 32,26 26-16,-26-26-15,26 0 0,53-130 15,-53 52-15,-26 78-1,0-27 1,0 27-1,0-26 17,0 26-17,0 0 1,0 0 15,-26 26 0,26 26-15</inkml:trace>
  <inkml:trace contextRef="#ctx0" brushRef="#br0" timeOffset="9067.33">13692 12155 0,'0'26'0,"0"0"31,0 0-15,-26 26 15,26 0-15,-26 0-1,26 0 1,0 0-1,26-26 1,-26 0 0,26 26-1,0-26 1,0 26 15,0-26-15,26 0 15,0-26-15,26 0-1,0-26 1,-26 26 0,52 0 15,-26 0-16,-26 0 1,0-26 0,-26 26-1,0-26 17,26 26-17,-26 0 1,27 26-1,-1-26 1,-26 0 0,0 26-16,104-26 31,-52 26-15,-26-26-1,0 26 1,0-26-1,-26 0 1,0 0 0,0 0-1,-26-26 17,26-26-1,0 0-16,-26 0 1,26 26 0,0-26-1,-26 26 1,0-26 0</inkml:trace>
  <inkml:trace contextRef="#ctx0" brushRef="#br0" timeOffset="17119.24">9969 13092 0,'0'-26'79,"0"52"-17,-26-26-31,26 26-15,0 0-16,0 0 16,0 234 15,0 105-16,0-53 1,0-182 0,0-104 15,26 52-15,-26-52-16,0 52 15,26 0 1,-26-52-1</inkml:trace>
  <inkml:trace contextRef="#ctx0" brushRef="#br0" timeOffset="19787.59">9917 13170 0,'0'-26'0,"-26"26"62,26-26-62,26 26 16,0 0 15,0 0-15,0 0-1,52 0 1,27 0 0,25 0-1,0 0 1,0-26 0,-104 26-16,156 0 15,0-26 1,-25 26-1,25 0 17,-52 26-17,52-26 1,-78 0 0,79 0 15,-105 0-16,-52 0 1,26 0 0,-26 0-1,0 0 1,0-26 0,0 26-1,26 0 1,0 0-1,0-26 17,-26 26-17,-26 26 1,26-26 0,0-26-1,0 26 1,0 0-1,26 0 1,-26 0 0,0 0-1,26 0 1,-26-26 0,26 26-1,-26 0 1,0 0 62,1 0 0,-1 0-47,0 0-15,-26 26-16,26-26 16,-26 26 15,26 0-16,-26 0 1,0 0 0,0 26-1,26-26 1,-26 130 0,0-104-1,0 235 1,-26-79-1,26-104 1,0-52 0,0-26-16,0 52 15,0 0 1,0 26 0,0-26-1,26-26 1,0 0-1,0 0 17,0 1-17,-26-1 1,0-26 0,0-26 15,-26 0 31,26-26-62,-26 26 16,0 0 0,0 0-1,0 0-15,0 0 16,-53 0-1,1 0 17,0 26-17,26-26 1,-52 0 0,26-26-1,-52 26 1,26 0-1,-26 0 1,104 0-16,-131 26 16,1-26-1,-26 26 1,26 0 0,-52 0-1,77-26 1,53 0-1,52 0 1,-52 0 0,0 0-1,0-26 1,0 26 0,26 0-1,26 0 1,0 0-1,-26 0 1,26 26 0,-26-26-1,26 26 1,-26-26 0,0 0-1,26 0 1,-27 0-1,27 0 17,26 26-1,0-52 16,0 0-16</inkml:trace>
</inkml:ink>
</file>

<file path=ppt/ink/ink3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31T10:14:43.749"/>
    </inkml:context>
    <inkml:brush xml:id="br0">
      <inkml:brushProperty name="width" value="0.05292" units="cm"/>
      <inkml:brushProperty name="height" value="0.05292" units="cm"/>
      <inkml:brushProperty name="color" value="#C00000"/>
    </inkml:brush>
  </inkml:definitions>
  <inkml:trace contextRef="#ctx0" brushRef="#br0">16216 8068 0,'0'26'94,"0"0"-78,0 0-1,26-26 1,1 0 15,-1 0 0,0 0 1,26 0-17,0 0 16,0 0-15,0 0 0,52 0-1,26-26 17,-78 26-1,0 0 0,0 0 0,-26-26-15,26 26 15,0 0-31,-26 0 31,26-26-15,1 26 0,-27 0-1,26 0 32,-26 0-16,26 0-15,-26 0 0,26 0 15,-26 0 0,0 0-15,0 0 15,0 0 0,0 0 1,0 0-32,0 0 15</inkml:trace>
  <inkml:trace contextRef="#ctx0" brushRef="#br0" timeOffset="5760.58">22984 7157 0,'0'-26'109,"0"0"-93,0 0-1</inkml:trace>
  <inkml:trace contextRef="#ctx0" brushRef="#br0" timeOffset="17621.91">13744 9500 0,'-26'0'16,"26"-26"-16,0 0 62,0 52-15,0 0-16,0 0-31,0 0 0,0 0 16,-26 26-16,26 78 15,0 0 1,0 27 15,0-53-15,0-78-16,0 104 16,26-26-1,-26 0 1,26-26-1,-26-26 1,0 0 0,0-26-16,-26 0 15,26 0 1,0 0 0,0 0-1,26-52 1</inkml:trace>
  <inkml:trace contextRef="#ctx0" brushRef="#br0" timeOffset="19906.44">13561 9396 0,'0'0'0,"0"-26"15,26 26 32,0-26-31,1 26-1,25 0-15,0 0 32,0 0-17,-26 0-15,52-26 16,26 52 0,-26-26-1,26 26 1,0 0-1,0-26 1,0 0 0,27 0-1,-1 0 1,-26-26 0,0 26-1,-26 0 1,-26 0-1,26 0 1,-26 0 15,0 0-15,0 0 0,-26-26 15,1 26 0,-1 0-15,0-26-1,0 26 1,0 0 0,0 0-1,-52 0 16,26 26 32,0 0-47,0 78 15,-26 0-16,26 0 1,0 26 0,-26-26-1,26 1 1,0-27 0,0 0-1,0-26 1,0 0-1,0 0 1,0 0 15,0 0-15,0 0 0,0 0-1,0-26 1,26 0-1,-26 0 1,0 0 0,0 26-1,26 0 1,-26-26 0,0 0-1,0 0 1,0 0 15,0 0 0,0 0 47,-26-26-46,0 0-1,0 0-15,0 0-1,-1 0 1,-25 0-1,0 0 17,26-26-17,-26 26 1,-52-26 15,78 26-15,-26 0-1,26 0 1,-26 0 0,26 0-16,-52 0 31,0 0-15,0 0-1,26 26 1,-53-26 15,27 0-15,-26 0-1,26 0 1,26-26 0,26 26-16,-78 0 31,-26 0-16,52 0 1,-52 0 0,25 0-1,1-26 1,52 26 0,-52 0 15,130 0 0</inkml:trace>
  <inkml:trace contextRef="#ctx0" brushRef="#br0" timeOffset="28825.95">1770 8303 0,'-52'0'16,"26"0"15,26-26-31,0 0 15,0 0 17,0 0-17,0-27 1,26 27 0,52-52 15,26 0-16,-26 52 1,-52 0-16,104 26 16,-51 26-1,-1 26 1,26 52 0,-52 1-1,26-1 1,-78 78 15,-26-104-15,-26 0-1,26-78-15,-26 52 16,-26 0 0,26-26 15,-1-52-16,27 0 1,26-52 0,-26 0-1,52 26 1,0 0 0,27-26-1,-1-26 1,0 52-1,-26 26 1,0-27 0,0 27 15,0 52-15,0 1 15,-26 51-16,26-26 1,-26 0 0,0 26-1,0-26 1,26 26 0,26 0 15,-26-52-16,26 0 1,0-26 0,0-26-1,26-130 1</inkml:trace>
  <inkml:trace contextRef="#ctx0" brushRef="#br0" timeOffset="29292.34">3176 8433 0,'0'0'0,"0"26"47,0 0-31,0 0-1,0 0 1,0 0 0,26-26-1,-26-26 1,26 0 0,0-26-1,-26 0 1,-26 52 15,0 0-15,0 26-16</inkml:trace>
  <inkml:trace contextRef="#ctx0" brushRef="#br0" timeOffset="30025.41">3254 7418 0,'0'0'15,"0"26"32,26 0-31,-26 0-16,0 0 0,26 52 16,26 26 15,0 52-16,0 0 1,26 53 15,-78-235 16,26-157-16,-26 79-15,52 26 0,-52 52-16,52-52 15,52-26 1,-52 52 15,0 52-15,0 52-1,27 52 1,-53-78-16,26 52 16,26 26-1,-52-26 1,-52 52 15,-78-77-15,-27-1-1,-155-26 1</inkml:trace>
  <inkml:trace contextRef="#ctx0" brushRef="#br0" timeOffset="30693.39">4659 7574 0,'-26'0'16,"52"0"-16,-26 0 0,26 0 47,0 0-31,0 0-1,52-52 1,27 0-1,25 0 1,0 26 15,-130 52-31</inkml:trace>
  <inkml:trace contextRef="#ctx0" brushRef="#br0" timeOffset="30926.14">4868 7756 0,'0'-26'16,"26"26"15,0 0-15,0 0-1,26-26 1,-26 0-16,78-26 16,156-52-16</inkml:trace>
  <inkml:trace contextRef="#ctx0" brushRef="#br0" timeOffset="31977.18">5648 6949 0,'-26'0'16,"26"-26"30,26 26-46,-26-26 16,26-26 0,0 26-16,27-26 15,77-78 1,-26 104 0,-78 52 30,-26 0-30,52 78 0,-52-78-16,26 130 15,-52 26 1,-78-25 15,52-131-15,26-26-1,0-26 1,0-53 0,26 1-1,0 0 1,26 0 15,0 0-15,0 52-1,0-26 1,0 52 15,0 0-15,0 0 15,0 26-15,0 0-1,-26 0 1,0 26 0,0-26-16,26 0 15,-26 0 1,0 26 15,26 52 0,0-78-15,0 0 0,0-26-1,26-26 1,0 26 0,26-78-1</inkml:trace>
  <inkml:trace contextRef="#ctx0" brushRef="#br0" timeOffset="32547.92">5857 6246 0,'-26'0'47,"52"0"-31,-26-26-1,26 26 16,-26-26-15,52 0 0,0 0-1,26-26 1,26 0 15,-78 52-15,0 0-1,0 0 1,0-26 15</inkml:trace>
  <inkml:trace contextRef="#ctx0" brushRef="#br0" timeOffset="32910.06">6091 6064 0,'-26'0'0,"26"26"47,0 0-16,26 0-31,-26 52 16,26-78 0,0 104-1,0 1 1,-26-53-1,26 0 1,0 0 0</inkml:trace>
  <inkml:trace contextRef="#ctx0" brushRef="#br0" timeOffset="33793.18">6690 5882 0,'0'0'0,"0"26"16,0 0 31,0 0-32,0 0-15,26 52 16,0 52 15,-26-78-31,52 287 31,-26-157-15,0-104 0,-26-52-1,0-52 17,0-52-17,0-26 1,26-26-1,0 52 1,26 0 0,-52 52-16,104-53 31,-52 79 0,0 26-15,0 27-1,-26-27 1,26 52 0,-26 0-1,0-26 1,-26 26 0,-78 78 15,-26-78-16,0 0 1,-104 0 0</inkml:trace>
  <inkml:trace contextRef="#ctx0" brushRef="#br0" timeOffset="49732.61">18455 12675 0,'0'-26'0,"26"26"125,-26 26-109,26-26-16,0 26 15,0 26 1,52 1 0,0 25-1,0-52 1,-26 0-1,-52 0-15,52-26 16,-52 26 0,27-26-1,-27-26 48,0 0-48,26 26 1,0-26 0,182-78 15,-26-1-15,-26 27-1,26 0 1,-51 26-1,-79 52 1,0-26 0,0 26-1,0 0 1,-26 78 15</inkml:trace>
</inkml:ink>
</file>

<file path=ppt/ink/ink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05T11:24:06.619"/>
    </inkml:context>
    <inkml:brush xml:id="br0">
      <inkml:brushProperty name="width" value="0.05292" units="cm"/>
      <inkml:brushProperty name="height" value="0.05292" units="cm"/>
      <inkml:brushProperty name="color" value="#FF0000"/>
    </inkml:brush>
  </inkml:definitions>
  <inkml:trace contextRef="#ctx0" brushRef="#br0">18039 9918 0,'19'0'16,"-19"20"93,0 0-78,0-1-15,0 20 15,-19 0 0,19 0-15,19 117 0,21-38-1,-1-99 1,0 0-1,19 1 1,1 19 0,-39-39-16,38 20 15,40-1 17,-79-19-17,1-19 1,-1-21-1,0-18 17,1 0-17,-20-21 1,0 2 0,0 57-1,0-39 1,0 20-1,0 0 1,-20 20 0</inkml:trace>
  <inkml:trace contextRef="#ctx0" brushRef="#br0" timeOffset="617.93">17902 9587 0,'20'0'0,"-20"19"47,20-19 0,-1 0-32,1 0-15,-1 0 0,20 20 16,39-1 0,39 1-1,-19-1 1,-40 0 0,-38-19-1</inkml:trace>
  <inkml:trace contextRef="#ctx0" brushRef="#br0" timeOffset="1234.83">18957 10133 0,'0'-19'62,"19"19"-62,-19 19 32,117-19-1,-58 0-15,-39 0-16,77 0 15,1 0 1,-79 0-1,0 0-15</inkml:trace>
  <inkml:trace contextRef="#ctx0" brushRef="#br0" timeOffset="1501.3">19073 10329 0,'0'0'0,"-19"0"31,19 19 0,19-19 0,60 0-15,174 0 0</inkml:trace>
  <inkml:trace contextRef="#ctx0" brushRef="#br0" timeOffset="2335.77">19894 9626 0,'0'0'16,"-20"0"62,20-20-78,-19 20 16,-1 0-16,1 0 15,-21 0 1,1 20 0,1-1-1,18 20 1,20 0-1,-20 0 1,20 20 0,0-39-1,20-1 1,-20 20 0,0 20-1,0-20 1,20 19-1,-20-19 17,0 0-17,0-19 1,0 0 0,0-1 30,0 0-14,0 0-17,19-19 1,0 20 0,40 19-1,19-19 1</inkml:trace>
  <inkml:trace contextRef="#ctx0" brushRef="#br0" timeOffset="2884.11">20303 9743 0,'0'19'63,"0"1"-63,20 19 15,0 39 1,-20 0-1,0-58 1,19 38 0,-19 1-16</inkml:trace>
  <inkml:trace contextRef="#ctx0" brushRef="#br0" timeOffset="3318.22">20616 10055 0,'0'19'140,"19"-19"-108,1 20-32,-1 0 15,1-1-15,0-19 16,-1 20 0,1-20-16,-40 97 15</inkml:trace>
  <inkml:trace contextRef="#ctx0" brushRef="#br0" timeOffset="3968.62">20929 9782 0,'0'0'0,"19"0"32,0 0 30,20 19-62,-19-19 16,0 20-16,116 19 15,-77 0 1,-79 0 0,-58 20-1,-98 77 17,138-77-17,18-59 16,40 19-15,18-38 0,21 19-1,38-19 1,-18-1 0,-40 20-1,-19 0 1</inkml:trace>
  <inkml:trace contextRef="#ctx0" brushRef="#br0" timeOffset="4852.19">21397 9470 0,'0'-20'16,"-20"0"15,40 20 47,0 0-62,-1 0-16,1 0 0,-1 0 16,0 20-16,79-20 15,-59 20 1,-39-1 15,0 0-15,0 1-1,0 39 1,0-1 0,0 0-1,0 21 1,0-20 0,0-21-1,19 1 1,-19 1 15,20-1-15,-20-1-1,0-18 1,20 19 0,-20-19-1,0-1 1,19 21-1,-19-2 1,0 1 0,0-19-1,-19 19 17,-21-19-17,2-1 16,18 1-31,-195-1 0</inkml:trace>
  <inkml:trace contextRef="#ctx0" brushRef="#br0" timeOffset="6236.61">19073 11324 0,'-19'0'15,"0"0"16,0 0 1,38 0-17,0 0 1,79 0 0,-20 0-1,0 0 1,-39 0-1,-39 20 1</inkml:trace>
  <inkml:trace contextRef="#ctx0" brushRef="#br0" timeOffset="6585.59">19016 11539 0,'0'20'62,"19"-20"-46,0 0-1,0 0-15,40 0 16,0 19 0,19-19-1,-19-19 1</inkml:trace>
  <inkml:trace contextRef="#ctx0" brushRef="#br0" timeOffset="7736.46">19757 11168 0,'-20'0'47,"20"-20"-47,0 1 31,20 19 32,-1 0-63,21-20 15,18 20 1,118 0-1,-118 39 1,-38 1 0,-20-1-1,-20 19 1,-18-19 0,18-19-16,-39 38 15,-19 1 1,20-40-1,19 1 1,58-20 47,1-20-63,19 1 15,19-1 16,-19 20-15,1 20 0,18-1-1,40-19 1,-40 20 0,-19-40-1,-39 20 1,-20 20-1,-18-20-15</inkml:trace>
  <inkml:trace contextRef="#ctx0" brushRef="#br0" timeOffset="8736.81">20733 10894 0,'20'-19'15,"-20"0"1,19 19 0,-19-20 15,-19 20-31,-1 0 15,-39 0 1,20 0 0,-19 20-1,39-1 1,-1-19-16,20 19 31,0 20 0,0-19-15,0 39 0,20-1-1,-20 1 1,0 0 0,0-40-16,0 20 15,0 19 1,19-18-1,-38-1 1,19-20 0,0 0-1,19 21 1,-19-21 0,0 1 15,20-1-16,-20 1 1,19-20 0,0 20-1,1-1 1,19 0 0,20-19-1,-1 20 1,1-1-1,19 1 1</inkml:trace>
  <inkml:trace contextRef="#ctx0" brushRef="#br0" timeOffset="10037.95">21143 10953 0,'19'0'78,"-19"20"-63,0-1 1,0 1-16,20 19 16,-20-1-1,20-18-15,-1 39 16,-19-20-1,20 0 1,0-20 0,-20 1-1</inkml:trace>
  <inkml:trace contextRef="#ctx0" brushRef="#br0" timeOffset="10687.14">21612 11285 0,'-20'0'47,"1"0"-16,38 0 16,-19 19-47,20-19 31,18 20-15,2 0 0,-1-1-1,-20 20 1,-19-20 0,-58 40-1</inkml:trace>
  <inkml:trace contextRef="#ctx0" brushRef="#br0" timeOffset="11438.44">21963 11012 0,'0'-20'0,"0"1"47,20 19-32,-20-20-15,19 20 16,0 0-1,21-20 1,-1 20 0,38 20-1,-18 0 1,-19 19 0,-40 0-1,-59 39 1,19-39-1,-18 39 1,19-39 0,20-20-1,19 1 1,0-40 15,19 20-15,1 0-1,19 0 1,19-19 0,21 19-1,-60 0-15,20 0 16,0 19 0,0-19-16</inkml:trace>
  <inkml:trace contextRef="#ctx0" brushRef="#br0" timeOffset="12454.52">22510 10680 0,'0'0'0,"0"-20"31,0 1 16,19 19-16,0 0-31,1 0 16,19 0 0,20 19-1,-20 1 1,0 0 0,-20-20-1,1 0 16,-20 19-15,0 0 0,0 1-1,0-1 1,20 1-16,-20 39 16,19 18 15,1 2-16,-20-2 1,0-18 0,0-19-1,0-1 1,19-1 0,-19 1-1,19-19 1,-19 0-1,20-1 1,-20 1 0,20-20-1,-20 38 1,19-18 0,-19 0 15,20-1-16,-20 1 1,-20-1 0,20 1-1,-19-20 1,-21 0 0,-18 0-1,-137 39 1</inkml:trace>
  <inkml:trace contextRef="#ctx0" brushRef="#br0" timeOffset="16289.09">20226 12066 0,'0'-19'31,"0"-1"47,-20 20-46,1 0 15,-1 0-16,0 0-31,1 20 15,-1-20-15,-38 19 16,58 20 0,0-20 46,0 1-46,0-1-1,0 21 1,0-1 15,0 19 1,0-19-17,0 20 16,0-1 1,0 1-1,0-20-15,0 20-1,0-21 1,0 2 15,20 18-15,-20-19 15,0 20 0,19-20 0,-19 20-15,19-21 15,20 119-31,40-40 16</inkml:trace>
  <inkml:trace contextRef="#ctx0" brushRef="#br0" timeOffset="18856.44">20479 12418 0,'0'-20'31,"-19"20"-31,19-20 16,-20 1 0,1-1 15,19 0-16,78-19 1,-19 1 0,-40 18-16,78 1 31,-18 19-15,-41 19-1,-18 39 1,-20-19-1,0 20 1,-20-19 0,-38 57-1,-1-38 1,1-1 0,19-39-1,20 1 1,38-20-1,1-20 17,-1 20-17,79 0 32,-40 0-31,1 0-1,-20 0 1</inkml:trace>
  <inkml:trace contextRef="#ctx0" brushRef="#br0" timeOffset="19256.27">21006 12671 0,'20'0'0,"0"0"16,-1 0 15,1 0-16,-1 0 1,0 0 0,1 59-16</inkml:trace>
  <inkml:trace contextRef="#ctx0" brushRef="#br0" timeOffset="19739.78">21748 12163 0,'0'20'94,"0"0"-78,20-20-16,-20 19 15,0 1-15,20 18 16,-20-18-16,0 39 16,0 19-1,0 19 1,-40 40-1</inkml:trace>
  <inkml:trace contextRef="#ctx0" brushRef="#br0" timeOffset="20340.36">21826 12144 0,'0'0'0,"-19"0"31,0 0-16,19 19 1,-20-19-16,0 20 16,-19 39 15,-20-1-15,-18 1-1,57-40-15,-19 21 16,0-2-1,20 1 1,-1-39 0,40 0 77,-1 0-77,0 0-16,1 0 16,39-19-16,38 19 31,1 0-15,-20-20-1,-20 20 1,1 20-1</inkml:trace>
  <inkml:trace contextRef="#ctx0" brushRef="#br0" timeOffset="21107.92">22021 11948 0,'0'0'0,"20"0"0,-20-19 15,0 0 17,20-1-17,-20 1 1,39-1 0,19 20-1,40 0 1,-39 39-1,-40 0 1,0 20 0,-38-20-1,19 58 32,-19-38-31,19 0-1,0-1 1,0 1 0,0 0-1,0-1 1,0 20 0,0-19-1,0-1 1,0-19-1,0 20 1,0-21 0,-20 21 15,1-19-15,-21-1-1,1 19 1,-19-39-1,-118 21 1</inkml:trace>
  <inkml:trace contextRef="#ctx0" brushRef="#br0" timeOffset="21806.64">20850 13257 0,'0'20'62,"-19"-20"-62,-1 19 16,20 0-16,-58 40 15,-60 39 1,41-1 0,-60 1 15,-39 39-15</inkml:trace>
  <inkml:trace contextRef="#ctx0" brushRef="#br0" timeOffset="22173.89">20440 13296 0,'0'-19'15,"20"19"-15,-20-20 16,19 20 0,1 20-1,-1-20 1,1 38 0,39 40-1,-21-19 1,21 39-1,-20-20 1,-19 0 0,-1-19-1,-19-40 1,19-19 0</inkml:trace>
  <inkml:trace contextRef="#ctx0" brushRef="#br0" timeOffset="22724.7">21162 13648 0,'0'-20'16,"-19"20"15,38 20 16,1-20-16,0 0-31,-1 0 16,1 0-16,38 0 31,-39 38-15,-38 41-1,-19-40 1,-21 19-16</inkml:trace>
  <inkml:trace contextRef="#ctx0" brushRef="#br0" timeOffset="23423.66">21533 13121 0,'0'-20'16,"0"40"15,20-20-15,-20 19-1,20 0 1,19 59 0,19 0-1,20 20 1,0-20-1,0-19 1,-38-40 0,-21-19-1,-19 20 1</inkml:trace>
  <inkml:trace contextRef="#ctx0" brushRef="#br0" timeOffset="23974.08">22158 13101 0,'19'0'16,"-38"0"-1,19 20 32,0-1-31,-19 19-1,19-18-15,-39 117 16,0-59 0,-1 59-1,-18-20 1,-20 0 0,19-39-1,21-19 1,-2-20-1</inkml:trace>
  <inkml:trace contextRef="#ctx0" brushRef="#br0" timeOffset="31511.25">9918 12593 0,'-20'0'16,"20"-19"-1,0 38 110,-20-19-125,20 20 16,-19-20 15,19 19 0,-19 0-15,19 21 0,19-40-1,0 0 1,1-20-1,0 0 17,-40 1-1,20 0-15,-20-1-16,-18 1 15,18 58 1,1-1 15,19 2-15,0-21-1,0 1-15,19-20 16,20-20 15,-20 1-15,-19-1-1,0 0 1,0 1 0,-19 0-1,19-1 1,-19 40 0,-1-1-1,20 20 1,-19-19 15,38-1-15,1-38 15,-1-1-15,0 0-1,-19 1 1,-19 0-1,0 19 1,-1 0 0,20 19-1,-19 20 1,19-19 0,0 19-1,19-20 1,1-38 15,18-1-15,-18-19-1,-20 19 1,-20 20 0,1 0-1,0 20 1,19 0 15,-20-20-31,20 19 16,0-38 15,20 19-31,-1-20 16,-19 0-1,0 1 16,-19 19-31,19 19 32,-20 1-32</inkml:trace>
  <inkml:trace contextRef="#ctx0" brushRef="#br0" timeOffset="37244.71">11772 15111 0,'-19'-19'16,"0"19"-1,-1 0 1,0 0-16,1 0 16,-40 0-1,40 19 1,-20 1 0,-40 0-1,-18 38 16,58-39-15,0 20 0,-39 60-1,19-2 1,40-78-16,-21 118 31,21-98-15,19 20-1,19-1 1,21 40 0,19-40-1,-2 1 1,22-20 0,-20 0-1,-1-39 16,40 19-15,-20-19 0,-59-19-16,60 0 15,-21-40 1,-19 20 0,0-19-1,0-1 1,-19-20-1,18-18 1,-38-20 0,-19 39-1,-20-19 1,39 77-16,-19-59 16,-40 21 15,0 19-16,-19 20 1,20 38 0</inkml:trace>
  <inkml:trace contextRef="#ctx0" brushRef="#br0" timeOffset="39062.6">8492 9743 0,'0'-20'31,"0"0"-15,0 1 0,0 0 15,0-1 0,-19 20-15,-20 0 31,0 20-16,0-1-31,-176 138 16,98-40 15,97-40-16,1-18 1,38 20 0,1-41-1,19 40 1,117 1 15,-77-41-15,-60-18-16,79 19 15,-21-19 1,-37-20 0,18-40-1,1-37 1,-20-41 15,-20 21-15,-58 18-1,1 2 1,-21 18 0,20 20-1,-1 19 1,21 20 0,-39 79-1</inkml:trace>
  <inkml:trace contextRef="#ctx0" brushRef="#br0" timeOffset="43860.61">11304 9938 0,'0'0'0,"0"-20"16,0 1 93,0-1-15,19 20-47,-19-19 62,20 19-62,-20-19 0,20 19 15,-40 0 110,20 19-109,-20-19-63,20 19 31,-19-19 0,38 20 16,-19-1-16,40-19-15,18-58 0,-58 39-1,0-1 1,-19 20 15,-1 0-15,20 20-1,-39-20 1,19 38 0,1 1-1,19-19 1,0 0-16,0-1 16,0 1-1,19-1 16,1-19-15,0-19 0,-1 19-1,1-39 1,-20 19 15,-20-19-15,20 19-1,-19 20 1,-1 0 0,20 20-1,-20-20 1,1 39 0,19-19-1,0-1 1,19-19-1,1 0 1,0 0 0,-20-39-1,19 19 1,-19-19 15,-19 20-15,-1 19 15,20 19-31,-20-19 16,20 39-1,-19 1 1,38-40 15,1 0-15,-20-20-1,20 0 1,-20 1 0,-20-1-1,20 1 17,-20 19-17,20 19 1,0 1-1,20-20 95,-40 0-79</inkml:trace>
  <inkml:trace contextRef="#ctx0" brushRef="#br0" timeOffset="47502.4">8492 15014 0,'0'20'63,"-19"-20"-32,19 19-15,0 0 31,0 1-32,0-1-15,0 1 16,0 0 15,0-40 63,0 0-79,19 20-15,-19-39 0,40-19 16,-1-20 15,-20 58 1,1-19-17,-20 0 1,20 0-1,-20 20 1,19-1 0,-19-19-1,19 19 1,1 1 0,-20-20-1,19 19 1,-19-19-1,20 0 1,-20 20 0,20-20-1,-1 0 17,1-1-17,-1 1 1,0 20-16,-19-20 15,20 20 1,19-40 0,-19 19-1,-1-17 1,-19 37 0,20-19-1,0-1 1,18 2-1,-19-1 1,1 0 15,-20-1-15,20 1 0,-20 20-1,39-20 1,-19 20-1,-1-21 1,1 1 0,-1 20-1,0-20 1,40-39 15,-59 58-15,20-19-1,-1 0 1,20 0 0,0-20 15,-39 20-15,20 1-1,-1 18 1,1-19-1,-1-20 1,-19 40 0,20-20-1,0 19 1,-1-19 0,0 0-1,1 0 1,-1 20-1,-19-1 1,20 1 15,0-21-15,-1 1 0,20-19-1,-39 38 1,20 1-1,-20-1 17,19 1-17,0 19 1,-19-20 0,20 20 15,0 0-16,-20-20 1,19 20 0,-38 0 93,19 20-109</inkml:trace>
  <inkml:trace contextRef="#ctx0" brushRef="#br0" timeOffset="48290.17">9898 12632 0,'0'0'0,"0"-19"47,-20 19-32,20-20 1,0 1-1,-19-1 1,0 40 31,-1-1-31,20 1-1,-19-1 1,19 0-1,0 1 1,19-20 15,1 0-15,-1 0 0,20 0-1,-19-20 1,19-18-1,-39 18 1,0-19 0,-20 19 15,1 20-15,-1 0-1,20 20 1,-20 0-1,1-1 1,19 1 0,19-20 31</inkml:trace>
  <inkml:trace contextRef="#ctx0" brushRef="#br0" timeOffset="49497.27">9684 12593 0,'-20'0'47,"20"-19"94,20-1-126,-1 20-15,79-59 32,-40 20-17,-39 39 1,21-19-1,-21 19 79,1 0-31,-20-19-48,20 19-15,-20 19 63,0 20-16,0 0-47,19 0 0,-19 0 15,0 78 1,0 20 0,0-98-1,0-19 1,0-40 31</inkml:trace>
  <inkml:trace contextRef="#ctx0" brushRef="#br0" timeOffset="51523.2">9840 12613 0,'0'-20'47,"0"1"31,0 38-15,0 1-32,0-40 47,0 1-62,19 19-16,-19-20 0,19-19 15,21-20 1,-40 40-1,0 0 17,19 19-17,-19-40 17,20 21-1,0-1 0,-1-39-31,59-77 31,-59 97-15,1 20 0,-20-1-16,0 1 15,0-1 1,20-19-1,-1 19 1,1-19 0,0 20-1,-1-20 1,19 0 0,-18-20-1,19 20 1,1 0-1,-21 0 1,0 0 15,1 0-15,-1 0 0,20 19-1,-39 1 1,20-1-1,0-19 1,-1 0 0,1 20-1,18-20 17,-18 19-17,0 0 1,-1-19-1,1 1 1,-1 38-16,1-39 16,-1-1 15,0 1-15,21-19-1,-21-1 1,21 0-1,-21 20 1,1 1 0,-1-1-1,0-20 1,1 1 0,-1 18-1,1 1 1,-20 0-1,20 0 1,-1-39 15,1 19-15,-1 21 0,1 18-1,-1 1 1,0-21-1,1-19 1,19 21 0,-19 19-1,-20-1 1,20 0 0,-1-19-1,0 19 1,0 1-1,-19-1 32,20 20-31,-20-19 0,0 0-1,20 19 1,-20-20-1,0 40 32,-20-20-31</inkml:trace>
  <inkml:trace contextRef="#ctx0" brushRef="#br0" timeOffset="52449.38">11031 10035 0,'-20'0'31,"20"-19"-31,-19 19 15,19-19 1,-20 19-16,40 0 109,-20-20-109,19 20 0,1 0 16,-1 0-16,59-19 16,-19 19-1,-20 0 1,-1 0 0,-18 0-1,0 0 1,-20-20-1,19 20 17,-19-20 15,20 20-32,-20 20 95,0 0-79,0-1-31,0 1 15,0-1-15,-20 59 16,1 1 0,19-60-1,0 39 1,0 1 0,0-20-1,-20 0 1</inkml:trace>
  <inkml:trace contextRef="#ctx0" brushRef="#br0" timeOffset="53929.84">8492 14955 0,'0'0'0</inkml:trace>
  <inkml:trace contextRef="#ctx0" brushRef="#br0" timeOffset="54956.13">8532 15053 0,'0'19'109,"-20"-19"-78,0 0 1,1 0-17,19-19 1,-19 19-16,-1 0 15,-19-19 1,-20-1 15,1 1-15,-40-21 0,1 40-1,-79-39 1,40-19-1,38-1 1,0 0 0,20 40-1,0-20 1,0 0 0,-19 0-1,77 19-15,-78-19 16,20-19-1,-39 19 17,39-20-17,-58 20 1,37 0 0,41 0-1,19 0 1,20-1-1,-21 21 1,21 0 0,-20 19-1,0-19 17,0-1-1,19 0-16,1 20 17,19-19-17,-20 19 1,0 0 15,1 0-15</inkml:trace>
  <inkml:trace contextRef="#ctx0" brushRef="#br0" timeOffset="59987.01">6345 14057 0,'0'20'250</inkml:trace>
  <inkml:trace contextRef="#ctx0" brushRef="#br0" timeOffset="62369.53">6345 14213 0,'-19'0'31,"-1"0"-31,1-20 31,-1 20-15,0-19 0,-18 0-1,-41-20 1,1 19 0,20-19-1,-20 0 1,0 20-1,-1-1 1,21 1 0,-20-20-1,-1 19 1,2 0 0,-2-19-1,2 1 16,-2-1-15,2-1 0,-2 21-1,60-1-15,-59 1 16,-20-40 0,20 20-1,-39 0 1,0 0-1,39 20 1,-20-20 0,20-1-1,-20 1 1,39 20 0,21-1-1,-1 20 16,0 0-15</inkml:trace>
  <inkml:trace contextRef="#ctx0" brushRef="#br0" timeOffset="63519.82">8336 15131 0,'0'-20'0,"0"40"0,0-59 31,20 39-31,-20-20 16,20 20 0,-20 20-1,-20-20 1,0 19-1,1 1 1,-20 19 0,-59 39-1,79-59-15,-59 60 16,-98 97 0,1-20 15,-60 39-16,20-39 1,-58 20 0,38 0-1,99-40 1,0 1 0,-21 19-1,79-97 1,-19 38-1,38-58 1,20 0 0,19-19-1</inkml:trace>
  <inkml:trace contextRef="#ctx0" brushRef="#br0" timeOffset="64537.18">8376 15131 0,'0'0'0,"0"-20"16,19 20 0,-38 0-1,19 20 32,19 0-31,1 19-1,38 58 1,20 1 0,59 58-1,-20-19 1,40 19 0,-21-39-1,-116-78-15,96 78 16,1 1-1,-38-41 1,-1-18 0,-39-20-1,0-19 1</inkml:trace>
</inkml:ink>
</file>

<file path=ppt/ink/ink4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31T10:16:08.291"/>
    </inkml:context>
    <inkml:brush xml:id="br0">
      <inkml:brushProperty name="width" value="0.05292" units="cm"/>
      <inkml:brushProperty name="height" value="0.05292" units="cm"/>
      <inkml:brushProperty name="color" value="#C00000"/>
    </inkml:brush>
  </inkml:definitions>
  <inkml:trace contextRef="#ctx0" brushRef="#br0">6429 4737 0,'26'0'0,"-52"0"16,0 0-1,0 0 1,52 0 0,-26 26-1,0 0 17,0 0-32,0 0 15,0 0-15,0 78 16,0 26-1,26-26 1,-26-26 0,0-26-1,0-26 1,0-52 31,0 0-32,-26 0 1,26-26 0,-26-26-1,26 0 1,0-26 0,26 26-1,0 0 1,0 26-1,0 26-15,0 0 16,0 0 0,0 26-1,27 0 1,-1 26 0,52 0 15,-52 26-16,26-26 1,-26 26 0,-26 26-1,-26 0 1,26 26 0,-26-26-1,26 26 1,-26-52-1,0 1 1,26-1 0</inkml:trace>
  <inkml:trace contextRef="#ctx0" brushRef="#br0" timeOffset="366.77">6403 5179 0,'26'0'78,"0"0"-78,0 0 16,0 0-16,0 0 15,79 0 1,-27 26-1,26-26 1,78 26 0</inkml:trace>
  <inkml:trace contextRef="#ctx0" brushRef="#br0" timeOffset="1250.22">9735 4815 0,'0'0'0,"26"0"0,-52 26 0,26 0 63,0 0-48,26-26-15,-26 26 16,0 0-16,26 182 31,0-104-15,0-26-1,0 1 1,0-27 0</inkml:trace>
  <inkml:trace contextRef="#ctx0" brushRef="#br0" timeOffset="2033.73">9813 4789 0,'26'0'16,"-26"-26"31,26 26-47,0 0 16,0-26-16,0 26 15,26-26 1,26 26-1,1 26 1,-1 0 0,-78 0-16,52 26 15,-26 26 1,0 0 0,-78 26-1,-26-26 1,-53 0-1,79-52 1,26-26 0,52-26 15,0 0-31,26 0 31,1 0-15,-1 0-1,0 26 1,0 26 0,0 26-1,-26-26 1,0 26 0,0 0-1,-26-26 1,-26 1-1,-52 25 1,0 0 0,-52 26-1,-79-26 1</inkml:trace>
  <inkml:trace contextRef="#ctx0" brushRef="#br0" timeOffset="27942.26">6169 7938 0,'0'-26'0,"26"26"140,0 26-140,0-26 0,0 26 16,52 104 15,-130-78-15,-26 27-1,52-53 1,0 0 0,52-26 46,0 0-15,0 0-47,0 0 16,52-26-16,26 26 15</inkml:trace>
  <inkml:trace contextRef="#ctx0" brushRef="#br0" timeOffset="28341.96">6976 7886 0,'0'26'32,"-26"-26"-17,26 26 17,-130 182-1,130-181-31,-26-1 0</inkml:trace>
  <inkml:trace contextRef="#ctx0" brushRef="#br0" timeOffset="28675.7">6768 7938 0,'0'26'63,"26"0"-48,-26 0 1,78 52 0,-26 1-1,0-27 1,0 0 0</inkml:trace>
  <inkml:trace contextRef="#ctx0" brushRef="#br0" timeOffset="29275.24">7288 7912 0,'26'-26'47,"0"26"-32,0 0-15,0-26 16,52 26 0,-51 0-1,-1 0-15,-26 26 16,0 52 0,-26 26-1,-1-26 1,1-25-1,0 25 17,52-78 30,0 0-46,27-26 15,25 0-15,-26 26-1,26 0 1</inkml:trace>
  <inkml:trace contextRef="#ctx0" brushRef="#br0" timeOffset="31025.75">9553 7938 0,'26'0'47,"-26"-26"-31,26 26 30,-26-26-30,52 26 15,-26 0-31,78 26 16,0 26 0,-104-26-16,-26 26 15,-26 26 1,-26 1-1,0-27 1,52-26 0,52-26 31,-26-26-47,52 26 31,0 0-16,-26 0 1,0 0-16,0 0 16,78 0-16</inkml:trace>
  <inkml:trace contextRef="#ctx0" brushRef="#br0" timeOffset="31375.76">10516 7912 0,'-26'0'47,"26"26"-31,-26-26-16,-26 78 31,26-78-31,0 52 15,-52 53 1,0-1 0</inkml:trace>
  <inkml:trace contextRef="#ctx0" brushRef="#br0" timeOffset="31726.1">10282 7886 0,'26'0'0,"-26"26"46,26 0-14,-26 0-32,52 26 15,26 0 1,-26 0 15,-26-26-31,0 27 16,26-27-1</inkml:trace>
  <inkml:trace contextRef="#ctx0" brushRef="#br0" timeOffset="32242.68">10906 7860 0,'0'26'62,"26"-26"-46,0 0 0,0 26-16,79 26 31,-79 0-15,-52 0-1,-52 26 1,51-25-1,1-27-15,26 0 32,26-26 15,1 0-32,25-26 1,52 0-1,-26 0 1,-52 26-16,78 0 16</inkml:trace>
  <inkml:trace contextRef="#ctx0" brushRef="#br0" timeOffset="47547.53">7835 7860 0,'0'-26'0,"-26"26"78,26-26-31,-26 26-32,26-26 63,-26 0-62,26 0-16,0 0 16,0 0-1,0 0 1,0 0 0,0 0-1,-26 0 1,0 26 15,0 0 0,0 0-15,0 0-16,0 0 16,0 26-1,-26-26 1,-1 26-1,27 0 1,0 0 0,0-26-1,0 52 1,0-26 0,0 26-1,0 0 1,0 0-1,0 0 17,26-26-17,0 26 1,0 0 0,0 0-1,0 1 1,26-1-1,0 26 1,0-26 0,26 26 15,-26-26-15,0-26-1,0 0 1,27 0 15,-27 0-15,26-26-1,-26 26 1,52-26 0,-26 0-1,0 0 1,26-26 15,-26 0-15,26 0-1,-52-26 1,26 26 0,-26-52 15,-26 26 0,0-26-15,26 26-1,-26 0 1,-26-1 0,26 1-1,-104-104 16,52 104-15,0 26 0,-52 0 15,78 26-31</inkml:trace>
  <inkml:trace contextRef="#ctx0" brushRef="#br0" timeOffset="49921.51">8095 8277 0,'0'26'47,"-26"-26"-31,52 0 15,0 26-15,0-26-1,26 26 1,105 52 15,-79-78-15,-52 26-16,52-26 16,0 26-1,0 0 1,0-26-1,0-26 1,0 26 0,-26 0-1,-26 0 1,0 0 0,52 0 30,-52 0-30,-26-26 0,26 26-1,-26 26 17</inkml:trace>
  <inkml:trace contextRef="#ctx0" brushRef="#br0" timeOffset="51399.28">10047 7912 0,'0'-26'47,"0"0"-16,0 0-15,-26 26-1,26-26-15,-26-26 16,0-26 0,0 52-1,0-26 1,0 52 15,0 0 16,0-26-31,-26 26-1,-78 0 1,-26 0 15,130 0-15,-26 26-1,26 0 1,0 26 0,-26 52 30,26-52-30,0 26 0,26-26-1,0-26 1,0 26 0,26 0-1,-26-26 1,26 27-1,0-1 1,0 0 0,52 0 15,-26-26-15,-26 0-1,26 0 1,-26 0 15,0-26-31,0 26 16,0-26-1,26 26 1,0-26 0,0 0-1,26 0 1,52-26 15,-78 0-15,-25 26-1,-1-52 1,0 26 0,0-52-1,0 0 16,-26-1-15,-26 27 0,26 0-1,-26 0-15</inkml:trace>
  <inkml:trace contextRef="#ctx0" brushRef="#br0" timeOffset="52232.74">8850 8485 0,'-26'0'31,"26"26"-15,0 0 15,-26 0-15,26 0-1,0 0 1,0 130 15,26-78-15,-26-26 0,26 0-1,-26-26-15,0 26 16,0 27-1,-26 51 1</inkml:trace>
  <inkml:trace contextRef="#ctx0" brushRef="#br0" timeOffset="53117.18">8772 9526 0,'0'0'0,"0"-26"0,0 0 31,0 0-15,-26 0-1,-26-26 1,0 52 0,-26 0-1,26 26 1,-26 52 0,52-26-1,26 0 16,26-26-15,0-26-16,26 26 16,0 0-1,26-26 1,-26 26 0,0 0-1,0 0 1,-26 0-1,0-26 1,-26 26 0,-26 26-1,0-26 1,-52 26 0,0-26-1,-26-26 16,0 0-15,-1-52-16</inkml:trace>
  <inkml:trace contextRef="#ctx0" brushRef="#br0" timeOffset="53932.66">9162 9734 0,'0'-26'47,"-26"26"-31,26-26 0,-26 26-16,0-52 15,0 52 16,0 0-31,0 0 16,-26 26 0,26 26-1,26 0 1,0 26 0,26-26-1,0-26 1,26 0-1,0-26 1,26-26 0,-52-26-1,0 0 1,1 0 0,-27 26 15,0 52 0,0 0-15,26 0-1,0 52 1,0-26 0,0 27-16</inkml:trace>
  <inkml:trace contextRef="#ctx0" brushRef="#br0" timeOffset="54849.52">9397 9604 0,'26'0'0,"-52"0"0,52 26 32,0 0 15,0-26-32,-26 26-15,26 0 16,0 0-1,0 52 1,-26-26 0,0 0-1,0 0 1,0-78 31,-26 0-32,52-26 1,0-52 0,0 26-1,0 26 1,26 0 0,-26 52-1,0 26 16,0 0-15,-26 0-16,26 26 16,-26 0-1,26 0 1,-26-26 0,0 0 15,0 0-16,0-52 1,-52 26 15,52-52-15,0 0 0,26-26-1,26 26 1,52-26-1,-52 26 1,0 52 0,-52 26-1,0 26 1,0 52 0,-26 0 30,26-26-46</inkml:trace>
  <inkml:trace contextRef="#ctx0" brushRef="#br0" timeOffset="55483.67">10204 9578 0,'0'26'31,"26"-26"0,-26-26-31,26 26 16,0 0 0,26-26-1,-26 26-15,0-26 16,26-52 15,-26 52-15,-52 0-1,0 26 17,0 0-17,-26 26 16,26 0-15,0 26 0,26 0-1,0 0 1,78 130 15,104-78 0,-52-130-31</inkml:trace>
  <inkml:trace contextRef="#ctx0" brushRef="#br0" timeOffset="66937.61">6533 7730 0,'26'-26'31,"-52"0"188,0 26-188,-26-26-15,-26 26 0,-130-52-1,130 78 1,52-26-1,0 26 1,0 0 15,0 0 32,26 26-32,-26-26-15,0 0-16,26 26 31,0 26-15,-26 104-1,26-129-15,78 181 31,-26-208-15,-26 0 0,26 0-1,-52 0 1,52 0 15,-52 0 0,52-26-15,-26 26 0,26-26 15,0 0-15,0 0-1,0 0 1,0-26-1,0 0 1,27 0 15,-53 0-15,0 0 0,0 0-1,-26-26 1,26 0 15,-26 26 0,0-26-15,0 0 0,-26-1-1,-52-25 16,78 26-15,-26 26 0,-1 0-1,1-26 1,26 26 0,-78 0-1</inkml:trace>
  <inkml:trace contextRef="#ctx0" brushRef="#br0" timeOffset="69971.53">11557 7860 0,'0'-26'15,"0"0"17,0 0-17,0 0 1,0 0-1,-26 26 1,0-52 0,0 0-1,0 26 1,0 26-16,0-26 16,-26 0-1,26 26 1,-26-26-1,0 26 1,0 0 15,26 0-15,-52 0 0,26 26-1,-27 0 1,53-26-1,0 26 1,0 0 0,0 0-1,-26 52 17,52 26-1,0-26-16,0 0 17,0 0-17,26-26 1,0 1 0,-26-1-1,52 26 1,-26-26-1,26 52 17,-52-78-32,26 0 15,1-26 1,25 26 0,26 0-1,52-26 16,-52 0-15,0 0 15,26-26-15,-26 0 0,78-52 15,-130 52-16,0-26 1,0 0 0,1-26-1,-27-1 1,0 1 0,-27 0-1,1 26 1,-26 0-1</inkml:trace>
  <inkml:trace contextRef="#ctx0" brushRef="#br0" timeOffset="76639.35">11687 8173 0,'-26'0'79,"52"0"-33,-26 26-30,26-26-16,0 26 16,0-26-16,0 0 15,79 52 1,-53-26 0,-26-26-16,78 26 15,-26 0 1,0 0-1,0-26 17</inkml:trace>
  <inkml:trace contextRef="#ctx0" brushRef="#br0" timeOffset="77457.17">12598 7990 0,'26'0'125,"-26"-26"-110,26 26 1,0 0-16,53 0 16,-53 0-16,0 26 15,-26 0 1,-26 26 0,26 0 46,-26-26-46,26 1 15,26-1 16,0-26-47,26 26 15,26 26 1,-78-26 0,-26 52-1,-78-26 17,78-52-17,-105-26 1</inkml:trace>
  <inkml:trace contextRef="#ctx0" brushRef="#br0" timeOffset="89145.34">5779 6741 0,'0'-26'140,"26"26"-124,0-26 0,0 26-16,0-26 15,78 0 16,-78 26 1,0 0-17,26 0 17,-26 0-1,52 26 0,-26-26-15,0 0-1,0 0 1,26 0 15,0 26-15,-26-26 15,27 0 0,-27 26 1,26-26-17,-26 0 16,0 0 1,26 26-1,260-26 0,-260 0-15,-52 0-1,0 0 1,0 0 0,0 0-1,1 0 1,-1 0-16,0 0 16,26 0-1,-26 0 1,0 26-1,0-26 17,0 0-1</inkml:trace>
  <inkml:trace contextRef="#ctx0" brushRef="#br0" timeOffset="91227.77">9162 6168 0,'-26'-26'78,"26"0"-78,0 0 16,0 0 0,0 0-1,26 0-15,-26-52 47,0 52-16,26 26 94,0 0-125,27 0 79,-1 26-48,0-26-16,26 0 17,0 0-1,-26 0-15,26 0 15,-26 0 0,26 0 0,0 0-15,-26 0 15,0 0 0,0 0 1,-26-26-17,26 26 17,-25 0-1,-1 0-16,0 0 17,26 0-17,-26 26 32,0 52-31,0 78-1</inkml:trace>
  <inkml:trace contextRef="#ctx0" brushRef="#br0" timeOffset="92844.62">10672 6090 0,'0'-26'16,"0"0"46,-26 26-46,26-26-1,0 0-15,0 0 16,0 0 0,-26-26-1,26 26 1,0 0 15,0 52 94,26-26-94,0 0-15,0 0-16,0 0 16,52 26-1,0-26 1,-52 0-16,52 26 15,53-26 1,-53 0 0,26 0 15,26 0 0,26 0 0,-78 0-15,-26-26 0,-26 52 15,0-26-15,0 0-1,0 0 1,0 0-1,-26-26 79,0 52-31,0 0-32,0 0-31,0 0 0,0 0 16,0 104-1,0-52 1,27 53-16</inkml:trace>
  <inkml:trace contextRef="#ctx0" brushRef="#br0" timeOffset="94745.34">17986 6949 0,'0'0'0,"-26"0"31,52 0 32,0 0-32,1 0-31,25 26 16,104-26-1,-130 0-15,78 0 16,-26 26-1,-52-26 1,0 0-16</inkml:trace>
  <inkml:trace contextRef="#ctx0" brushRef="#br0" timeOffset="95228.39">17960 7183 0,'0'26'62,"26"0"-30,0-26-17,1 0-15,25 0 16,104 27 0,-52-27-1,-78 0-15,26 0 16,26-27 15</inkml:trace>
  <inkml:trace contextRef="#ctx0" brushRef="#br0" timeOffset="97579.54">19210 5778 0,'-26'0'31,"26"-26"-15,-26 26 0,0-26-1,0 26 1,-52 0 0,0 26 15,52 0-16,26 0 1,0 0 0,0 0 15,0 0-15,0 0-1,-27 26 1,27 26-1,0-26 1,0 26 0,0 105 15,-26-79-15,26 0-1,0-26 1,0 0-1,-26 26 17,26-52-1,-26 26-15,26-52-1,0 0-15,0 26 16,-26 52 15,26-26-15,0-25-1,0 25 1,0 0 0,-26 52 15,26-104-16,0 26 1,0-26 15,0 26-15,26 104 15,0-26 0,0-78-15,0 0 0,27 1-1,-1-1 1,78-26 0,0 0-1,26-26 1</inkml:trace>
  <inkml:trace contextRef="#ctx0" brushRef="#br0" timeOffset="99730.12">19548 5934 0,'-26'0'31,"26"26"78,0 0-109,0 0 16,0 26-16,0-26 0,0 78 15,0-52 1</inkml:trace>
  <inkml:trace contextRef="#ctx0" brushRef="#br0" timeOffset="100080.02">19939 6090 0,'0'-26'0,"0"52"109,-26-26-109,26 26 0,-52 26 0,-53 104 16</inkml:trace>
  <inkml:trace contextRef="#ctx0" brushRef="#br0" timeOffset="100430.8">19835 6038 0,'0'0'0,"0"26"16,26-26-1,0 26 16,-26 0-15,26-26 0,-26 26-16,26 26 15,0 26 1,0 53 0</inkml:trace>
  <inkml:trace contextRef="#ctx0" brushRef="#br0" timeOffset="100980.77">20355 6038 0,'-26'0'47,"26"26"-16,-26-26-31,0 0 16,0 26 0,-26 0-1,26 26 1,0-26-16,26 26 16,0 0-1,26 1 1,0-1-1,78 0 17,-26-26-17,-26-52 1,0-105 15,-52 27-15,-26 26-1,-52 52 1</inkml:trace>
  <inkml:trace contextRef="#ctx0" brushRef="#br0" timeOffset="101630.28">20668 6246 0,'26'0'15,"-52"0"-15,52 0 47,0 0-31,0 0 0,0 0-16,52 0 15,26 0 1,-52-26-1,-26 26 1,26 0 0,-26-26-16</inkml:trace>
  <inkml:trace contextRef="#ctx0" brushRef="#br0" timeOffset="101947.91">20980 6038 0,'-26'0'16,"0"0"15,26 26-16,26 0 17,-26 52-17,0 26 1,26 79 15,0-131-31</inkml:trace>
  <inkml:trace contextRef="#ctx0" brushRef="#br0" timeOffset="103030.87">21605 5908 0,'-26'0'31,"26"26"-31,-26 0 31,-27 26-15,27-26-1,-26 26 1,26 0 0,0 104 15,52-77-16,0-79 1,26 26 0,27 0-1,-1-52 1,-26 0 0,-26 0-1,-26-1 1,-26 1-1,0 26 1,-26 0 0,-27 26-1</inkml:trace>
  <inkml:trace contextRef="#ctx0" brushRef="#br0" timeOffset="103664.26">22125 5856 0,'0'0'15,"0"26"1,0 0-1,-26 0 1,0 26 0,0 0-1,-26 0 1,26 0 0,26 26-1,0 0 1,26-25 15,26 77 0,-26-78-15,52 0 0</inkml:trace>
  <inkml:trace contextRef="#ctx0" brushRef="#br0" timeOffset="104464.35">22203 6168 0,'26'-26'16,"0"26"46,0 0-30,0 0-1,52 26-15,-25-26-1,25 0-15</inkml:trace>
  <inkml:trace contextRef="#ctx0" brushRef="#br0" timeOffset="104764.82">22776 5986 0,'26'0'16,"-26"26"46,0 0-46,26-26-16,-26 26 0,26 52 16,-26-26-1</inkml:trace>
  <inkml:trace contextRef="#ctx0" brushRef="#br0" timeOffset="105216.57">23062 5830 0,'0'-26'0,"26"26"78,0 26-78,0 0 15,0 0-15,0 0 16,79 104 15,-79-78-15,-26 26 0,0-26-1,0-26-15,0 26 16,0 1-16</inkml:trace>
  <inkml:trace contextRef="#ctx0" brushRef="#br0" timeOffset="109149.22">25327 5856 0,'0'26'31,"-26"-26"16,26 26-15,0 0-17,0 0 1,26 0-1,-26 26 1,0-26-16,0 26 16,26-26-1,-26 26-15</inkml:trace>
  <inkml:trace contextRef="#ctx0" brushRef="#br0" timeOffset="110282.98">25952 5908 0,'0'26'93,"0"0"-46,-27 0-31,27 0-1,-26 0-15,26 0 16,-26-26-16,0 52 16,0 0-1,-26 26 1</inkml:trace>
  <inkml:trace contextRef="#ctx0" brushRef="#br0" timeOffset="111034.3">25665 6012 0,'0'-26'0,"0"52"15,26-26 17,-26 26-17,26-26 1,0 26 0,0-26-1,26 78 1,0-26-1,0 0 1,-25 0 0,25 1 15</inkml:trace>
  <inkml:trace contextRef="#ctx0" brushRef="#br0" timeOffset="111583.99">26342 5856 0,'0'0'0,"-26"0"0,26-26 16,0 52-1,0 0 1,-26 0 0,26 0-16,-26 26 15,-26 52 16,52-52-15,0 0 0,26 0-1,0 0 1,26-26 15,-26 1-15,26-1-16</inkml:trace>
  <inkml:trace contextRef="#ctx0" brushRef="#br0" timeOffset="111933.49">26524 6038 0,'26'0'62,"0"0"-30,-26 26-32,52-26 15,0 0 1,26-26 15</inkml:trace>
  <inkml:trace contextRef="#ctx0" brushRef="#br0" timeOffset="112267.6">26915 5882 0,'0'-26'16,"0"52"46,0 0-46,26-26 0,-26 26-16,0 26 0</inkml:trace>
  <inkml:trace contextRef="#ctx0" brushRef="#br0" timeOffset="112650.76">27149 5778 0,'0'-26'0,"26"26"15,0 0 17,-26 26-17,26-26 1,0 26-1,-26 0 1,26 0-16,52 78 31,-78 287-31</inkml:trace>
  <inkml:trace contextRef="#ctx0" brushRef="#br0" timeOffset="113634.15">27800 6012 0,'26'0'62,"-26"26"-46,26-26-16,0 0 16,26 0-16,26 0 31,26 26-16,-26-26 1,0 0 0,-52-26-16</inkml:trace>
  <inkml:trace contextRef="#ctx0" brushRef="#br0" timeOffset="113950.95">28060 5856 0,'0'0'0,"0"26"15,0 0 32,0 0-31,26 0-1,-26 78 1,26-26 0,-26-52-16,26 78 15,0 53 1</inkml:trace>
  <inkml:trace contextRef="#ctx0" brushRef="#br0" timeOffset="114918.35">29023 5778 0,'-26'0'0,"0"0"31,26 26-15,-52-26-1,0 0 1,0 26 0,0 26-1,26-52-15,0 52 16,-26 26-1,52-26 1,52 26 0,0 0-1,52 0 1,26-52 15,-78-52-15,-26-26-1,-26 0 1,-26 26 0,-26 26-1,-26 0 1,26 52-16</inkml:trace>
  <inkml:trace contextRef="#ctx0" brushRef="#br0" timeOffset="115868.76">29622 5674 0,'0'26'110,"-26"-26"-110,0 26 0,0 0 15,0 26-15,-53 52 16,79-78 0,-26 26-1,0-52 1,26 26 15,52 156-15,-52-130-16,53 79 15,25-27 1,26-78-16</inkml:trace>
  <inkml:trace contextRef="#ctx0" brushRef="#br0" timeOffset="116534.35">29856 5856 0,'0'-26'15,"26"26"63,0 0-78,0 0 16,0 0-16,0 26 0,0 0 31,0 26-15,-52 26-1,0-26 1,-52 0 0,26 0-1,26-52 1,52 0 31,0 0-32,52-26 1,0 26 0,-52 0-1</inkml:trace>
  <inkml:trace contextRef="#ctx0" brushRef="#br0" timeOffset="116919.11">30220 5648 0,'0'-26'0,"26"26"15,-26 26-15,0 0 32,26-26-17,0 26 1,0 26-1,53 26 1,-27 0 0,-52 26-1,26-78-15,-52 78 16,-78 157 0</inkml:trace>
  <inkml:trace contextRef="#ctx0" brushRef="#br0" timeOffset="119152.72">19678 7288 0,'0'26'62,"0"0"-46,-26-26 0,0 0 15,0 0-16,0 0-15,0 0 16,-26 0 0,26 0-1,0-26 1,26 0-16,0 0 16,0-27-1,26 27 1,0 0-1,0 0 1,26 0 0,-26 26 15,26 26-15,-26 0-1,0 52 1,0-25-1,-26 25 1,0-26 0,-26 0-1,-52 26 1</inkml:trace>
  <inkml:trace contextRef="#ctx0" brushRef="#br0" timeOffset="119620.43">20251 7235 0,'-26'0'47,"26"27"-31,-26-27-1,26 26 1,-26 0-1,-26 52 1,26-52-16,-78 104 16</inkml:trace>
  <inkml:trace contextRef="#ctx0" brushRef="#br0" timeOffset="119920.25">20043 7235 0,'0'0'0,"0"27"16,0-1 31,26 0-32,-26 0 1,78 52 0,-26 0-1,-26-52-15,26 26 16,0-26-16</inkml:trace>
  <inkml:trace contextRef="#ctx0" brushRef="#br0" timeOffset="120869.65">20746 7262 0,'0'-27'0,"-26"27"32,26 27-17,-26-27 1,0 0-1,-1 0 1,1 26 0,-26 0-1,26 0 1,0-26-16,26 52 16,0 26-1,0-26 1,52 26-1,26 0 1,27-52 0,-27-52 15,-26-52-15,-26 26-1,-78-52 1,0 26-1,-26 52 1,52 26-16</inkml:trace>
  <inkml:trace contextRef="#ctx0" brushRef="#br0" timeOffset="121304.38">21214 7392 0,'26'0'78,"-26"26"-62,26-26-16,0 0 16,52 0-16,0-26 15,-26 26 17,1 0-17,-27-26-15</inkml:trace>
  <inkml:trace contextRef="#ctx0" brushRef="#br0" timeOffset="121637.18">21474 7288 0,'0'-26'31,"0"52"63,0 0-79,0 0 1,0 26-16,0 104 16,0-26-16</inkml:trace>
  <inkml:trace contextRef="#ctx0" brushRef="#br0" timeOffset="122904.39">21917 7183 0,'0'-26'78,"26"26"-31,-26-26-47,26 26 0,0 0 16,78-26-1,-104 52 1,0 0 15,0 0-31,0 0 16,-26 0 0,0 1 15,26-1-16,-26-26-15,52 26 16,0-26 62,-26 26-78,26 0 16,0-26-1,-26 26-15,0 0 32,-52 78-17,-52-78-15</inkml:trace>
  <inkml:trace contextRef="#ctx0" brushRef="#br0" timeOffset="123321.13">22568 7027 0,'-26'0'15,"26"26"-15,0 0 32,-26 0-32,-26 52 15,-1 1 1,27 25-1,-26 0 1,52-26 0,0-26 15,26-26-15,26 26-1,79-26 1</inkml:trace>
  <inkml:trace contextRef="#ctx0" brushRef="#br0" timeOffset="123653.92">22620 7366 0,'26'0'15,"0"0"16,-26 26-31,26-26 16,26 26 0,0-26-1,0-26-15</inkml:trace>
  <inkml:trace contextRef="#ctx0" brushRef="#br0" timeOffset="123920.76">23062 7209 0,'26'0'15,"-52"26"16,26 1-15,0-1 0,26 52-1,-26-52-15,0 52 16,0-26-16</inkml:trace>
  <inkml:trace contextRef="#ctx0" brushRef="#br0" timeOffset="124271.54">23297 7053 0,'0'-26'0,"26"26"16,-26 26-16,0 0 31,26-26-15,26 52-1,26 0 1,-78-26-16,52 79 15,0 25 1,-78 0 15,-26 26-31</inkml:trace>
  <inkml:trace contextRef="#ctx0" brushRef="#br0" timeOffset="125738.63">25405 7288 0,'-26'0'125,"0"0"-94,26-26-15,-26 26-16,26-27 0,-26 27 16,26-26-1,0 0 1,26 26-1,0 0 32,0 0-31,52 26 0,-26 0-1,0 27 1,-52-27-1,-52 182 1</inkml:trace>
  <inkml:trace contextRef="#ctx0" brushRef="#br0" timeOffset="126423.2">26056 7262 0,'0'26'46,"-26"-26"-30,26 26-16,0 0 16,-52 26-1,26 0 1,-53 0 0</inkml:trace>
  <inkml:trace contextRef="#ctx0" brushRef="#br0" timeOffset="126738.01">25925 7209 0,'0'26'47,"27"-26"-47,-27 27 16,0-1-16,26 26 15,0 26 1,0-26-1,26 52 1</inkml:trace>
  <inkml:trace contextRef="#ctx0" brushRef="#br0" timeOffset="126989.85">25899 7366 0,'26'0'16,"1"26"15,-1-26-16,0 0-15,130 0 16</inkml:trace>
  <inkml:trace contextRef="#ctx0" brushRef="#br0" timeOffset="127389.61">26498 7105 0,'-26'0'15,"26"26"16,-26 0-15,26 0-16,-26 53 31,0-79-31,26 78 16,-26 26 0,26-26-1,0 0 1,0 0-1,26-26 1,0 0 0,52 0-1</inkml:trace>
  <inkml:trace contextRef="#ctx0" brushRef="#br0" timeOffset="127722.4">26576 7392 0,'0'0'0,"0"26"31,26-26 16,0 0-31,0 0-1,0 0-15,26 0 16,53-26-1</inkml:trace>
  <inkml:trace contextRef="#ctx0" brushRef="#br0" timeOffset="128006.22">26941 7157 0,'-26'0'31,"26"26"-15,0 0 15,0 0-16,0 1-15,0 25 16,0 52 15,0 0-31</inkml:trace>
  <inkml:trace contextRef="#ctx0" brushRef="#br0" timeOffset="128389.98">27123 7001 0,'26'0'47,"-26"26"-31,26-26-16,-26 26 15,52 0 1,-26 26-1,0 0 1,0-26-16,26 79 16,-52-53-16</inkml:trace>
  <inkml:trace contextRef="#ctx0" brushRef="#br0" timeOffset="129255.43">27748 7340 0,'26'0'15,"-26"26"17,26-26-17,0 0 1,52 0 0,0 0-1,-52 0-15,52 0 16,0 0-1,-52 0 17,-26-26-32</inkml:trace>
  <inkml:trace contextRef="#ctx0" brushRef="#br0" timeOffset="129522.28">27982 7183 0,'-26'-26'0,"26"52"16,0 0 31,0 0-32,26-26-15,-26 79 32,0-53-32,26 52 15,52 104-15</inkml:trace>
  <inkml:trace contextRef="#ctx0" brushRef="#br0" timeOffset="130722.53">28763 7079 0,'0'-26'16,"-26"26"-16,26-26 31,26 26 0,0-26-31,52 0 16,26 0-1,-52 26 1,-26 52 0,-26 26-1,-78 26 32,78-78-31,-26-26-1,0 26 1,26 1 46,26-27-46,0 0 15,-26 26-31,26-26 32,-26 52-32,0-26 15,0 78 1,-234-26-1</inkml:trace>
  <inkml:trace contextRef="#ctx0" brushRef="#br0" timeOffset="131206.23">29752 7183 0,'-26'26'47,"26"0"-31,-26-26-16,0 53 16,-26 25-1,26-78-15,-104 130 16</inkml:trace>
  <inkml:trace contextRef="#ctx0" brushRef="#br0" timeOffset="131473.07">29544 7209 0,'0'26'31,"26"-26"-15,-26 27-16,52-1 16,52 104 15,-104-104-16,78 26-15</inkml:trace>
  <inkml:trace contextRef="#ctx0" brushRef="#br0" timeOffset="131939.83">30324 6975 0,'0'26'31,"-26"0"-15,26 0-16,-26 0 15,-52 52 1,78-52-16,-52 79 15,0 25 1,52-52 0,0 52-1,52-52 1,0-26 0,78 26-16</inkml:trace>
  <inkml:trace contextRef="#ctx0" brushRef="#br0" timeOffset="132423.89">30637 7183 0,'0'0'0,"26"0"47,0 0-16,52 26 0,-26 27-15,-26 25-1,-78 0 1,-26 0 0,78-52-16,-52 0 15,52 0 1,26-26-1,0 0 1,52-26 0,52 0-1,26 0 1</inkml:trace>
  <inkml:trace contextRef="#ctx0" brushRef="#br0" timeOffset="132790.59">31079 6845 0,'26'0'47,"0"26"-31,0-26-16,-26 26 0,26-26 15,53 52-15,-53-52 0,130 208 47,-130-103-31,-52 25-1,-26 0 1,-52 0-16</inkml:trace>
  <inkml:trace contextRef="#ctx0" brushRef="#br0" timeOffset="134090.24">31704 5622 0,'26'0'0,"-52"0"0,26 0 16,0 26-1,0-52 17,26 26-32,0 0 31,26 0-16,26 0 1,26 0 0,-26 0-1,-78 26 32,0 0-47,0 78 47,27-52-31,-27 26-1,0 0 1,26-26 0,-26-26-16,0 52 15,0 52 1,0-25-1,0 25 17,0-78-17,26 0 1,-52 0 0,26-26-1,0 26 16,0 0-15,0 0 0,0 26-1,-26-26 1,26 26 0,0-26-1,0 0 1,0 26-1,0 1 1,0-1 0,0 0-1,0 26 17,0-52-17,26 0 16,-26 52-15,0-52 0,0 52 15,0-78-15,0 0-1,-53-26 1,-155 26-1</inkml:trace>
  <inkml:trace contextRef="#ctx0" brushRef="#br0" timeOffset="141375.57">20433 8667 0,'0'0'0,"0"-26"31,-26 26-15,0-26 15,0 26-15,0 0-1,0 26 1,0 0 15,-26-26-15,26 26-16,-26 0 0,-78 78 15,78 26 17,104-78-17,0 0 1,52 27 15,-52-53-15,-26 0-16,26-26 15,0 0 1,26-52 0,-26-1-1,-26-25 1,0 0 0,-52 0 15,0 26-16,-26 26 1,-52-26 0</inkml:trace>
  <inkml:trace contextRef="#ctx0" brushRef="#br0" timeOffset="142125.43">21110 8979 0,'0'26'47,"26"-26"15,0 0-62,0 0 16,26 0-16,104 0 16,-26 0-1,-51 0 1,-53 0-1</inkml:trace>
  <inkml:trace contextRef="#ctx0" brushRef="#br0" timeOffset="142511.38">21474 8797 0,'-26'0'31,"26"-26"-31,-26 26 31,26-26-15,0 52 31,0 104 15,26-78-62,-26 131 16,26-79-1</inkml:trace>
  <inkml:trace contextRef="#ctx0" brushRef="#br0" timeOffset="144977.53">22047 8511 0,'0'26'31,"-26"-26"16,26 26-31,-26 0-1,26 0-15,-26 0 16,-26 26 0,0 78 15,26-78-16,26 0 1,26 26 0,-26-26-1,26 27 1,26-53 15,-26 26-15,26 0-1,26 26-15</inkml:trace>
  <inkml:trace contextRef="#ctx0" brushRef="#br0" timeOffset="145444.21">22255 8927 0,'0'26'15,"-26"-26"32,52 0-16,0 0 1,0 0-32,105 26 15,103 0 32,-208-26-47</inkml:trace>
  <inkml:trace contextRef="#ctx0" brushRef="#br0" timeOffset="146244.53">23114 8537 0,'26'0'31,"-52"0"47,0 26-78,0-26 0,26 26 0,-26 0 16,-130 182 15,156-156-15,26 0-1,26 0 1,26 0-1,78-26 17,-104-52-17,-26-26 17,-52 26-17,0 0 1,-26 26-1,0 26 1,-26 26-16</inkml:trace>
  <inkml:trace contextRef="#ctx0" brushRef="#br0" timeOffset="146661.42">23531 8459 0,'0'26'15,"26"-26"1,-26 26-16,26 0 16,26 0-1,0 52 1,0-26-1,52 130 17,-104-78-17,0-78-15,-104 183 16</inkml:trace>
  <inkml:trace contextRef="#ctx0" brushRef="#br0" timeOffset="150296.87">25899 8953 0,'0'0'0,"-26"0"31,26-26 0,26 26 79,0 26-110,1-26 0,129 0 31,-26 26-15,-52-26-1,0 0 1,0 0 0</inkml:trace>
  <inkml:trace contextRef="#ctx0" brushRef="#br0" timeOffset="150662.03">26732 8693 0,'0'26'47,"0"0"-16,26 0-15,-26 0-1,0 0-15,0 78 16,0-26 0,0 0 15,26 53-31</inkml:trace>
  <inkml:trace contextRef="#ctx0" brushRef="#br0" timeOffset="151229.06">27175 8927 0,'26'0'31,"-26"26"1,26-26-32,-26 26 15,52-26 1,26 26 0,26-26-1,26 0 1,-52 0-1,-78 26-15,79-26 16</inkml:trace>
  <inkml:trace contextRef="#ctx0" brushRef="#br0" timeOffset="151561.89">27435 8719 0,'0'0'0,"0"26"47,0 0-16,0 0-31,0 26 16,26 52-1,0-26 1,0 1 0,0 51-1</inkml:trace>
  <inkml:trace contextRef="#ctx0" brushRef="#br0" timeOffset="152129.44">28190 8667 0,'0'26'31,"26"-26"-31,-26 26 0,0 0 16,0 52 0,0 0-1,26 26 1,0-26-1,-26 1 1,52 25 0</inkml:trace>
  <inkml:trace contextRef="#ctx0" brushRef="#br0" timeOffset="152645.93">28581 8641 0,'0'26'16,"0"-52"-16,0 26 0,26 0 0,-26 26 31,26-26-31,52 0 31,-26 26-15,26 0 0,-26 26-1,-52 26 1,0-52-16,-52 156 31,-26-129-15,-26 25 15,78-52-15,52-26-1,0-26 1,26 26-1,78 0 17,0 0-17,0 0 1</inkml:trace>
  <inkml:trace contextRef="#ctx0" brushRef="#br0" timeOffset="154396.54">20668 9786 0,'0'0'0,"-27"0"16,27-26-1,0 0 1,0 0 0,0 0-1,-26 0 1,-26 0-1,-52 26 32,52 52-31,0 0 0,26-52-16,0 78 15,0 26 1,104 53 15,0-105-15,52 0-1,1-26 1,-27-52 0,-52 0-1,-52-78 1,-26-1-1,0 27 17,-52 26-17,-53 26-15</inkml:trace>
  <inkml:trace contextRef="#ctx0" brushRef="#br0" timeOffset="155046.29">21240 10021 0,'26'0'47,"0"0"-31,0 0-16,26 0 15,52 0 1,-25 0 0,77 0 15,-130 0-15</inkml:trace>
  <inkml:trace contextRef="#ctx0" brushRef="#br0" timeOffset="155330.18">21526 9812 0,'0'26'62,"0"0"-46,27-26-16,-27 26 0,26 26 16,26 157-1</inkml:trace>
  <inkml:trace contextRef="#ctx0" brushRef="#br0" timeOffset="155813.89">22490 9604 0,'-26'0'0,"0"0"47,26 26-47,-27-26 16,1 52 0,-26 0-1,26-26-15,0 52 16,-52 131 15,104-131-15,26 26-1,52 0 1,1-26 0,51 26-16</inkml:trace>
  <inkml:trace contextRef="#ctx0" brushRef="#br0" timeOffset="156163.71">22750 9994 0,'26'0'15,"0"0"1,0 0-1,0 0-15,0 0 16,130 0 15,-78 0-15,0 0-16</inkml:trace>
  <inkml:trace contextRef="#ctx0" brushRef="#br0" timeOffset="156780.25">23375 9656 0,'0'-26'16,"0"52"-16,26-78 46,26 52-30,-26 0 0,0 0-16,0 0 15,-26 78 1,0 0 0,-78 78-1,26-104 1,26 1 15,26-27-15,52-26-1,-26 0 1,52-26 0,-26 26-1,-26 0 1,-26 52-1,0 0 1,-52 52 0,0-52-1,-78 0 1</inkml:trace>
  <inkml:trace contextRef="#ctx0" brushRef="#br0" timeOffset="157130.19">23791 9422 0,'26'0'0,"-26"26"47,26 0-47,0 0 16,26 52 0,52 52-1,-52-26 1,-52-52-16,26 78 31,-52 53-15,-130 25-16</inkml:trace>
  <inkml:trace contextRef="#ctx0" brushRef="#br0" timeOffset="158498.4">26316 10073 0,'0'0'0,"26"0"94,0 0-78,0-26-16,52 26 15,-26 0-15,78 26 31,-104 0-15</inkml:trace>
  <inkml:trace contextRef="#ctx0" brushRef="#br0" timeOffset="159080.95">27149 10073 0,'0'0'0,"26"0"47,-26-26 16,0 52-63,-26-26 15,0 0-15,0 0 16,0 0-16,0 0 31,0 0-15,0 0-1,0-26 1,-26-27 0,52 27-16,0-26 15,26 52 1,26-26 15,-26 52-31,78 26 16,-26 183 15,-104-131-15,-26-26-1,-26 0 1</inkml:trace>
  <inkml:trace contextRef="#ctx0" brushRef="#br0" timeOffset="159647.61">27774 10203 0,'26'0'63,"0"0"-32,0 0-31,0 0 15,104 26 1,-52-26 0,-26 0-1,-26 0 1</inkml:trace>
  <inkml:trace contextRef="#ctx0" brushRef="#br0" timeOffset="159947.79">27930 10021 0,'0'-53'16,"0"79"93,26 27-109,-26-27 0,26 52 16,0 130-1,0 0 1</inkml:trace>
  <inkml:trace contextRef="#ctx0" brushRef="#br0" timeOffset="161199.18">28971 9864 0,'-26'0'15,"26"26"17,-26-26-17,0 0 1,-26 26 15,-26 26-15,-26 27-1,52-27 1,26-52-16,-1 78 16,1 0-1,52 0 1,105 0 0,-1-52-1,0-26 16,-78-52-15,-52-52 15,-52 52-15,0 52 0,-52 52-1,26 0-15</inkml:trace>
  <inkml:trace contextRef="#ctx0" brushRef="#br0" timeOffset="162517.09">29492 8329 0,'-26'0'16,"52"0"-1,0 0 16,-26-26-15,78 26 0,26 26-1,0-26 1,-26 26 15,-52-26-15,-26 26-1,0 26 1,0-26 0,26 104 15,-26-26-15,0 0-1,0-26 16,0 26-15,0-78-16,26 209 31,-26-105-15,0-26 0,0-26-1,0 0 1,-26-26-1,26 0 1,0 0 0,0 0-1,0 0 1,0 0 0,0-26-1,-26 53 16,26-27-15,0 26 0,0-26-1,0 26 1,26 52 15,-52-26 0,-52-52 1,-130-26-17</inkml:trace>
  <inkml:trace contextRef="#ctx0" brushRef="#br0" timeOffset="163832.52">20095 8407 0,'0'0'0,"-26"0"46,0-26-30,-26 26 0,0 0-1,-26 0 1,-27 0 15,79 0-31,-26 52 31,26-26-15,26 26 0,-26 52-1,0-26 1,26 26 0,0 0-1,0 0 16,0-26-15,0-51-16,0 129 31,0-104-15,-26 52 0,26-52-1,0 52 1,26 52 15,0-104-15,26 26-1,26 0 1,1-26 0,155 53 15</inkml:trace>
  <inkml:trace contextRef="#ctx0" brushRef="#br0" timeOffset="165133.3">21891 11348 0,'0'-26'31,"-26"26"0,26-26-31,-26 26 16,0-26 0,-26 0-1,-52 26 1,0 26 0,25 0-1,53 0 1,52 104 15,0-52-15,0 0-1,1 0 1,-27 26 0,26 53 30,-52-53-30,26-26 0,0 0-1,0 26 1,0 0 0,0 0-1,0-52-15,0 0 16,0 52-1,26-25 1,-26 25 0,0-26-1,26 0 1,0-26 0,26 0-1,0-52 16,-26 26-31,78-26 16,156 0 0</inkml:trace>
  <inkml:trace contextRef="#ctx0" brushRef="#br0" timeOffset="165783.34">22516 11634 0,'0'26'47,"26"-26"-31,0 26-1,52-26 1,182-26 15,-130 26-15,-26 0-1,-52 0-15</inkml:trace>
  <inkml:trace contextRef="#ctx0" brushRef="#br0" timeOffset="166334.18">23739 11218 0,'0'0'15,"-26"0"1,0 0 31,26 26-32,-26 0 1,26 0-16,-52 26 16,0 26-1,0 52 1,52-52 0,52 52-1,52-52 1,130-25 15,-130-106-15,-78-25-1,-78 26 1,-52 52 0,-26 52 15,52 53-31</inkml:trace>
  <inkml:trace contextRef="#ctx0" brushRef="#br0" timeOffset="167934.27">22620 12962 0,'26'0'94,"0"0"-78,0 0-1,26-26 1,78 26 0,-52 26-1,52 0 1,-52-26 0,26 26-1</inkml:trace>
  <inkml:trace contextRef="#ctx0" brushRef="#br0" timeOffset="168701.41">23687 12623 0,'0'-26'15,"0"0"32,26 26 31,0 0-78,0 0 0,26 0 16,78 26 0,-104 78-1,-52-25 1,26-53-16,-130 130 31,104-156-15,52 0 31,0 0-32,0 0-15,78 0 16,26 26 15,-78 26-15,-25 0-1,-1-26 1,-26 52 15,-79-26-15,-51 26 0,0-78-1,26-78-15</inkml:trace>
  <inkml:trace contextRef="#ctx0" brushRef="#br0" timeOffset="170268.46">26264 11296 0,'0'0'0,"0"-26"16,-26 26 0,26-26 15,0 52 16,0 0-32,0 0 1,0 52 0,26 26-1,0 0 1,-26-78-16,26 156 31,-26-156-15,0 1-1</inkml:trace>
  <inkml:trace contextRef="#ctx0" brushRef="#br0" timeOffset="170635.02">26602 11322 0,'0'-26'15,"26"26"1,-52 0 31,26 26-47,26 26 31,0 26 0,-26-52-31,26 78 16,-26 0-1,0 0 1,0-25 0,26-27-16</inkml:trace>
  <inkml:trace contextRef="#ctx0" brushRef="#br0" timeOffset="171651.78">26160 13014 0,'0'0'0,"26"0"94,0 0-94,0 0 15,0 0-15,0 26 16,0-26-1,52 0 1,-52 0-16,26-26 16,0 26-1,-26 0-15</inkml:trace>
  <inkml:trace contextRef="#ctx0" brushRef="#br0" timeOffset="172368.62">26784 12780 0,'0'-27'32,"0"1"14,27 26-30,-27-26-16,26 26 16,26-26-16,26 0 15,-26 52 1,-26 79 15,-78-1-15,26-26-1,-26-26 1,26-52 0,26 26-1,26-52 1,0 26 0,26-26-1,26 26 1,-52 26-1,26 0 1,0 26 0,-52 0-1,26-26-15,-52 52 32,0 0-17,-156-26 16,104-78-15,-26-26-16</inkml:trace>
  <inkml:trace contextRef="#ctx0" brushRef="#br0" timeOffset="173551.96">27383 11192 0,'0'0'15,"0"-26"-15,-26 26 0,0 0 32,0-26-17,52 26 1,-26-26-1,26 26 1,0 0 0,26 26-1,104 0 1,-25 0 0,-1 26-1,-52-52 1,-26 26-1,-52 0 64,0 0-64,0 0 1,0 0-16,26 0 15,-26 0-15,0 26 16,26 78 0,-26-26-1,0 26 1,-26-25 0,26 25-1,-26-26 1,26 52-1,0-52 1,0 0 0,0-26-1,0 0 17,0 27-17,0-27 1,0 26-1,-26-26 1,52 0 0,-26 0-1,0 26 1,0-52 0,26 26-1,-26 78 16,-26-78-15,0 27 0,-26-1 15,26-52-15,-156 52-16</inkml:trace>
  <inkml:trace contextRef="#ctx0" brushRef="#br0" timeOffset="175419.75">21787 12129 0,'0'26'0,"-26"-26"16,26 26 15,-26 0-31,-26 26 31,0-26-15,-26-26-1,-1 26 17,-25-26-17,0 0 1,-52-26-1,0 0 1,104 0-16,-130 0 16,-53-26-1,53 0 1,-78 0 0,52-26-1,-79 0 1,-155-79 15,286 79-15,-53-52-1,53 26 17,-26-52-17,26 0 1,26 0-1,25 25 1,-25-25 0,26 52-1,0-26 1,-78-104 15,104 130-15,52 78-16,-26-79 15,0 1 1,26 0 0,-52-26 15,52 52-15,-1-52-1,27 26 1,-26-26-1,0 52 1,26-1 0,-26 1-1,0-52 1,-26 52 0,26 0-1,0-26 1,-26-26 15,26 26-15,26 52-1,-26-26 17,26 25-17,0 1 16,0 26-15,-26 0 15,26-26-15,26 0-16</inkml:trace>
  <inkml:trace contextRef="#ctx0" brushRef="#br0" timeOffset="212818.32">17414 14029 0,'26'0'15,"-26"-26"1,26 26 125,-26 26-141,26-26 15,0 0-15,0 26 0,26 0 0,52 26 16,-104-26-1,26-26 32,0 26-31,0 0 15,78 52 16,-78-78 0,-26-26-16,52 0-31,105-78 16,-105 78-1,156-104 1,182-78 15,-312 182-15,1-27 0,-27 53-1,0-26 1,-26 0-1,0 26 1,0 0 15,-52 0 32</inkml:trace>
  <inkml:trace contextRef="#ctx0" brushRef="#br0" timeOffset="-182879.54">28164 18558 0,'0'26'15,"0"26"1,78 52-16,-78-78 16,78 130-1,-52-26 1,0-104-1,0 26 1,-26-26 0,26 26-1,0-52 1,0 0 0,0 27-1,0-27 79,105-53-78,-105 53-1,78-78-15,26-26 16,417-234-1,25 52 1,27-27 0,-365 79-1,26 52 1,-234 156-16,79-52 16,-79 52 15</inkml:trace>
</inkml:ink>
</file>

<file path=ppt/ink/ink4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31T10:23:18.756"/>
    </inkml:context>
    <inkml:brush xml:id="br0">
      <inkml:brushProperty name="width" value="0.05292" units="cm"/>
      <inkml:brushProperty name="height" value="0.05292" units="cm"/>
      <inkml:brushProperty name="color" value="#FF0000"/>
    </inkml:brush>
  </inkml:definitions>
  <inkml:trace contextRef="#ctx0" brushRef="#br0">25171 5856 0,'0'26'47,"26"-26"-32,-26 26 1,26 0 0,0 0-1,26-26 1,78 0 15,-52 0-15,-52 0-1,0 0 1,26 26 15,26-26-15,521 52 15,-365-52 0,-104 0-15,-104 0-16,105 0 16,-1 26-1,-26-26 1,26 0-1,52 26 1,0-26 0,183 52 15,-183-26-15,0-26-1,-52 26 1,53-26-1,207 52 32,-234-52-31,78 26 0,1-26-1,-27 26 1,-78 0-1,0-26 1,26 27 0,-25-1-1,25-26 1,52 26 0,26 0-1,-26 0 1,-25-26-1,25 26 1,0-26 15,-52 0-15,79 0 15,-157 26-15,52-26-1</inkml:trace>
  <inkml:trace contextRef="#ctx0" brushRef="#br0" timeOffset="25241.64">12598 10775 0,'-26'0'31,"52"0"-15,0 0 15,-52 0 32,0 26-48,0 0 1,26 0 31,-26 0-31,26 0-16,26-26 15,0 0 1,52-52-1,-52 52 1,-26-26 15,26 26-31,-104 0 16,52 0-16,-52 52 16,78-26-1,26-26 1</inkml:trace>
  <inkml:trace contextRef="#ctx0" brushRef="#br0" timeOffset="26557.47">17830 10619 0,'-26'0'94,"0"0"-63,0 0-31,0 0 16,0 26-16,0 26 31,26 0-15,26-26-1,156 0 16,-104-52-15,-52 26-16,27-52 16,-53 26-1,-27 0 1,1 0 0,0 0-1,26 52 1,0 0 15,0-52 0</inkml:trace>
  <inkml:trace contextRef="#ctx0" brushRef="#br0" timeOffset="28359.22">15540 14471 0,'0'-26'16,"0"0"62,-26 26-47,26-26-31,-26 26 16,0 0-16,-52-26 16,-27 26-1,27 0 1,26 0-1,26 52 1,0 0 15,26 26-15,0 1 0,26 51 15,0-78-16,-26 26 1,26-26 0,-26-26-16,0 52 15,26 130 17,0-104-17,-26 0 1,26-26-1,-26 27 17,0-27-17,26 26 1,-26-52 0,-26 26-1,26 26 1,0-26-1,0 26 17,26-26-17,-26-26 1,26 0 0,0-26-1,27 79 32,-27-53-31,26 26-1,0-26 1,0 26 0,104 26-16</inkml:trace>
  <inkml:trace contextRef="#ctx0" brushRef="#br0" timeOffset="29459.32">16321 14523 0,'0'-26'31,"-26"26"-15,26-26-1,-26 0 1,-27 0-1,-77 26 17,26 52-17,52 0 1,26 26 0,0-25-1,52-27-15,-26 52 16,52 0-1,52 0 17,0 0-17,53-26 1,-53-52 0,104-104 15,-182-104 0,-78 130-15,-26-1-1,0 27 1,-26 0-16</inkml:trace>
  <inkml:trace contextRef="#ctx0" brushRef="#br0" timeOffset="30892.88">14316 11088 0,'26'-26'0,"-26"0"16,26 26-16,-26-52 31,26-1-15,0 27-1,-52 26 16,0 0 1,-52 26-17,52-26-15,-26 79 16,52-53 0,0 0-1,52-26 1,0-26-1,0-26 17,-26-1-17,-52 1 1,-26 52 0,-78 0 15,104 26-16,78-26 1</inkml:trace>
  <inkml:trace contextRef="#ctx0" brushRef="#br0" timeOffset="31860.35">20199 10723 0,'26'-26'16,"0"26"-1,-26-26 1,26 26 15,-26 26 78,26-26-109,-26 26 0,78-26 32,-26-26-17,-52 0 1,0 0 0,-26 0-1,0 78-15</inkml:trace>
  <inkml:trace contextRef="#ctx0" brushRef="#br0" timeOffset="32826.21">17986 14628 0,'53'-53'16,"-27"53"31,0 0-16,-26-26-31,104 26 16,78-52-1,26 52 16,-156 0 1,0 0-17,-52 26 1</inkml:trace>
  <inkml:trace contextRef="#ctx0" brushRef="#br0" timeOffset="33493.82">19418 14159 0,'-26'0'62,"0"0"-46,0 0-16,-26 26 16,26 0-16,-52 26 31,-78 104 0,104-52-15,52 1-1,26-1 1,78 26 0,-78-130-16,52 52 15,182-26 16,-130-78-15,-78 0 0,-26-26-1,-182 52 17,78 52-17,-130 78 1</inkml:trace>
  <inkml:trace contextRef="#ctx0" brushRef="#br0" timeOffset="35994.68">16060 16267 0,'0'26'31,"-26"-26"-15,52 0 47,0 0-32,0-26-31,52 26 15,79-26 1,-131 26-16,26 0 16,-52-26-1,104 26 17</inkml:trace>
  <inkml:trace contextRef="#ctx0" brushRef="#br0" timeOffset="36678.04">17154 16059 0,'26'0'15,"-26"26"17,0 0-17,0 0 1,-26-26 0,-79 26 15,-51-52 0,104 0-15,0-26-1,52 26-15,0-104 32,26 78-17,26-26 16,0 26-15,0 78 0,78 104 15,-77-52-15,-1 26-1,-26 26 1,-52-26-1,-79 131 17,1-131-17</inkml:trace>
  <inkml:trace contextRef="#ctx0" brushRef="#br0" timeOffset="38394.99">19548 15799 0,'0'0'0,"0"-26"0,-26 26 16,0 0 0,-26 26-1,-52 0 1,52 0-1,-26 26 1,0 78 0,52 0-1,26-26 1,0 52 0,52-51 15,26-1-16,78-52 1,-26-52 0,0-26-1,-78-52 1,-52 26 0,-52 26-1,-208 104 16,78 0-15</inkml:trace>
  <inkml:trace contextRef="#ctx0" brushRef="#br0" timeOffset="39830.02">20173 14289 0,'-26'-26'0,"26"0"16,0 0 62,26 26-62,-26-26-16,26 26 15,0 0-15,26-26 16,-26 26-16,78 0 16,0 0-1,-26-26 1,1 0-1,-53 26 17,-52 26-17,26 0 48,0 52-32,0 0-15,0 26-1,0-52-15,0 78 16,0 131 15,0-1-15,26 78 15,0-129-15,-26-1-1,26 78 17,-26-182-1,26 26-16,0 1 1,0 25 0,26 26 15,-52-104-15,26 26-1,0 0 1,-26 0-1,0-52 1,0-26 0,0 0-1,0 1 1,-26-1 31,-52-26-16,0 0-15,-79 0-1,79 0 1,52 0-16,-78 0 0</inkml:trace>
  <inkml:trace contextRef="#ctx0" brushRef="#br0" timeOffset="43564.46">21605 15512 0,'26'0'15,"0"0"17,-26 26-17,26-26 1,0 53-1,0 25 1,0-26 0,26 0-1,-26 0 1,0-52-16,26 52 16,0 0-1,26-26 16,-52-26-15,0-26 0,26-26-1,52-26 1,52-26 15,131-53-15,-1-25-1,-104 78 1,-51 26 0,-53 52-1,-26 52-15</inkml:trace>
  <inkml:trace contextRef="#ctx0" brushRef="#br0" timeOffset="46757.53">9891 12389 0,'-26'0'16,"0"0"-1,26-26 1,-26 26 0,26-26-1,0-52 1,0 0-1,26 0 1,-26 26 0,0 26-1,0 0 1,0 0 15,0 52-15,-26 26-1</inkml:trace>
  <inkml:trace contextRef="#ctx0" brushRef="#br0" timeOffset="47731.94">13015 9812 0,'0'0'0,"-26"0"15,26-26 1,-26 26-1,0 0 1,26 26 0,-26 52-1,0 0 1,26 53 0,0-105-16,26 52 15,0 26 16,-26-130 1,0-26-17,26-52 17,-26 78-32,52-105 15,0 1 1,26-52-1,0 78 1,0 0 0,0 78-1,-52 26 1,52 52 0,0 26-1,1 78 1,-1-26-1,-52 26 1,0-51 0,-26-1-1,0-26 17,-26-26-17,0-26-15</inkml:trace>
  <inkml:trace contextRef="#ctx0" brushRef="#br0" timeOffset="48031.75">13093 9994 0,'-26'0'0,"0"0"16,0 0 0,0 0-1,52 0 1,0 0 0,0 0-1,26 0 1,-26 0-16,156 0 15,104-26 1,183 0 0</inkml:trace>
  <inkml:trace contextRef="#ctx0" brushRef="#br0" timeOffset="48665.37">18325 9526 0,'0'0'0,"0"26"47,0 0-31,0 0-16,0 26 16,0 78-1,0-26 1,26 53-1,0-53 1,-26-78-16,26 104 16</inkml:trace>
  <inkml:trace contextRef="#ctx0" brushRef="#br0" timeOffset="49332.97">18247 9552 0,'26'0'15,"-26"-26"32,26 26-47,0 0 16,0 0-16,52-26 31,52 26-15,-26 26-1,-78-26-15,78 78 16,-78 78-1,-52 0 1,-26-78 0,-52 1-1,26-53 1,26-52 0,52-26-1,52-1 1,26 1-1,0 26 1,-26 0 0,0 52-1,0 26 17,-26 0-17,1 27 1,-27 25-1,0 0 1,-53-52 0,-77 26-1,0-52 1,104-26-16,-156-26 0</inkml:trace>
</inkml:ink>
</file>

<file path=ppt/ink/ink4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31T09:15:07.852"/>
    </inkml:context>
    <inkml:brush xml:id="br0">
      <inkml:brushProperty name="width" value="0.05292" units="cm"/>
      <inkml:brushProperty name="height" value="0.05292" units="cm"/>
      <inkml:brushProperty name="color" value="#FF0000"/>
    </inkml:brush>
  </inkml:definitions>
  <inkml:trace contextRef="#ctx0" brushRef="#br0">4191 4607 0,'-26'130'63,"26"-78"-47,0 26-16,0-52 15,0 26 1,0 0-1,0-26-15,0 26 16,0-26 15,0 0-15,0-52 109,0-52-109,0 52-1,0-26-15,0 26 16,0-52-1,0 26 1,0 26 0,0 0 15,0 0 16,0 0-32,0 0 1,26-26 0,0 26-1,0 26 1,0-26 0,0 26-1,26 0 1,0 0-1,0 0 1,26 0 15,-52 0-15,0 26 0,0 0 15,0-26-31,-26 26 15,52 26 1,-26-26 0,-26 26-1,0-26 1,0 0 15,0 26-31,0-26 16,0 0-1,0 0 17,0 0-17,0 0 1,0 0 0,0 26 15,0-26-16,0 52 1,0-52 0,0 0 15,0 0-15,-26-26 93</inkml:trace>
  <inkml:trace contextRef="#ctx0" brushRef="#br0" timeOffset="847.51">4243 5023 0,'52'0'110,"0"0"-95,-26 0 1,26 0 31,-26 0-31,52 0-16,-52 0 125,0 0-125,0 0 15,0 0 48,0 0-48</inkml:trace>
  <inkml:trace contextRef="#ctx0" brushRef="#br0" timeOffset="1623.99">5206 4997 0,'26'0'125,"0"0"-110,0 0-15,0 0 16,26 0 47</inkml:trace>
  <inkml:trace contextRef="#ctx0" brushRef="#br0" timeOffset="3015.49">5206 5231 0,'0'26'187,"26"-26"-171,0 0-16,0 0 15,26 0 17,-26 0 108</inkml:trace>
  <inkml:trace contextRef="#ctx0" brushRef="#br0" timeOffset="4918.96">5805 4008 0,'0'-26'15,"-26"26"17,0 0-17,0 0 16,-1 0 16,-25 0-47,26 0 16,0 26 31,26 0-47,-26 26 31,26-26-15,0 26-1,0-26 1,0 26 0,0-26 15,0 0-31,0 26 31,0-26 0,26 26-31,-26-26 16,0 27 0,26 25-1,-26-52 1,0 0-1,0 0 1,0 52 0,0 0-1,0-52 1,52 52 0,-52-52-1,0 26 1,0-26-1,0 0 1,0 0 0,0 26-1,0 52 1,0-52 0,0 0-1,0-26 16,0 0-15,0 1 0,0 25-1,0-26 1,0 26 0,0 26-1,0-26 1,0-26-1,0 52 1,0-26 0,0-26-1,0 26 1,0 26 0,0-52-1,0 0 16,0 26-15,0 0 0,0-26-1,26 0 17,-26 0-17,53-26 1,25 26-1,26-26 1,-78 0 0,0 0 31,0 0-32,0 0 1</inkml:trace>
  <inkml:trace contextRef="#ctx0" brushRef="#br0" timeOffset="6504.28">6351 3982 0,'78'-26'110,"0"26"-95,-52 26 16,-26 0 16,0 0-31,0 26 0,0-26-16,0 0 15,0 52 1,-52 26-1,26-26 1,0-52 0,26 0 15,26-26 110,0 0-126,52 0-15,27 0 16,-53 0-1,-26 0 1</inkml:trace>
  <inkml:trace contextRef="#ctx0" brushRef="#br0" timeOffset="7791.96">6403 4893 0,'0'-26'16,"26"26"15,26 0-16,0 0 1,-26 0 0,0 0-1,27 0 1,-27 0 0,0 0-1,-26 26 32,0 0-31,0 0-1,0 0 1,0 0 0,-26 0-1,-26-26 1,78 0 156,26 0-172,-26 26 15,0-26 1,0 26 31,-26 26 15,-52 26-46,26-26-16,0-52 16,26 26-16,-26-26 46,0 0-30,-1 0 0,-25 0-1,26 0 1,0 0 31</inkml:trace>
  <inkml:trace contextRef="#ctx0" brushRef="#br0" timeOffset="8758.93">6612 5700 0,'0'156'62,"0"-78"-62,0-26 16,0-26 0,0 0 15,0 0-15,0 0 93,0 26-109,0-26 31</inkml:trace>
  <inkml:trace contextRef="#ctx0" brushRef="#br0" timeOffset="11384.39">6950 3904 0,'26'0'94,"52"0"-94,-52 0 16,0 0-16,0 0 15,0 0 1,0 0 46,0 0-46,0 0 15,0 0-15,0 0-1,0 0 17,0 0-17,0 0 110,-26 26-109,0 0-16,0 26 16,0-26-16,0 52 15,0 0 16,0 26-15,0 26 0,0-25-1,0-27 1,0 0 0,0-26-1,0 0 1,0 0-1,0-26-15,0 0 16,0 26 0,0-26-1,0 26 1,0 78 0,0 0 15,26-26-16,-26-77 1,0-1 0,0 0-1,0 0 17,0 0-32,0 26 15,0-26 1,0 26-1,0-26 1,0 26 0,0-26-1,52 26 1,-52 0 0,0-26 15,0 26-16,0-26 1,26 26 0,-26-26 15,0 26 0,27-26-15,-27 26-1,0-26 1,0 0 0,0 0-1,0 52 1,0-51 15,0 25 16,0 0 62,-53-26-77,27 0-17,0-26 1,0 26 0,-26-26 15,26 0 31,-26 0-46,26 0 0</inkml:trace>
  <inkml:trace contextRef="#ctx0" brushRef="#br0" timeOffset="23247.72">7939 5309 0,'0'-26'140,"0"0"-124,26 26 187,0 0-156,-26 26-31,26 0 15,-26 0 0,0 0 16</inkml:trace>
  <inkml:trace contextRef="#ctx0" brushRef="#br0" timeOffset="27048.4">8043 5335 0,'0'-26'78,"-26"78"47,0 1-78,0-53-16,26 26-15,0 0 15,0 0 0,0 0 79</inkml:trace>
  <inkml:trace contextRef="#ctx0" brushRef="#br0" timeOffset="28247.51">8850 4659 0,'0'52'47,"0"-26"-31,0 26-16,0 0 15,0-26-15,0 52 32,0-52-17,0 0 1,0 0 0</inkml:trace>
  <inkml:trace contextRef="#ctx0" brushRef="#br0" timeOffset="29471.73">8824 4633 0,'0'-26'0,"0"0"31,0 0-16,26 26 1,26 0 0,0 0-1,0 0 1,-26 0 0,0 0-1,26 0-15,-26 26 16,0 0 15,0 26-15,-26-26-1,0 0 1,0 0 15,0 0 0,-26 0-31,-26 0 16,26-26 0,0 26-1,78-26 110,52 0-109,-25 0-16,-27 0 16,0 0-16,-26 0 15,26 26 1,-52 0-1,26 26 1,-26-26 15,0 26 1,0-26-17,-26-26-15,-78 26 16,78-26 15,-26 0-15,-53 0-1,53 0 1,26 0 15,0 0-15</inkml:trace>
  <inkml:trace contextRef="#ctx0" brushRef="#br0" timeOffset="30223.49">9787 4867 0,'78'0'94,"0"0"-94,-26 0 15,0 0-15,27 0 16,-27 0 0,26 0-1,-52 0 1</inkml:trace>
  <inkml:trace contextRef="#ctx0" brushRef="#br0" timeOffset="30878.73">9865 5023 0,'26'0'31,"52"0"-15,0 0 0,27 0-1,-27 0 1,-52 0 0,0 0 15</inkml:trace>
  <inkml:trace contextRef="#ctx0" brushRef="#br0" timeOffset="32425.05">10802 3722 0,'-26'-26'15,"0"26"-15,26-26 16,-52 26 0,26 0-1,-26-26 1,26 26 31,0 0 0,0 0-47,0 26 46,26 0-30,0 0 0,0 0-1,0 52 1,26-52-16,-26 52 16,78 78-1,-78-78 16,26 0-15,0 0 0,-26 0-1,0-26 1,0 1 0,0 51-1,0-78 1,0 26-1,0 26 1,0 0 0,0 0-1,0 52 1,0-52 0,0 26-1,0 0 16,0-25-15,0-53 0,0 52-1,0-26 1,0 52 0,0-26-1,0 26 1,0-26-1,0-26 1,26 26 0,-26-52-1,0 26 1,26-26 0,-26 0 30,26-26-30,26 52 0,0-52-1,0 0-15,26 0 16,1 0 0,-1 0-1,-26-26 1</inkml:trace>
  <inkml:trace contextRef="#ctx0" brushRef="#br0" timeOffset="33807.19">11583 3722 0,'0'52'78,"0"26"-78,26 26 16,-26-52-16,0-26 16,0 78-1,26-52 1,-26 0 0,0-26-1,0 0 1,26 0 31,-26-52 46</inkml:trace>
  <inkml:trace contextRef="#ctx0" brushRef="#br0" timeOffset="34935.7">11505 3670 0,'-26'0'47,"0"26"-47,26 0 15,-26 0 1,0 26-16,0 26 16,0-52-1,26 0 1,0 0 0,0 0 30,0 0 126,26-26-109,52 0-48,-52 0-15,26 0 16,-26 0 0,0 0 46,0 0-46,0 0 46,0 0-46,0 0-16,0 0 16,26 0-16</inkml:trace>
  <inkml:trace contextRef="#ctx0" brushRef="#br0" timeOffset="36159.51">11583 4815 0,'0'52'46,"0"0"-30,0-26 0,0 0-1,0 0 1,26-52 93,26 0-93,-26 26 31,0 0-16,0 26 0,0 0-31,-26 0 16,0 26 0,26-52-1,-26 26 1,26 26-16,0-26 15,-26 0 32,-26-26 31,0 0-46,0 0-32,0 0 15,26-26-15,-52 26 16,26-26 0,0 26-1</inkml:trace>
  <inkml:trace contextRef="#ctx0" brushRef="#br0" timeOffset="36847.54">11583 4789 0,'26'0'47,"52"0"-31,0 0-16,-26 0 15,27 0 1</inkml:trace>
  <inkml:trace contextRef="#ctx0" brushRef="#br0" timeOffset="38135.38">11791 5674 0,'-26'26'94,"0"0"-94,-26 26 0,52-26 31,0 52-16,-26-26 1,26-26 0,0 0-1,0 0 1,0 0 0,0 0-1,0 26 1,0 0-1,26-26 1,0 0-16,0-26 31,0 0-15,79 0 0,-53 0 15,-26 0-16,26 0 1,-26 0 0,-26-26 31,-26-26-1,26 26-30,-26 26-16,-105-26 16,53 26-1,52 0 32,0 0-31,-26 0 15,52 26-15,26 0 31</inkml:trace>
  <inkml:trace contextRef="#ctx0" brushRef="#br0" timeOffset="40460.71">12156 3696 0,'0'-26'94,"52"26"-79,-26 0-15,26 0 16,-26 0-16,0 0 31,0 0 1,0 0 108,0 0-77,0 0 93,0 78-140,-26 0-16,0 0 15,26 0-15,-26-52 16,0 52-1,0-26 1,0 52 0,0-78-1,0 26 1,0-26 0,0 26-1,0 0 1,0-26-1,0 53 1,0-27 0,0 52-1,26-26 1,-26 26 0,0 0-1,0-52 1,26 52-1,-26 0 1,0-52 0,0-26-1,0 53 17,0-53-17,0 52 1,26-26-1,-26-26 1,0 26 0,0-26-1,0 26 1,0-26 0,0 26-1,0-26 1,0 26-1,0 26 1,0-52 0,0 26-1,0-26 1,0 26 15,0-26-15,0 26 15,0-26-15,0 26-1,0 27 1,0-53 0,0 26 15,0-26 94,-78 26-125,-26 0 15,78-52-15,0 0 125,0 0-109</inkml:trace>
  <inkml:trace contextRef="#ctx0" brushRef="#br0" timeOffset="43175.61">7314 7470 0,'0'52'31,"0"26"-31,0-26 16,26 78-1,0 0 1,0 0 15,-26-52-15,26-25-1,-26-27 48,26-26 15,-26-26-62,0-27-1,0 1-15,0 0 16,0 0 0,0-26-1,-26 26-15,26-26 16,0 0-1,0 26 1,0 26 0,0-26-1,0 26 1,0 0 0,0-26-1,26 0 16,0 0-15,1 52 15,-1-26-31,0 26 32,52 0-1,-26 0-16,0 0 17,-26 52-32,0 0 15,26-26 1,-52 0 0,26 26-1,-26 0 1,0-26-16,52 78 15,-52-26 1,0-26 0,0 0-1,0 0 17,0-26-17,0 0 16,0 0 1,0 0 30,0 0-46,0 0 31,0 0-32,0 0 1,0 1 15,0-1 47,0 0-31</inkml:trace>
  <inkml:trace contextRef="#ctx0" brushRef="#br0" timeOffset="43927.06">7392 7964 0,'0'-26'47,"0"0"-47,26 26 15,53 0 1,-1 0-16,-52 0 15,130 0 1,-130 0 0,26 0-1,-26 0 17,26 0-1,-26 0 109</inkml:trace>
  <inkml:trace contextRef="#ctx0" brushRef="#br0" timeOffset="44662.6">8668 7730 0,'0'-26'47,"-78"26"-47,0 52 15,0 26 1,52-52-1,0 0 1,0 0-16,-1 26 16,27-26 15,-26 0-15,0-26 62,26 26-63</inkml:trace>
  <inkml:trace contextRef="#ctx0" brushRef="#br0" timeOffset="45455.11">8251 7626 0,'52'52'94,"157"52"-94,-157-78 16,-26 26-16,0-52 15,-26 26 1,26-26-1,0 52 95,26-26-79,-52 0 94</inkml:trace>
  <inkml:trace contextRef="#ctx0" brushRef="#br0" timeOffset="55262.89">9188 7392 0,'0'26'94,"0"104"-78,0-104-16,0 52 15,0-26 1,0-26-16,0 52 31,0-52-15,0 26-16,0-26 47,26-26-47,-26 52 31,0-26-15,0 26 93,0-26-93</inkml:trace>
  <inkml:trace contextRef="#ctx0" brushRef="#br0" timeOffset="57166.71">9241 7444 0,'0'-26'32,"26"0"-17,0 26 17,78-52-17,-52 52 1,-26 0-16,26 0 15,52 0 17,-26 0-17,-52 0 1,26 0 0,-26 0 15,-26 26 0,26-26 0,-26 26 1,0 52-32,-26-52 15,-26 52 1,26-52-1,0 0 1,0 26 0,-26-52-1,-52 26 1,26 0 0,26-26-1,26 26 1,0 0 15,52-52 78,0 26-109,78-26 16,-52 26-16,26 0 16,-52 0-1,52 0 1,-52 0 0,26 0-1,-26 0 1,26 0 15,-26 26-31,0-26 16,-26 26 31,0 0 15,0 0-46,0 0 15,0 0-31,0 0 16,0 0-1,-26-26 1,0 26-1,-52 0 1,52 0 0,0-26 15,-26 0 16,26 0-32,0 0 1,0 0 0,-26 0-1,0 0 1,0 0 0,26 0-1,-26 0 1,26 0-1,0 0 32,-26 0 16</inkml:trace>
  <inkml:trace contextRef="#ctx0" brushRef="#br0" timeOffset="64000.49">6247 9031 0,'-52'-26'63,"26"26"-47,0 0-16,0 0 15,0 0-15,0 0 16,0 26-1,0-26 1,0 26 0,26 0 15,-52 27-15,52 25-1,0-52 16,0 26-15,0-26 0,0 52-1,0-26 1,0 52 0,0-78-1,0 26 1,0 0-1,0 26 1,0 52 0,0-26-1,0-25 1,0-1 0,0 0-1,0-26 16,0 0-15,0 0 0,0 26-1,0-26 1,0 0 0,0 26-1,0 0 1,0 0-1,0-52 1,0 0 0,0 52-1,0-51 1,0 25 0,0 26-1,26 0 16,-26-52-15,0 26 0,0 0-1,52 0 1,-52-26 0,0 26-1,0-26 1,0 0-1,26 0 1,0 52 0,0-52 15,0 0-31,26 0 16,0 0-1,0-26 16,-52 26-15,26 0 0,26-26-1,104 0 1</inkml:trace>
  <inkml:trace contextRef="#ctx0" brushRef="#br0" timeOffset="66039.23">6690 8953 0,'0'-26'47,"26"26"-16,0 0-31,0 0 16,26 0-16,0 0 15,-26 0 1,0 52 0,26-26-1,-52 0 1,26 26 0,-26 1 15,0-27-16,0 0 1,-26 52 0,0-78-1,-26 52 1,52-26 0,-26-26-1,0 26 16,0 0 204,78-26-204,0 0-31,0 0 16,0 0-16,-26 0 15,26 0 1</inkml:trace>
  <inkml:trace contextRef="#ctx0" brushRef="#br0" timeOffset="67246.49">6898 9968 0,'26'0'62,"26"0"-46,-26 0-16,52 0 15,-52 0 1,0 0 0,0 0 15,0 0-16,-26 26 1,0 27 0,-26-1-1,0 0 1,-26-52 0,26 26-1,-26 0 1,26-26-1,52 0 95,0 0-95,0 0-15,0 0 16,0 0 0,0 0-1,0 0 17,-26 26-17,26 26 32,0-52-47,-26 26 16,0 0-1,-26 26 1,-26-52 0,-26 26 15,52-26 31,0 0-62</inkml:trace>
  <inkml:trace contextRef="#ctx0" brushRef="#br0" timeOffset="68125.95">7080 10984 0,'0'26'62,"0"52"-46,26 0-16,-26-52 15,26 52-15,-26-52 16,0 26 15,0 0-15,26-26 78,-26 0-48,26-26 17</inkml:trace>
  <inkml:trace contextRef="#ctx0" brushRef="#br0" timeOffset="70202.67">7523 8823 0,'26'0'94,"26"0"-78,-26 0-16,26 0 15,-26 0 1,0 0 31,-26 52 0,0-26-32,0 52 1,0-52-16,0 52 16,0-25-16,0 25 15,0-26 1,26 26 15,-26-26 0,0-26-15,0 78 15,0-52-31,0-26 16,0 26 0,0-26-1,0 26 1,0-26-16,0 26 15,0 0 1,0-26 0,0 52 15,0-52 0,0 53-15,0-27-1,0 52 1,0-26 0,-26-26-1,26 26 1,0 0 0,0-52-1,0 26 1,0 0-1,0-26 17,0 26-17,0-26 1,26 26 0,-26-26-1,0 26 1,0-26-1,0 27-15,0 25 16,0-26 0,26 26-1,-26-52 1,0 0 0,0 0-1,0 0 1,0 0-1,0 26 1,0-26 0,0 0-1,0 26 1,0 26 15,0 0-15,0 26-1,0-52 1,0 0 0,0 1-1,0-1 1,0-26 0,-26 0 15,26 0-16,-26-26 32,-26 52-47,26-52 16,-26 26 0,26 0 15,0-26 0</inkml:trace>
  <inkml:trace contextRef="#ctx0" brushRef="#br0" timeOffset="71301.99">9162 9708 0,'0'52'78,"-26"0"-78,-26 26 16,26 0-16,-52 27 16,52-1-1,-26-26 1,26-52 0,26 0-1,0 26 1,-26-52-1,26 26 79,-26 0-94,26 0 16,-26 0-1</inkml:trace>
  <inkml:trace contextRef="#ctx0" brushRef="#br0" timeOffset="72142.47">8772 9812 0,'0'-26'31,"26"26"-15,0 26-16,52 26 15,-52 26 1,26 79 0,26-53-1,-26-52 17,-26-26-17,26 26 1,-26-26-1,1-26 1,-27 26 15,26 0-15,0 0 15,0 0-15</inkml:trace>
  <inkml:trace contextRef="#ctx0" brushRef="#br0" timeOffset="73887.39">10256 8485 0,'-52'0'46,"26"0"-30,0 0 0,0-26-1,-1 0 1,-51 26 0,52 0 15,0 26-16,0-26 1,26 26 0,-26 0-1,0 0 17,26 0 14,0 26-14,0 0-32,0-26 15,0 26 1,0 26 0,0-52-1,0 52 1,0 0-1,0-52-15,0 26 16,0 27 0,0 51-1,0-78 17,0-26-17,0 26 1,0 0 15,0-26-15,0 52-1,0 0 1,0-1093 0,0 2212-16,0-1119 15,0 0 1,0-25-1,0-1 1,0 0 0,0 0 15,0 26-15,0 0-1,0 26 1,0-26-1,0-26 1,0 26 0,0-52-1,0 52 1,0-26 0,0 0-1,0 0 1,0 27-1,0-53 1,0 52 0,0-26 15,0 0-15,52 26-1,-52-26 1,26 0-1,0-26 1,-26 0 0,26 26-1,0 0 1,0 0 0,105-26-1,-79 0 1,26-26-1,-52 0 1,26 0 0,26 0-1,0 0 17</inkml:trace>
  <inkml:trace contextRef="#ctx0" brushRef="#br0" timeOffset="74989.98">11167 8355 0,'0'78'47,"0"0"-47,26 26 15,-26 52 1,26-78-1,-26 0 1,0-52 0,0 0-16,0 0 47,0-52 46,0-52-93,0 0 16</inkml:trace>
  <inkml:trace contextRef="#ctx0" brushRef="#br0" timeOffset="75726.84">11193 8381 0,'-26'-26'32,"0"26"-17,-26 52 1,52-26-16,-78 78 15,-1 26 1,27-78 0,26-26 15,26 0-15,235-26 140,-157 0-141,-26 0-15,0 0 16,-52 26 109,26 0-109</inkml:trace>
  <inkml:trace contextRef="#ctx0" brushRef="#br0" timeOffset="76721.89">10958 9682 0,'0'26'46,"0"52"-46,0 0 16,0-26 0,0 0-16,0-26 15,79-26 95,-27 0-95,-26 0-15,0 0 16,0 0 15,0 0-15,0 0-1,52 53 1,-52-53 0,0 52-1,0-26 1,-26 26 0,0-26-1,0 26 32,0-26-31,0 0-16,-78 0 31,52 0-31,-26 0 16,0-26-1,0 0 1,-26 0-1,25 0 1,1-52 0</inkml:trace>
  <inkml:trace contextRef="#ctx0" brushRef="#br0" timeOffset="77247.25">10880 9656 0,'26'0'16,"52"0"31,27 0-47,-53 0 15,52 0-15,0 0 16,-52 0 0,-26 0-1,0 0 1,-26 26 62,0 26-78</inkml:trace>
  <inkml:trace contextRef="#ctx0" brushRef="#br0" timeOffset="78438.71">11349 10905 0,'-26'0'47,"-26"0"-47,-52 53 31,52 51-15,52-52-1,0 26 1,0-26-1,0-26 1,0 26 0,0-26-1,26 26 1,-26-26 0,26 0-16,0 26 15,104 0 1,-26-52-1,-26 0 17,52 0-17,0 0 1,-25-26 0,-105-26 15,0 0-16,0-26 1,-53 78 15,27 0 1,-78 0-17,52 0-15,-26 0 16,26 0-1,26 0 1,0 26 15,0-26 32</inkml:trace>
  <inkml:trace contextRef="#ctx0" brushRef="#br0" timeOffset="80694.28">12078 8199 0,'26'0'94,"52"0"-94,-52 0 15,0 0-15,0 0 16,0 0 0,-26 26 155,26 26-171,-26 26 16,0-52 0,0 130-1,0-26 1,0 26 0,0-78-1,0-52 1,0 26-1,0 0 1,0 0 15,0-25-31,0 51 16,0 26 0,0-78-1,0 26 1,0 0-1,0-26 1,0 0 0,0 26-1,0 0 1,0 52 0,0 0-1,0 52 1,0-25-1,0-53 1,0-26 15,0-26-15,0 0 0,0 0-1,0 26 1,0 0-1,0 26 1,0 0 0,0 26-1,0 0 1,0 0 0,0-78-1,0 0 16,0 27-15,0-27 0,0 0-1,0 26 1,0-26 0,0 0-1,0 0 1,0 26-1,0-26 1,0 26-16,0-26 16,-26 0-1,26 0 1,0 0 0,0 0-1,0 26 1,-26 0-1,26-26 17,0 0-1,0 0 0,0 0 0,-26-26-15,0 26 31,0-26-47,0 0 31,-26 0 110</inkml:trace>
</inkml:ink>
</file>

<file path=ppt/ink/ink4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31T10:25:03.915"/>
    </inkml:context>
    <inkml:brush xml:id="br0">
      <inkml:brushProperty name="width" value="0.05292" units="cm"/>
      <inkml:brushProperty name="height" value="0.05292" units="cm"/>
      <inkml:brushProperty name="color" value="#FF0000"/>
    </inkml:brush>
  </inkml:definitions>
  <inkml:trace contextRef="#ctx0" brushRef="#br0">16295 10515 0</inkml:trace>
</inkml:ink>
</file>

<file path=ppt/ink/ink4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31T10:28:19.100"/>
    </inkml:context>
    <inkml:brush xml:id="br0">
      <inkml:brushProperty name="width" value="0.05292" units="cm"/>
      <inkml:brushProperty name="height" value="0.05292" units="cm"/>
    </inkml:brush>
  </inkml:definitions>
  <inkml:trace contextRef="#ctx0" brushRef="#br0">7887 8927 0,'-26'0'78,"26"-26"-62,-26 26-1,52 0 64,0 0-64,0 0 16,0 0-15,52 0 15,-26 26-15,26-26 15,0 0 0,26 0-15,-25 0 15,51 26-15,-26-26 15,0 0 0,26 0-15,-26 26 0,-26-26-16,105 0 31,-105 0-15,26 0-1,-26 0 16,0 0-15,0 0 15,0-26-15,-26 26 0,234-26 15,-155 26-16,-105 0 1,-26-26 15</inkml:trace>
  <inkml:trace contextRef="#ctx0" brushRef="#br0" timeOffset="4851.45">7314 13092 0,'0'0'0,"-26"0"16,52 0 62,-26 26-78,0 0 16,0 26-1,0 52 1,0-52-1,0-26-15,-26 182 32,26-130-17,26-52-15</inkml:trace>
  <inkml:trace contextRef="#ctx0" brushRef="#br0" timeOffset="6018.71">8043 13248 0,'-26'26'0,"0"-26"47,0 0-16,26 26-15,-26-26-16,0 26 0,0 0 15,-26 52 1,0 0 0,52 0-1,26-26 1,26 0-1,78 27 17,-26-79-17,52-52 1,-78-27 0,-51 53-16,-1-52 15,0 26 1,-26 0-1,-26 26 1,-27 0 0,1 0-1,-26 26 1,0-26 0,0 26-1,0 0 1,0-26-1,26 26 17,26-26-17,-26 0 1,52-26 0,0 26-1,0-26 1,0 0-1,26-26 17,26 26-17,0 0 1,26 26 0,-26 26-1,78 78 16,-26 52 16,-78-52-31,-52-26 0,-26 0-1,-52 0-15</inkml:trace>
  <inkml:trace contextRef="#ctx0" brushRef="#br0" timeOffset="6735.66">8876 13352 0,'26'0'63,"0"0"-48,0 0-15,0 0 16,78-26 0,26 26-1,-25-26 1,-27 0-1,-52 26 17,-26 26-17,-26-26 1,0 26-16</inkml:trace>
  <inkml:trace contextRef="#ctx0" brushRef="#br0" timeOffset="8269.29">9891 12701 0,'0'26'15,"0"0"1,0 1 0,0-1-1,0 26 1,0-26-16,0 52 16,26 26-1,-26-78-15,-26 78 16</inkml:trace>
  <inkml:trace contextRef="#ctx0" brushRef="#br0" timeOffset="8786.13">9917 13014 0,'26'0'16,"-26"-26"15,26 26-15,0 0-16,0 0 15,26 0 1,79 26 0,-53 26-1,-52-52-15,78 52 16,-78 0 0,0 0-1,0 26 1,-26 0 15,-26 0-15,0 0-1,-52-26 1,-26 0 0,0-52-1,78 0-15,-105 0 16,1-52-16</inkml:trace>
  <inkml:trace contextRef="#ctx0" brushRef="#br0" timeOffset="9219.79">9891 12649 0,'26'0'15,"0"0"32,0 0-31,0 0-16,105-52 16,-79 52-16,78-26 15,0-26 1,-26 52 15,-78 0-15,-78 26-16</inkml:trace>
  <inkml:trace contextRef="#ctx0" brushRef="#br0" timeOffset="9970.32">11271 12233 0,'0'0'15,"0"26"-15,0 0 16,0 0 0,26 52-1,0 52 1,52 26-1,-52-130-15,156 391 32,-104-105-17,-52-52 1,-26 105 0,-52-27 15,-156 183 0,52-235-15,-52-26-1,25 27-15</inkml:trace>
  <inkml:trace contextRef="#ctx0" brushRef="#br0" timeOffset="10953.68">7158 12285 0,'0'26'16,"-26"-26"-16,26 26 15,-26 0 1,0 52 0,-52 52-1,0 0 1,0 79-1,-52 259 17,78-312-17,26 157 1,26-79 0,26 104 15,156 183 0,0-261-15,182 131-1</inkml:trace>
  <inkml:trace contextRef="#ctx0" brushRef="#br0" timeOffset="13620.7">7783 10203 0,'0'26'16,"26"-26"46,0 0-62,0 0 0,52 26 16,-52-26 0,0 0-16,0 0 15,104 26 17,-52-26-17,-26 0 16,0 0-15,1 26 0,-1-52 15,-26 26-15,0 0-1,-26 26 1,26-26-1,0-26 1,26 26 0,-26 0-1,26 0 1,26 0 0,-26 0-1,26-26 16,0 26-15,0 0 0,-26 0-1,52 0 1,-25 0 0,-53 0-16,26-26 15,26 26 1,-26 0-1,-26 0 1,0 0 0,0 0-1</inkml:trace>
  <inkml:trace contextRef="#ctx0" brushRef="#br0" timeOffset="18189.14">7861 14445 0,'52'-78'16,"-52"52"47,0 52 30,0 0-93,26 0 16,26 313 15,-52-209-15,0-104-16,26 78 15,-26 0 1,0-78-16</inkml:trace>
  <inkml:trace contextRef="#ctx0" brushRef="#br0" timeOffset="18898.34">7939 14081 0,'26'0'0,"-52"0"0,26 0 47,-26 26-31,-26 26-1,26 0 1,-26 52 0,52-52-1,0-26-15,-26 26 16,0 26 15,0-26-15,26 1-1,-26-1 1,0 0 0,0-26 15,26 0-15,0-52 15,26 26-16,26 0 17,-26 0-17,0 0 1,0 0-16,26-26 31,130 26-15</inkml:trace>
  <inkml:trace contextRef="#ctx0" brushRef="#br0" timeOffset="19606.4">8486 14628 0,'26'0'94,"-26"-27"-79,26 27-15,0 0 16,104-26 0,52-26-1,-130 52-15,104-26 16,1 0 0,-53 26-1,-78-26 1,0 26-1,26 0 17,-26 0-17,0 0 1</inkml:trace>
  <inkml:trace contextRef="#ctx0" brushRef="#br0" timeOffset="21991.04">10230 13873 0,'0'26'78,"0"0"-62,0 0-1,0 104 1,0 26 15,26 104 0,-26-182-15,26 27-16</inkml:trace>
  <inkml:trace contextRef="#ctx0" brushRef="#br0" timeOffset="22673.5">10542 13899 0,'0'-26'15,"0"0"32,26 26-31,0 0-1,-26-26-15,26 26 0,104 0 32,-52 78-17,-26 0 17,-52 26-17,-26 0 1,0-78-16,-78 182 31,78-130-15,0-52-1,26 0 1,0-52 0,26 0 15,0 26-16,0-26 1,26 0 0,52 0-1,79 0 32,-157 26-31,0 0-1,-52 0-15</inkml:trace>
  <inkml:trace contextRef="#ctx0" brushRef="#br0" timeOffset="24358.99">8095 11348 0,'0'26'16,"-26"-26"-16,52 0 31,0 26-15,0-26 15,26 0-15,0 26-1,26-52 1,27 26-1,25 0 17,-26-26-17,0 26 1,26-26 0,-26 26-1,-78 0-15,52 0 16,-26 0-1,27 0 1,-53 0 0,0 0 15,0 0 0,0 0-15,0-26-1,0 26 1,26 0 0,-26 0-16,0 0 15,26 0 1,0-26 0,0 26-1,52-26 1,-26 26-1,-52 0 17</inkml:trace>
  <inkml:trace contextRef="#ctx0" brushRef="#br0" timeOffset="30709.88">7861 15486 0,'-26'-26'0,"26"52"172,0 0-156,0 0-16,0 1 0,0 155 31,0-26-15,0-130-1,26 52 1,-26-26 0,52 78-1</inkml:trace>
  <inkml:trace contextRef="#ctx0" brushRef="#br0" timeOffset="31693.96">8199 15460 0,'0'-26'31,"0"0"0,-26 26-31,26-26 16,104-78 15,1 26-15,-27 78 0,0 52-1,0 26 1,-26 183 15,-52-105-15,-52-52-1,0-26 1,26-26 0,52-52 62,0 0-63,-26-26-15,26 26 16,104-52 15,-52 52-15,52-26-1,-52 26 1,52-26 0</inkml:trace>
  <inkml:trace contextRef="#ctx0" brushRef="#br0" timeOffset="32612.96">9267 15408 0,'0'-26'0,"0"52"15,26-26 1,0 0 15,0-26-15,0 26 15,26 0-15,26-26-1,52 0 1,0 0 0,-52 26-1,-26-26 1,-52 52 46,0 0-30,0 0-32</inkml:trace>
  <inkml:trace contextRef="#ctx0" brushRef="#br0" timeOffset="36078.14">10308 14992 0,'0'-26'0,"0"0"47,26 26-47,-26 26 110,0 0-110,0 0 0,26 52 15,-26 52-15,0 26 16,0-130-16,0 131 31,26-53-15,0-78-16</inkml:trace>
  <inkml:trace contextRef="#ctx0" brushRef="#br0" timeOffset="36711.95">10854 14836 0,'0'-26'63,"-26"26"-63,0 0 15,0 0 1,0 26-1,0-26-15,-26 52 16,0 0 0,26 52-1,26-26 1,0-26 0,130 52 30,-78-52-30,52 0 0,-26-52-1,-25-26 1,-1-26 0,-26-26-1,0-26 1,-52 26-1,-52-26 1,25 52 0,-51 26-1</inkml:trace>
  <inkml:trace contextRef="#ctx0" brushRef="#br0" timeOffset="37761.5">12781 13899 0,'-26'0'47,"-1"0"-16,27-26-15,27 0-1,-1 26 1,0-26-1,26 26 1,-26 26 0,26 78-1,-26 26 1,-26 26 0,-78-26-1</inkml:trace>
  <inkml:trace contextRef="#ctx0" brushRef="#br0" timeOffset="38478.47">14577 12103 0,'0'0'16,"-26"0"0,26 26-16,-105 52 31,53 26-15,52-52-16,-52 104 15,0 52 16,0 53-15,0-1 0,26 0-1,0 53 1,26-53 0,0-26-1,52 79 1,52-27-1,26-52 1,131 52 0,-1-77-1,156 25-15</inkml:trace>
  <inkml:trace contextRef="#ctx0" brushRef="#br0" timeOffset="40379.21">15826 11999 0,'0'-26'62,"-26"26"-46,26 26 15,26 156 0,0 0-15,-26-156-16,26 104 16,26 26-1</inkml:trace>
  <inkml:trace contextRef="#ctx0" brushRef="#br0" timeOffset="41262.89">16425 12025 0,'0'-26'31,"26"26"-15,-26-26-1,0 0-15,0 0 16,26 0 0,26 0-1,26-27 1,0 79 15,-52-26-31,-26 183 31,-52-53-15,-26-26 0,26-52 30,78-78-30,26-52 0,0 26-1,26 26 1,26 52 15,-78 26-15,26 26-1,-52 26 1,26 26 0,-78-52-1,-26 26 1,-52-52 0,-104-52-1</inkml:trace>
  <inkml:trace contextRef="#ctx0" brushRef="#br0" timeOffset="42701.11">15904 13664 0,'26'0'31,"-26"-26"31,26 26-46,0 0 31,26 0-31,0-26 15,-26 26 0,0-26-31,26 26 16,-26 0-1,27-26-15,-1 26 16,-26 0-16</inkml:trace>
  <inkml:trace contextRef="#ctx0" brushRef="#br0" timeOffset="43763.65">16841 13586 0,'0'-26'16,"26"0"-16,-26 0 62,0 52-46,-26-26-1,26 26 1,-26-26 15,26 26-15,-26 0-16,26 26 16,0-26-16,78 53 31,78-53-16,-52-78 1,-25-1 0,-53 1-1,-26-26 1,-26 52 0,-26-26-1,-27 52 1,1-26-1,0 26 1,52 0 0,-26-26-1,-26 0 1,52 0 0,-26 0 15,52 0-16,-26-26 1,52 0 0,0 0-1,0 26 1,78-26 15,-52 52-15,0 26-1,0 26 1,-52 0 0,0-26-16,0 52 15,0 0 1,-78 52 0,-26 26-1</inkml:trace>
  <inkml:trace contextRef="#ctx0" brushRef="#br0" timeOffset="44564.38">16685 14732 0,'26'0'16,"-26"-26"0,0 0 15,26 0-16,26 0 1,0 26 0,0 0-1,0 78 1,-26 26 0,-26 26-1,-26-52 1,26-52-16,-78 78 31,104-104 0,0 0-15,52 0 0,79 0 30,-79-26-30,130-52 0</inkml:trace>
  <inkml:trace contextRef="#ctx0" brushRef="#br0" timeOffset="45347.16">17466 11608 0,'26'0'16,"0"26"15,-26 0-15,78 52-1,-52-52-15,78 105 16,78 51-1,1 26 1,-27 52 0,26 79-1,-104-79 1,0 52 0,-78 53 15,-52-53-16,-52 26 1,26-77 0,-52 51-1,-52 78-15</inkml:trace>
  <inkml:trace contextRef="#ctx0" brushRef="#br0" timeOffset="46164.21">19522 13638 0,'0'0'0,"-26"0"16,0 0-1,26 26 1,-52 27-1,52-27-15,-26 78 16,26 0 0,26 52-1,-52-52 1,26 26 0,0-78-1,26-286 32,26-182-16,26 259-15,26 53 15,79-26 0,-131 182-15,-26 78 0,0 0-1,-26 53 1,26-157-16,-26 156 16,26 52-1,-26-78 1,-26 79-1</inkml:trace>
  <inkml:trace contextRef="#ctx0" brushRef="#br0" timeOffset="46898.81">19288 14107 0,'0'0'0,"26"-26"62,0 26-62,0 0 0,104-52 16,26 0 0,105-26-1,-53 52 1,-156 0-16,78 26 31,-78 0-15,-26 0-1,-52 0 1,0 52 0,0 0-1,0 26 1,26 130 15,0-130-15,26-26-1,-26-78 17,0-26-17,26-182 17,0 156-32,26 0 31,-26 78-16,26 26 1,-26 104 15,0-26-15,-26 52 0,0-78-1,-26 52 1</inkml:trace>
  <inkml:trace contextRef="#ctx0" brushRef="#br0" timeOffset="47331.2">21032 13769 0,'0'0'0,"0"-26"0,-26 26 16,-26 26 15,0 0-15,-52 78 15,78-52-15,52 26-1,26-26 1,52-26 0,-26 0-1,0 0 1,-78 52 15,0 26-15,-26-26-1,26-52-15,-52 52 16,0 27 0,-104-53-1</inkml:trace>
  <inkml:trace contextRef="#ctx0" brushRef="#br0" timeOffset="47698.02">20173 14836 0,'26'0'0,"0"0"31,-26-26-31,52 26 16,286-78 15,-155 52-15,25 26-1,-104 26 1,-26 26 0</inkml:trace>
</inkml:ink>
</file>

<file path=ppt/ink/ink4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07T10:11:46.525"/>
    </inkml:context>
    <inkml:brush xml:id="br0">
      <inkml:brushProperty name="width" value="0.05292" units="cm"/>
      <inkml:brushProperty name="height" value="0.05292" units="cm"/>
      <inkml:brushProperty name="color" value="#FF0000"/>
    </inkml:brush>
  </inkml:definitions>
  <inkml:trace contextRef="#ctx0" brushRef="#br0">16685 5778 0,'0'26'31,"26"-26"63,0 0-79,0 26 1,0-26-16,52 0 15,0 26 17,26-26-17,1 26 1,25-26 0,130-26 15,-208 26-16,0 0 1,0 26 0,-26-26-1</inkml:trace>
  <inkml:trace contextRef="#ctx0" brushRef="#br0" timeOffset="1881.86">30793 4789 0,'0'0'16,"0"-26"-1,0 0-15,0 26 16,0-52 0,0 0-1,0 0 1,0 26 0,-26-53-1,-26 27 1,-26-26-1,-26 26 17,-26 26-17,-1 0 1,79 0-16,-104 26 16,-26-26-1,26 26 1,-26 0-1,51 26 1,-25 26 0,52 0-1,-26 52 1,52-25 0,0 51-1,26 26 1,26 0 15,0-26-15,26 26-1,26-52 1,0 27 0,52-27-1,0 26 1,0 0-1,26 0 1,26-26 0,-52-26-1,105 0 1,-53-52 0,26 26-1,52-26 1,-26-52 15,1 0-15,-53-52-1,26 0 1,-52 0 0,52-156 15,-130 208-31,0-130 15,0-26 1,0 25 0,-52-51-1,-26 52 1,-78-26 0</inkml:trace>
  <inkml:trace contextRef="#ctx0" brushRef="#br0" timeOffset="19269.2">9683 9370 0,'0'0'0,"-26"0"16,52 0 15,0 0 0,-26-26-15,52 0-1,52-52 1,26 0 0,-104 78-16,79-26 31,25 52-15,-52 26-1,-52 26 1,-26 0-1,-52 78 1,-26-26 0,0 0-1,-1-78 1,1 78 15,104-130 0,0 0-15,-26-26 0,26 26-16,0 0 15,53-26 17,25 26-17,26-26 1,-26 0-1,-26 26 1,-52 0 0,-52 26-16</inkml:trace>
  <inkml:trace contextRef="#ctx0" brushRef="#br0" timeOffset="20471.9">10334 8381 0,'0'-26'0,"0"52"47,0-52 0,26 26-31,0 0-1,26-26-15,78-26 16,-78 78 0,-26 0 15,0 0-15,-52 26-1,-26 26 1,-26-26-1,52-26 1,-26 0 0,78-26 15,-26-26-15,26 26-1,-26-26-15,26 26 16,0 0 15,52 0-15,0 52 15,-26-26-15,-52 0-1,-26 26 1,-26 0-1,0 0 1,-26 0 0,-26-52-16</inkml:trace>
  <inkml:trace contextRef="#ctx0" brushRef="#br0" timeOffset="21961.83">10438 10203 0,'0'-26'15,"26"26"48,-26 26-63,-26-26 15,26 26 32,26-26-47,-26 26 16,0 0-1,26 78 1,0-26 0,0 26-1,0-78 1,-26 0-16,26 0 16</inkml:trace>
  <inkml:trace contextRef="#ctx0" brushRef="#br0" timeOffset="22346.08">10750 10905 0,'26'0'47,"-26"26"-32,26 1-15,-26-1 16,26 104 0,0 0-1,0-26 1,0 0-1</inkml:trace>
  <inkml:trace contextRef="#ctx0" brushRef="#br0" timeOffset="22987.78">10906 10801 0,'0'0'0,"-26"-26"0,26 0 16,0 0 15,0 0-15,0 0-1,26 26-15,0-52 16,26 26 0,27 26-1,-27 26 1,-26 26 0,-52 104-1,0-52 1,-52 1-1,51-53 1,1-26 15,52-26-15,1-52 0,25 26-1,-26 0 1,0 26-1,0 26 1,0 0 0,26 52-1,26 26 1,-78-26 15,-78 0-15,0-26-1,-52-26 17,-27-52-32</inkml:trace>
  <inkml:trace contextRef="#ctx0" brushRef="#br0" timeOffset="23724.58">10984 8667 0,'0'0'0,"-26"0"0,52-26 16,-52 26-1,26-26 1,0 52 15,26-26-15,1 0-1,51 26 1,-52-26-16,104 0 16,52 0-1,0 0 1,-52 0-1,-78 0 17,-26 0-17</inkml:trace>
  <inkml:trace contextRef="#ctx0" brushRef="#br0" timeOffset="24060.8">12182 8277 0,'0'0'0,"0"-26"0,0 52 15,-26 0 1,26 0 0,0 0-1,0 26 1,26 52 0,0-26-1,-26-52-15,26 78 16,0-26-1,0 0 1,0 0-16</inkml:trace>
  <inkml:trace contextRef="#ctx0" brushRef="#br0" timeOffset="24558.4">12182 8251 0,'-26'-26'16,"52"26"-1,0 0 17,-26-26-32,52 0 15,-26 26-15,78-53 16,26 1 0,-26 78-1,-52 26 1,-26 1-1,0 51 17,1-52-17,-1 26 1,-26-26 0,-26 26-1,-1-52 1,-77 0-1,0 26 1,0-26 0,-104 0-1</inkml:trace>
  <inkml:trace contextRef="#ctx0" brushRef="#br0" timeOffset="53691.31">7366 15434 0,'0'-26'31,"0"0"16,26 0 94,0 26-94,-26 26-16,26-26-31,0 0 0,27 78 15,-53 0 17,-26-25-17,-1-1 1,1-52 0,26 26-1,-26 0 32,52-26 78,0 0-109,1 0-16,-1 0 15,52-26 1,-52 26 0,-26 26-1</inkml:trace>
  <inkml:trace contextRef="#ctx0" brushRef="#br0" timeOffset="54621.2">8460 15278 0,'0'26'110,"0"0"-95,0 0-15,0 0 0,0 52 16,0 0-1,26 1 17,-26-1-17,0-52 1,0 0-16</inkml:trace>
  <inkml:trace contextRef="#ctx0" brushRef="#br0" timeOffset="57693.28">6924 16788 0,'-26'0'16,"52"0"-16,-26 26 15,-26-26 1,26 26 15,26 0-15,-26 0-1,0 0 1,0 78 0,-26 0-1,26-26 1,0-26 0,26-26-1,0-26 32,-26 26-31,26-26-1,26 0 1,-26 26 0,52-26-1,0 0 1,0 0 15,-26 0-15,26 0-1,-26 0 1,1 0 0,-1 0-1,0 26 1,0-26-1,0-26 1,-26 26 0,0 0 15,0-26 0,0 26-15,-26-26-1,26 26 1,0-26 0,-26 0-1,26 26 1,0-52 0,0 0 15,0 0-16,-26-26 1,26 0 0,-26 26-1,0 0 1,-26 52 31</inkml:trace>
  <inkml:trace contextRef="#ctx0" brushRef="#br0" timeOffset="60791.3">10542 15356 0,'0'-26'94,"26"26"-79,-26-26-15,26 0 16,0 0 0,-26 0-1,26 26 1,0 26 0,0 26 15,-26 0-16,-26-26 1,0 26 0,-26 26-1,26-25 1,0-27 0,26-52 30,26 26-30,-26-27 0,26 27-1,-26-26 1,26 26 0,0 0-1,26 0 1,-26 53-1,0-27 1,0 26 0,-52-26-1,0 26 1,0-26 0,-52 0-1,0 0 1</inkml:trace>
</inkml:ink>
</file>

<file path=ppt/ink/ink4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07T10:13:08.052"/>
    </inkml:context>
    <inkml:brush xml:id="br0">
      <inkml:brushProperty name="width" value="0.05292" units="cm"/>
      <inkml:brushProperty name="height" value="0.05292" units="cm"/>
      <inkml:brushProperty name="color" value="#FF0000"/>
    </inkml:brush>
  </inkml:definitions>
  <inkml:trace contextRef="#ctx0" brushRef="#br0">15696 1691 0,'0'0'0,"0"26"31,0 1 16,-26-1-32,26 0-15,0 26 16,-26 26 0,26 0-1,0 26 1,0-26 0,0-26-1,0-26 1,0-52 15,0 0-15,0 0-1,0 0 1,-26 0-16,26-52 16,0-26-1,26 26 1,0-26-1,26-27 1,-52 79 0,0 26-16,52-26 15,0 26 1,0 0 0,0 26-1,0 26 1,0-26 15,26 26-15,-26 26-1,0 52 1,-26 27 0,1-27-1,-27 0 1,0-78-16,0 52 15,-27 52 1,1-52 0,26 0-1,0-52 1</inkml:trace>
  <inkml:trace contextRef="#ctx0" brushRef="#br0" timeOffset="416.9">15514 2082 0,'26'0'62,"0"-26"-46,0 26-16,0 0 15,0 0 1,78-26 0,-26 0-1,26 26 1,0-26 0,-26 26-1,-52 0 1,0 26-16</inkml:trace>
  <inkml:trace contextRef="#ctx0" brushRef="#br0" timeOffset="1955.83">19236 1509 0,'0'26'79,"0"0"-79,0 0 15,0 0-15,-26 52 16,0 53-1,0-53 1,26-26 0,0-26 15,0 0-15,0 0-16,-26 0 15,26 0 1,0-52 15,26 26-31,-26-52 16,0 0-1,-26-52 1,26 0 0,26 25-1,0-25 1,-26 78 15,52-26-15,26 0-1,26-26 1,-52 78 0,0-26-1,-26 52 1,26-26 15,-26 0-31,26 52 16,0 0-1,1 0 1,-1 52 0,-52 0-1,0 1 1,0-1-1,0-26 1,-26-26 0,26 0-1,-26 0 1,26 0 0</inkml:trace>
  <inkml:trace contextRef="#ctx0" brushRef="#br0" timeOffset="2307.42">19080 1874 0,'0'-26'0,"0"52"31,26-26-15,0 0-1,0-26 1,0 26 0,0 0-1,0 0 1,78 0 0,52 0-16</inkml:trace>
  <inkml:trace contextRef="#ctx0" brushRef="#br0" timeOffset="4097.06">9449 2707 0,'26'-26'15,"0"26"16,0 0 48,0 0-79,0 26 15,0 0 16,0-26-15,-26 26 0,26 0-1,0 0 1,26 26 15,-26-52-15,0 0 15,26-26 0,104-52-15,105-26 0,-27-1-1,-156 79 1,-52 0-1</inkml:trace>
  <inkml:trace contextRef="#ctx0" brushRef="#br0" timeOffset="7323.81">23609 1613 0,'0'-26'15,"-26"26"1,26 26 47,0 0-48,-26 0 1,0 53-1,26 25 1,-26-26 0,26 0-1,-26-26 1,26-26 0,0 0-1,0-52 16,0 0 1,0 0-32,0-26 15,0-26 1,26 0 0,-26 52-16,26-79 31,26 1-16,-26 52 1,26 26 0,-26 0-1,-26 0 1,26 26 0,0 0-1,0 0 1,26 26-1,26 26 1,-26 0 0,-26 52-1,-26 27 1,0 25 0,0-52 15,-26 0-16,26-26 1,0 0 0,0-52-1,26-26-15</inkml:trace>
  <inkml:trace contextRef="#ctx0" brushRef="#br0" timeOffset="7618.72">23531 1926 0,'26'0'63,"0"0"-47,0 0 15,0 0-16</inkml:trace>
  <inkml:trace contextRef="#ctx0" brushRef="#br0" timeOffset="8269.06">24077 1223 0,'0'-26'16,"0"0"15,0 0 1,26 26 14,0-26-46,0 26 16,1 0-16,129-26 16,-26 52-1,-104 52 1,-52 0 0,-52-26-1,-26 26 1,52-52-1,26 0 1,52-26 31,-26-26-31,26 26-1,26 0 1,52-26-1,-26 26 1,-26 0 0,0 0-1</inkml:trace>
  <inkml:trace contextRef="#ctx0" brushRef="#br0" timeOffset="15572.51">8590 18532 0,'0'26'0,"0"26"16,0-26-1,0 0 1,0 52-1,-26 0 1,0 52 0,26-78-1,0 0 1,-26-26 0,26 0-1,0-52 1,0 0-1,-26-52 1,26 26 0,0 26-16,0-78 15,0 0 17,26 0-17,-26 0 1,26 0-1,0-1 1,0 79 0,0 0-1,26 26 1,0 0 0,0 52-1,0 27 1,0-27-1,0 52 1,0 0 0,-26 0-1,-26 0 17,0 78-1,0-78-16,0-52 1,26 0-16</inkml:trace>
  <inkml:trace contextRef="#ctx0" brushRef="#br0" timeOffset="15889.31">8486 18844 0,'-26'0'0,"52"0"0,-78 0 16,52-26 15,26 26-15,52-52-1,26 0 1,0 26 0,104 0-1</inkml:trace>
  <inkml:trace contextRef="#ctx0" brushRef="#br0" timeOffset="17456.34">9162 17855 0,'0'-26'16,"0"52"46,-26-26 16,26 26 141,0 0-188,0 0-31,0 0 16,0 0 15,0 0-31,0 0 31,0-52 79,26 0-95,0 0 48,-26 0-48,26 26 1,1 0 0,51 26-1,-26 52-15,-52-52 32,0 0-17,0 26 1,0-26-1,0 0 1,-26-26 0,26-26 15,0 0-15,0 0 15,0 0-16,0 0 1,0 0-16,26-26 16,-26 26-1,0-26 17,26 26-17,0 26 16,0 0-15,0 0 0,0 26-1,0 0 1,-26 0-16,26 0 16,26 0-1,-52 26 1,26 26-1,-26-26 1,0 79 0</inkml:trace>
</inkml:ink>
</file>

<file path=ppt/ink/ink4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07T10:14:00.342"/>
    </inkml:context>
    <inkml:brush xml:id="br0">
      <inkml:brushProperty name="width" value="0.05292" units="cm"/>
      <inkml:brushProperty name="height" value="0.05292" units="cm"/>
      <inkml:brushProperty name="color" value="#FF0000"/>
    </inkml:brush>
  </inkml:definitions>
  <inkml:trace contextRef="#ctx0" brushRef="#br0">26056 6481 0,'52'0'62,"78"0"-62,0 0 16,0 0-16,-26 0 15,105-26 1,-27 26 0,26 0-1,-26 0 1,0 0-1,79 0 1,-53 0 0,-52 0-1,-78 0 1,-26 0 0,0 0-1,-26 0 1,0 0-1,0 0 17,0 0-17,0 0 32,26 0-47</inkml:trace>
  <inkml:trace contextRef="#ctx0" brushRef="#br0" timeOffset="3569.78">20589 8511 0,'0'-26'15,"79"26"1,77 0 0,182 0-1,26 0 1,27 0 0,-105 0-1,27 0 1,-157 0-16,78 0 15,-130 0 1,-26 0 0,78 0-1,1 0 1,259 0 15,-234 0 0,-78 0-15,-52 0 0,-25 0-1,-1 0 1,26 0 31</inkml:trace>
  <inkml:trace contextRef="#ctx0" brushRef="#br0" timeOffset="8143.94">36806 2811 0,'0'-26'15,"0"0"1,26-26 15</inkml:trace>
  <inkml:trace contextRef="#ctx0" brushRef="#br0" timeOffset="9779.92">36832 2707 0,'-26'-26'125,"26"0"-110,-26 26 1,26-27-16,-26 1 0,-78-52 16,26 0-1,0 26 1,51 26 0,-25-26-1,-26 26 16,52 0-15,0 26-16,-26-26 16,-26 26-1,0-26 1,-26 0 0,26 26-1,-26 0 1,26 0-1,-26 0 1,-1 0 0,27 0-1,-26 0 1,52 26 0,-52-26 15,-26 0-16,26 26 1,26-26 0,-26 26-1,51 0 1,1 0 0,-26 26-1,26 0 1,-26 0-1,52 0 1,0 0 0,26 0-1,-26 27 1,0-27 15,26 26-15,0-26-1,0 26 1,0-52 0,0 26-1,26 0 1,-26 0 0,26 26-1,26 0 1,-26 0-1,26-26 1,0 26 0,0-25-1,26 25 1,105 0 31,-79-26-32,78 26 1,-26-52 0,0 26-1,27 26 1,-105-52 0,104 0-1,-52-26 1,78 0-1,-52 26 1,-51-52 0,25 0-1,-26 0 1,-26 0 0,26-52 15,0 0-16,-26 0 1,-52 0 0,0 0-1,-26-1 1,26-25 0,-26 78-16,0-26 15,0-52 1,0 0-1,-52 26 1,26-26 0,-26 26-1,0 26 1,-26-52 0,0 52 15,0-1-16,26 27 1</inkml:trace>
  <inkml:trace contextRef="#ctx0" brushRef="#br0" timeOffset="12365.32">10828 2394 0,'0'-26'0,"-26"26"16,26-26-1,0 0 1,-26 26 31,26 26-32,0 52 1,-26 0 0,26 52-1,0-25 1,26-1 0,-26-52-1,0 26 1</inkml:trace>
  <inkml:trace contextRef="#ctx0" brushRef="#br0" timeOffset="12798.05">10802 2238 0,'0'-26'0,"0"52"0,0-78 16,0 26-1,0 0 1,0 0 0,26 26-1,26-26 1,79 0-1,77 26 1,-52 26 0,-78 52-1,-78-26 1,-52 52 0,-26-52 15,52-26-31,-78 26 15,-52 52 1,51-26 0,1 1-1</inkml:trace>
  <inkml:trace contextRef="#ctx0" brushRef="#br0" timeOffset="13114.85">10932 2576 0,'26'0'16,"-26"26"15,26-26-31,-26 26 16,27 1-1,-1-1 1,52 52 0,26 26-1,78 52 1</inkml:trace>
  <inkml:trace contextRef="#ctx0" brushRef="#br0" timeOffset="13465.64">11661 2602 0,'0'0'0,"26"0"32,-26-26-17,26 26 1,26 0 31,0 0-47,183 0 15,-131 0 1,-52 0 0</inkml:trace>
  <inkml:trace contextRef="#ctx0" brushRef="#br0" timeOffset="13698.49">11739 2785 0,'26'0'16,"0"0"15,0 0-31,0 0 0,27 0 16,25 0-1,78 0 1</inkml:trace>
  <inkml:trace contextRef="#ctx0" brushRef="#br0" timeOffset="14315.11">12781 2238 0,'0'-26'16,"0"52"-1,26-26 48,0 0-48,0 0 1,-26-26 0,52 0-1,-52 0 1,0 0 0,-26 0-1,26 0-15,-52 26 16,-26 0-1,-1 52 1,-25 26 0,26 0-1,52 26 17,26 52-1,26-78-16,78 1 1,26-27 0,53-26-1,25-26 1</inkml:trace>
  <inkml:trace contextRef="#ctx0" brushRef="#br0" timeOffset="14681.88">13431 2524 0,'0'-26'63,"26"26"-63,0 0 0,0 0 15,26 0-15,105-26 16,-79 0 0,-52 26-16,26 0 15</inkml:trace>
  <inkml:trace contextRef="#ctx0" brushRef="#br0" timeOffset="14881.76">13405 2811 0,'0'-26'16,"26"26"-16,0 0 15,52 0 1,105-52-1</inkml:trace>
  <inkml:trace contextRef="#ctx0" brushRef="#br0" timeOffset="15466.4">14655 2030 0,'0'-26'0,"-26"26"16,0 0-16,0 0 15,0 0-15,-53 0 16,-25 0 0,52 26-1,0 26 17,26 104-1,78-104-16,52 0 1,27-26 0,-27 26-1,-26-26 1,-52 0 0,0 26-1,-26-26 1,-26 26-1,-52 27 1,-79-1 0,-25-52-1,0 0 17,78-156-32</inkml:trace>
  <inkml:trace contextRef="#ctx0" brushRef="#br0" timeOffset="16165.96">15462 2576 0,'0'-26'15,"-26"0"17,26 0-17,-26 26-15,0-26 16,-53 0 0,1 26-1,0 0 1,52 0-16,-52 52 15,0 0 1,26-26 0,26 53-1,52-27 17,52-26-17,52-26 1,-26-26-1,-52 0 1,-26 26-16,0-53 16,0 27-1,-52 0 1,26 52 15,0 0-15,0 1-1,0 51 1,26 26 0</inkml:trace>
  <inkml:trace contextRef="#ctx0" brushRef="#br0" timeOffset="17016.43">15722 2446 0,'0'-26'15,"0"52"1,0 0 15,0 0-15,0 0-16,26 26 15,0 27 17,0-27-17,-26 0 1,0-26-1,0-52 1,-26 26 0,26-52-1,0-27 1,26 53-16,0-26 16,26-26-1,0 26 1,26 26-1,-26 26 1,-26 26 0,0 26-1,-26 26 17,0 27-17,0-27 1,-26-26-1,26-26 1,-26-26 0,26-52-1,-26 0 1,0-27 0,26 1-1,52 0 1,0 52-1,78 0 1,-51 0 0,25 52-1,-78 26 1,-26 26 15,-26 0-15,0 1-1,0-1-15</inkml:trace>
  <inkml:trace contextRef="#ctx0" brushRef="#br0" timeOffset="17533.11">16763 2576 0,'0'0'0,"0"-26"46,26 26-30,0 0 0,0-26-1,52 0 1,0 0 0,0-26-1,-78 0 1,-26 0-1,0 52 1,0 0-16,-52 0 16,0 26 15,-26 52-15,52 52-1,0-52 1,78 27-1,52-53 1,182 26-16</inkml:trace>
  <inkml:trace contextRef="#ctx0" brushRef="#br0" timeOffset="58161.89">27826 16632 0,'0'-26'16,"-26"26"15,26-26-15,-26 26-1,26-26 32,-26 52 0,26 0-47,0 0 16,0 0-16,-26 78 15,26-26-15,0 0 16,0 52 0,0-26-1,0-78-15,0 78 16,26-26-1,-26 1 1,0-27 0</inkml:trace>
  <inkml:trace contextRef="#ctx0" brushRef="#br0" timeOffset="58945.41">27774 17985 0,'0'-26'62,"0"52"-30,-26-26-1,26 26 0,-26 0-15,26 0-1,0 0 1,26-52 15,0 26-15,0-26-1,-52 26 32,0 0-31,-53 78-16</inkml:trace>
  <inkml:trace contextRef="#ctx0" brushRef="#br0" timeOffset="84102.79">4920 5596 0,'-26'0'16,"26"-26"15,26 26-15,-26 26 30,0 0-30,0 0 0,0 0-16,0 0 15,0 26 1,0 26 0,26 26-1,-26-26 1,26-52-1,-26-52 79,-26 0-94,26 0 16,0 0-16,0 0 15,0 0-15,0-52 32,0 0-17,0 52-15,0-26 16,0-26 0,0 26-1,26 0 1,0 0-1,0 25 17,0 1-17,0 26 1,26 0 0,0 0-1,0 0 1,0 26-1,-26 27 17,26 25-17,0 0 1,-26-26 0,0 52-1,0-26 1,-26 0-1,26-26 1,0 0 0,-26-26-1,0 26 1,0-26 0,26 0-1</inkml:trace>
  <inkml:trace contextRef="#ctx0" brushRef="#br0" timeOffset="84553.51">4972 5804 0,'-26'0'15,"52"0"1,-26 26 15,26-26-15,0 0-1,0 0 1,0 0 0,52 0-1,26 0 1,0 0-1,-52 26 1,0-26 0,-26 26-1</inkml:trace>
  <inkml:trace contextRef="#ctx0" brushRef="#br0" timeOffset="86119.53">5805 7157 0,'26'0'63,"-26"26"-63,0 0 31,26-26-31,-26 26 16,26 1-1,-26-1 1,26-26 0,-26 26-16,26-26 15,-26 26 17,26-26-17,-26-26 48,26 26-63,-26-26 15,52 0 1,0-27 0,0 1-1,26 0 1,-52 52-16,52-52 15,26 0 1,-52 52 0,-52 0-1,26 0 17,-26 26-17,26-52 1</inkml:trace>
  <inkml:trace contextRef="#ctx0" brushRef="#br0" timeOffset="89554.4">8850 9422 0,'0'-26'0,"0"0"47,-26 26-31,26-26 15,26 52 16,0-26-47,52 26 15,-52-26-15,52 52 16,-52-26 0,0 52-1,-52-26 1,-26 0 0,-26 52-1,0-52 16,52-26-15,52-26 15,0-26-15,0 26 0,26 0-1,0-26 1,26 26-1,0 0 1,-25 0 0,-1 26-16</inkml:trace>
  <inkml:trace contextRef="#ctx0" brushRef="#br0" timeOffset="90038.1">9631 9370 0,'0'-26'0,"-26"26"15,26 26 17,-26-26-1,0 26-15,26 0-16,-52 26 15,0 52 1,0-26-1,26 26 1,0-26 0</inkml:trace>
  <inkml:trace contextRef="#ctx0" brushRef="#br0" timeOffset="90437.85">9449 9370 0,'-26'-26'16,"26"52"-1,-26-26 1,52 26 47,-26 0-63,26-26 0,0 78 15,0-26 16,-26-26-31,52 26 16,-26 0 0,0 0-1,-26 0-15</inkml:trace>
  <inkml:trace contextRef="#ctx0" brushRef="#br0" timeOffset="91072.46">9865 9370 0,'0'0'0,"0"-26"62,26 26-46,0-26-16,0 26 16,0-26-16,52 26 15,-26 26 1,-25 52 0,-27 52-1,0-52 16,-27 52-15,1-78 0,-26 0-1,52-26-15,-26-26 16,52 0 15,-26-26-15,26 26-1,53-26 1,-27 0 0,0 26-1,0 26-15</inkml:trace>
  <inkml:trace contextRef="#ctx0" brushRef="#br0" timeOffset="102388.43">8095 7678 0,'0'-26'0,"-26"26"31,0 0 16,26-26-16,-26 26-31,26 26 31,0 0-15,26 0-1,0-26 17,-26 26-32,26-26 31,-26 26-15,26-26-1,26 26 1,0-26-1,-26 26 1,0-26-16,0 26 16,27 26-1,-27-52 1,0 26 0,0 0-1,26 0 1,-26 0-1,0 0 1,0 0 0,0 0-1,0-26 1,0 26 0,0 0-1,0 0 1,0 1-1,0-1 1,0 0 15,0-26-15,-26 26 0,26-26-1,-26 26-15,26-26 16,-26 26-1,26-26 1,0 26 0,0 0 31,0-26-32,-26 26 1,26-26-1,-26 26 1,26-26 0,0 26-1,26 0 32,-52 0-31,26-26-16,0 26 31,0-26 47,-26 26-47,52-26-15</inkml:trace>
  <inkml:trace contextRef="#ctx0" brushRef="#br0" timeOffset="104288.25">11765 8511 0,'0'-26'0,"0"52"0,0-26 15,0 26 16,26-26-15,0 0 0,0 0-16,53 0 31,-1 0-15,26 0-1,0 26 1,0 0-1,-78-26-15,52 0 16,0 0 0,-52 0-1,-26 26 79</inkml:trace>
  <inkml:trace contextRef="#ctx0" brushRef="#br0" timeOffset="106793.7">9162 7652 0,'0'26'125,"-26"-26"-125,26 26 16,-26-26-16,0 78 31,-26 0-15,0 0-1,0-26 1,52-26-16,-78 52 15,0 1 1,26-27 0,0 0-1,26-26 1,0 0 0,-26 0-1,0 0 1,0 26-1,0-26 1,26 26 15,-53 0-15,1 0 0,26-26-1,26 0 1,0 0-1,0 0 1,-26 0 0,26 0-1,0 0 1,0-26 0,52 0 46,0 0-46,26-26-1</inkml:trace>
  <inkml:trace contextRef="#ctx0" brushRef="#br0" timeOffset="108362.73">14264 8589 0,'0'0'0,"26"0"94,0 0-78,0 0-16,0 0 15,0 0-15,52 26 16,-52-26-16,105 0 16,-27 0-1,26 26 1,130-26 15,-182 0-15,-52 0-1,0 0 1</inkml:trace>
  <inkml:trace contextRef="#ctx0" brushRef="#br0" timeOffset="109926.75">15982 7964 0,'0'0'0,"-26"0"15,52 0 32,0 0-47,0 0 16,0 0 0,0 0-16,78 0 15,-25 0 1,51-26-1,0 26 1,-26 0 0,-104 26-16,52-26 15</inkml:trace>
  <inkml:trace contextRef="#ctx0" brushRef="#br0" timeOffset="110244.56">16034 8277 0,'0'26'16,"26"-26"78,26 0-94,0 0 0,209 0 15,-209 26-15,104-26 16</inkml:trace>
  <inkml:trace contextRef="#ctx0" brushRef="#br0" timeOffset="110677.29">18065 7626 0,'-26'0'32,"26"26"-17,-27-26 1,1 26 0,-52 78-1,-26-26 1,-26 52-1,104-104-15,-104 78 16,0 27 0,26 25-16</inkml:trace>
  <inkml:trace contextRef="#ctx0" brushRef="#br0" timeOffset="111011.08">17310 7678 0,'26'0'63,"-26"26"-63,0 0 15,26-26-15,0 78 16,-26-52-16,78 78 16,-26 26-1,52 79 1,52-53-1</inkml:trace>
  <inkml:trace contextRef="#ctx0" brushRef="#br0" timeOffset="136152.49">5779 13664 0,'26'0'93,"0"26"-46,0-26-47,-26 27 16,26-1-16,26 52 16,-78-52-16,0 52 15,-52-26 1,52-26-1,52-26 48,-26-26-47,52 26-1,-26 0 1,0 0-1,0 0 1,-26 26 0,26 0-1,-130 104 17,26-52-17,-1-52 1,1 0-1,26-78 1</inkml:trace>
  <inkml:trace contextRef="#ctx0" brushRef="#br0" timeOffset="136602.21">6533 13743 0,'26'0'0,"-52"0"0,26 26 63,0 0-48,-26-26 1,26 26-16,-52 52 16,0 0-1,26-52-15,-26 52 16,-26 26 0,0-26-1</inkml:trace>
  <inkml:trace contextRef="#ctx0" brushRef="#br0" timeOffset="136951.99">6169 13795 0,'0'26'79,"26"0"-79,-26 0 15,26-26-15,-26 26 0,78 52 16,-26-26-1,26 26 17,-26-26-17,-26-26-15,0 0 16,0 0-16</inkml:trace>
  <inkml:trace contextRef="#ctx0" brushRef="#br0" timeOffset="137735.51">6768 13717 0,'26'0'78,"0"0"-62,-26-27-16,26 27 15,0-26-15,78 0 16,-52 26 15,0 52-15,-52 27 0,-26-1-1,0-52-15,-26 52 16,0 0-1,0-52 1,52-52 15,26 26-15,0-26 0,26 0-1,0 26 1,-26 26-1,0 0 1,0 0 15,-26 26-15,-26 26 0,-52 0-1,52-78-15,-234 78 16</inkml:trace>
  <inkml:trace contextRef="#ctx0" brushRef="#br0" timeOffset="146821.9">3202 11348 0,'0'0'0,"-26"0"94,52 0 31,-26 26-79,26-26-14,0 0-17,0 0-15,26 0 16,-26 0 0,26 26 15,-26-26-16,26 0 17,0 0-1,-26 0-15,0 26 15,26-26-16,-26 0 1,26 0 0,78 0-1,27 26 1,-53-26 0,0 0-1,26 0 1,-52 0-1,26 0 1,0 0 0,105 26 15,-53-26-15,-52-26-1,26 26 16,0 26-15,-26-26 0,26 0-1,-26 0 1,1 0 0,-27 0-1,-26 0 1,26 0-1,-26 0 1,0 0 0,0 0-1,-26 0 1,26 0 0,26 0-1,0-26 16,-52 26-15,0 0 0,0 0 140,0 26-78,0-26-62,0 0-1,0 0 17,1 0-17,-1 0 16,52 0-15,-26 0 0,-26 0-1,0 0 1</inkml:trace>
  <inkml:trace contextRef="#ctx0" brushRef="#br0" timeOffset="151606.64">3904 10437 0,'0'0'0,"-26"0"15,0 0 95,26-26-95,-26 0 1,0 26-1,26-26 1,-26 26 15,0-26-31,-78-26 16,26 26 0,26 26-1,-26 0 1,26 0-1,-26 26 1,26-26 0,0 0-1,0 26 1,0 0 15,-1 26-15,27-26-1,0 0 32,26 0-47,-26 78 16,0-78-16,0 104 16,26-104-16,26 78 15,-26-26 1,26 27-1,-26-53 1,26 0 0,52 52 15,-51-52-15,25-26 15,0 26-16,0-26 1,-26 0 0,26 0-1,-26-26-15,26 0 16,0 26 0,0-26-1,0 0 1,26-26-1,0 0 1,26 0 0,-52 0-1,0 0 1,27-26 15,-27 0-15,0 26-1,0-26 1,-26 0 0,0-52-1,0 25 1,-26-25 0,0 26-1,-26 26 1,0 0-1,-26 0 1,26 52 0,-52-52-1,26 52 1,-1-26 15,-25 52-31</inkml:trace>
  <inkml:trace contextRef="#ctx0" brushRef="#br0" timeOffset="157276.38">3983 11322 0,'0'-26'46,"0"52"64,0 0-110,0 0 0,0 0 15,0 52-15,0 26 16,0-78 0,0 0 15,0 26-15,0-26 15,26 0-31,-26 26 31,0 27-15,0 129-1,0 104 1,0-182 0,0-78-1,0-26-15,0 26 16,0 0-1,0 27 1,0-27 0,0 52 31,0-78-32,0 26 1,0 0-1,0-26 1,0 26 0,0-26-1,0 0 1,0 0 15,0 0 0,0-52-15,0 0-16</inkml:trace>
  <inkml:trace contextRef="#ctx0" brushRef="#br0" timeOffset="158508.58">4529 11270 0,'0'26'78,"0"0"-46,26-26-32,-26 26 15,104-26 17,0 0-17,-25-26 1,-53 26-16,52 0 15,26 0 1,-52 0 0,78 0-1,-52 0 1,52-26 0,-78 26-1,0 0 1,0 0-1,105 0 17,-105-26-1,0 26-15,0 0-1,0 0 1,-26 0-1,26 0 1,0-26 0,0 26-1,-26 0 17,-26 26-17,26-26 1,0 0-1</inkml:trace>
  <inkml:trace contextRef="#ctx0" brushRef="#br0" timeOffset="159125.73">6013 11140 0,'26'0'63,"-26"26"-63,26-26 15,-26 26 1,26-26-16,26 52 16,-26 0-1,26-26 1,0 0 0,0 0-1,-26-26 16,-26 26-31,-26-26 16,0 26 0,-78 26 31,52 0-32,26-26 1,-26 26-1</inkml:trace>
  <inkml:trace contextRef="#ctx0" brushRef="#br0" timeOffset="162135.87">9813 10671 0,'26'0'62,"-52"0"-46,26 26 0,26-26 15,-26 26-31,0 0 15,26 0-15,0 26 16,0-26 15,0 0 1,-26 0-17,26 0 1,0 27 15,0-53 0,-26-26 1,26 26-32,79-53 15,155-103 1,-104 78-1,-26 26 1,-104 26 15,-26 52 32,-26-26-48</inkml:trace>
  <inkml:trace contextRef="#ctx0" brushRef="#br0" timeOffset="164393.36">5232 10307 0,'0'0'0,"0"-26"15,0 0 32,0 0-16,-26 26-15,26-26 0,-26 26-16,26-26 15,-52 0 1,26 0-1,0 0 1,0 26 0,0 0-1,-26 0 1,0 0 0,0 26-1,-27-26 1,27 0-1,26 26 1,0-26 15,0 26-15,0 0 0,0 26-1,0 0 1,0 0-1,26 0 1,0-26-16,-26 78 31,26-26-15,0-52 0,0 52-1,0-26 1,0 0-1,0-26-15,26 26 16,-26 1 15,0-1-15,0 0 0,26 0-1,-26-26-15,26 0 16,0 26-1,0-26 1,0 0 0,0 0-1,26 0 1,0 0 0,-25 0-1,25-26 1,0 0-1,26 0 17,0 0-17,26-52 17,-52 26-17,0 0 1,0-26-1,26-26 1,-52 26 0,0-26-1,0-1 1,0 1 0,-26-26-1,26 26 1,-26-26-1,-26 26 17,0 0-17,0 26 1,0 26 0,0 0-1,0 26 1,26 26-1</inkml:trace>
  <inkml:trace contextRef="#ctx0" brushRef="#br0" timeOffset="165861.83">5310 11400 0,'0'-26'0,"0"52"94,0 0-79,0 0-15,0 0 16,0 0 15,0 26-15,0 0 0,26 26-1,-26-26 1,52 209-1,-26-1 1,-26-234-16,26 78 16,-26 26-1,0-52 1,26 0 0,-26 0-1,26-25 1,-26-1 15,26-26-15,-26 26-1,26 0 1,0 26 0,-26-26-1,26-78 1</inkml:trace>
  <inkml:trace contextRef="#ctx0" brushRef="#br0" timeOffset="170595.15">13509 10489 0,'0'-26'0,"0"52"0,26-52 16,-26 52-1,26-26 63,-26 26-46,26-26-32,-26 26 15,53 0 1,-1 0 0,0 0-1,-52 0-15,26 0 16,0 0-1,0-26 1,-26-26 0,26 26 15,0-26-15,26 0-1,78-26 1,0 0 15,26-26-15,-26 26-1,1 26 17</inkml:trace>
  <inkml:trace contextRef="#ctx0" brushRef="#br0" timeOffset="175700.47">18012 10515 0,'0'0'0,"27"0"0,-27-26 16,26 26-1,-26 26 17,26-26-17,0 52 1,0-26 0,-26 0-16,26 0 15,26 52 1,-26-26-1,0 26 1,0-78 0,0 26-1,0-52 1,0 26 0,0-26 15,26 0-16,26-26 1,52-52 0,26 52-1,27-52 1,-79 52 0,0 26-1,-78 26 1,-52 0-1,52 0 48,-26 26-47</inkml:trace>
  <inkml:trace contextRef="#ctx0" brushRef="#br0" timeOffset="178898.41">9214 10749 0,'0'-26'0,"-26"26"16,0 0 0,0 0-1,0 0 1,0 0 0,0 26-1,0-26 1,0 26-1,-26 26 1,26 0 0,0-52-16,-26 79 15,0-27 1,0 26 15,0 26-15,0-52-1,0 26 1,26 26 0,-26-52-1,26 52 1,0-52 0,26 26-1,0-26 1,0 0-1,0 1 1,0-1 0,0 0-1,26 26 1,-26-52 15,26 26-15,0 0-1,0 0 1,0 26 0,26 26-1,-26-52 1,-26-26-16,26 26 16,26 26-1,-26-26 1,52 26-1,-52-25 1,26 25 0,0-52-1,-26 26 1,26 0 15,0 0-15,-26-26-1,26 0 1,27 26 0,77-26 15,-130 0-31,130 26 31,-52-26-15,-26-26-1,26 0 1,0 0 0,-26-26-1,53 0 1,-27 0 15,-26 0-15,26-26-1,0 0 1,-26-26 0,26 0-1,0 0 1,-26-27 0,-25 1-1,25 0 1,-26 0-1,26-52 1,-26 52 0,0-26-1,-26 52 1,0-26 15,0-1-15,0 1-1,-26 26 1,0-26 0,-26 0-1,0 0 1,0 26 0,-26-26-1,26 0 1,26 78-16,-52-79 15,0 1 1,0 0 0,-52 26-1,51 26 1,-25 26 15,0 0-15,-26 0-1,-26 26 1,-26 0 0,26 0-1,-53 26 1,53 0 0,0 0-1,0 0 1,-26 26-1,0 26-15</inkml:trace>
  <inkml:trace contextRef="#ctx0" brushRef="#br0" timeOffset="180181.3">9267 11114 0,'-26'0'15,"26"-26"1,-27 26 0,1 0-1,0-26 1,-52 26 0,0-26-1,52 26-15,-52-26 16,-104 0-1,26-27 1,-52 1 0,51 0-1,1-26 17,52 0-17,0 26 1,52 0-1,26 0 1,0 0 0,-26-26-1,0 26 1,26-26 0,-26 26-1,26-26 1,0 26-1,26-27 1,0 27 0,26 0-1,26-26 1,26 26 15,-26 0-15,0-26-1,-26 26 1,-26 0 0,52 26-1,52-130 17,-52 78-17,-26 0 1,0 26-1,0-1 1,-26 27 0</inkml:trace>
  <inkml:trace contextRef="#ctx0" brushRef="#br0" timeOffset="181065.86">7705 9292 0,'0'0'0,"0"-26"0,-26 26 32,26-26-32,-26 26 31,26-26 0,26 26-15,52-26-1,26-26 1,26 26 15,-78 26-31,104-27 16,27 1-1,-131 26 1,-26 0 0,-26-26-1,-26 26 79,26 26-63,-26-26-15,26 26-16,-26 1 16,26-1-1,-53 78 1,27 26-1,-26 52 1,26-52 0,0-104-16,52 182 15</inkml:trace>
  <inkml:trace contextRef="#ctx0" brushRef="#br0" timeOffset="182399.04">9345 11738 0,'0'26'93,"26"-26"-93,0 26 16,0 0 0,52 27 15,-26-27-15,104 78-1,0 0 1,-26-26-1,-52-26 1,1 0 0,-27-26-1,-26 0 1,-26 0 15,26-26-15,78 78-1,-52-52 1,0 0 0,-26 0-1,0 0 1,0 0 0,26 26-1,-26-26 1,0-26-16,0 52 15,0-26-15</inkml:trace>
  <inkml:trace contextRef="#ctx0" brushRef="#br0" timeOffset="183197.54">9345 12493 0,'0'0'0,"26"0"63,-26-26-47,26 26-16,0-26 15,104-52 1,78-26-1,-52 0 1,0 26 0,1 0 15,-131 52-15,26 26-1,-52-26-15,52 26 16,-26-26-1</inkml:trace>
  <inkml:trace contextRef="#ctx0" brushRef="#br0" timeOffset="189851.41">6091 15486 0,'-26'-52'16,"26"26"15,0 0 0,26 26 110,-26 26-126,26 26 32,-26-26-15,26 0-17,0 0 1,0 27-16,26 25 15,-26-52 1,-26-52 15,26 26-15,0-26 0,26 0-1,209-131 1,-1 53-1,-130 26 1,-78 78 0,-26 0-1,-52 0 1,26-26 0</inkml:trace>
  <inkml:trace contextRef="#ctx0" brushRef="#br0" timeOffset="191285.52">10724 15278 0,'0'-26'16,"26"26"-1,-26 26 17,26-26-17,0 26-15,-26 0 16,52 26-1,-26 0 1,26 52 0,0 27 15,1-105-15,-27-26-1,0 0 1,0-26-1,0 26-15,26-78 16,52 25 15,0-51-15,0 52 0,26-26-1,-78 52 1,0 26-1,-26 0 1,-26-26 0</inkml:trace>
  <inkml:trace contextRef="#ctx0" brushRef="#br0" timeOffset="192085.02">15670 15356 0,'0'0'0,"0"26"31,26-26-31,-26 26 16,0 26 0,26-26-1,-26 26 1,26 1-1,26 25 1,52-52 15,-26-26-15,26 0 0,105-78-1,-79 26 1,52-27-1,-78 1 1,-52 52 0,-52 0-16,0 52 31</inkml:trace>
  <inkml:trace contextRef="#ctx0" brushRef="#br0" timeOffset="196152.74">3514 17959 0,'26'0'15,"-26"26"17,0-52 30,26 26-62,0 0 16,26-26-1,78 0 1,-52 26 0,-26 0-1,53 0 17,-53 0-17,-26 0-15,0 0 16</inkml:trace>
  <inkml:trace contextRef="#ctx0" brushRef="#br0" timeOffset="196603.47">3488 18297 0,'26'0'0,"0"0"32,0 0-17,-26 27 1,52-27 0,26 0-1,26-27 1,53 1-1,-27-26 1,-52 52 0,-26-26-1,-26 52 1,0-26 0,-26 26-16</inkml:trace>
  <inkml:trace contextRef="#ctx0" brushRef="#br0" timeOffset="197287.04">5805 17491 0,'0'26'15,"-26"-26"1,0 0-1,26 26 1,-26-26 0,-1 52-1,1 26 1,-26 26 0,0 0-1,26-78-15,-26 104 16,-26 26-1,0 1 1,0-1 0</inkml:trace>
  <inkml:trace contextRef="#ctx0" brushRef="#br0" timeOffset="197813.28">5076 17569 0,'0'26'63,"26"-26"-47,-26 26-16,26-26 0,0 26 15,52 26 1,0 52 15,26-26-15,-26 26-1,-52-78-15,78 52 16,27-26 0,-27 0-1,-26-52 1,-26 52-1,-52-26 1,26-26 31</inkml:trace>
</inkml:ink>
</file>

<file path=ppt/ink/ink4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07T10:17:34.635"/>
    </inkml:context>
    <inkml:brush xml:id="br0">
      <inkml:brushProperty name="width" value="0.05292" units="cm"/>
      <inkml:brushProperty name="height" value="0.05292" units="cm"/>
      <inkml:brushProperty name="color" value="#FF0000"/>
    </inkml:brush>
  </inkml:definitions>
  <inkml:trace contextRef="#ctx0" brushRef="#br0">4087 4607 0,'-26'0'16,"52"0"78,-26 26-79,26-26-15,26-26 16,0 26 0,-26 0-1,130-26 17,-78 26-17,-52 0 1,26 0-1,-26 0 1,26 0 0,0 0-1,26 0 1,-52-26 0,27 26-1,-1 0 1,0 0-1,0 26 1,0-26 0,0 26-1,26-26 17,0 26-17,0-26 1,-26 0-1,0 0 1,26 26 0,0-26-1,0-26 1,1 26 0,-1 0-1,0 0 1,0 0-1,-26-26 1,26 0 15,-26 26-15,-26 0 0,52-26-1,26 26 1,26 0-1,-25-26 1,-27 26 0,0 0-1,-26 26 1,0-26 0,0 0-1,0 0 1,0 0-1,0 0 1,26 0 0,-26 26 15,26-26-15,0 0-1,-26 0 1,27 0-1,-1 26 1,0-26 0,0 0-1,-26 26 1,26-26 0,0 0-1,0 0 1,0 0-1,0 0 1,-26 0 0,52 26 31,-25-26-32,-1-26 1,0 26-1,0 0 1,-52-26 0,0 26-1,0 0 1,0 0 0,26 26-1,26-26 1,-52 0-1,0 0-15,26 0 16,78-26 0</inkml:trace>
  <inkml:trace contextRef="#ctx0" brushRef="#br0" timeOffset="2283.71">11115 4294 0,'-26'0'32,"0"0"-1,52 0-31,-26 26 31,0 0-15,26 0-1,26 26 1,26 27 0,-26-53 15,0 0-15,-26-26-1,-26 26-15,26-26 31,-26-26-15,26 26 0,-26-26 15,52 26-15,0-53-1,-26 53-15,78-78 16,26 26-1,-25 0 1,25 0 15,-78 52-15,-52 26-16</inkml:trace>
  <inkml:trace contextRef="#ctx0" brushRef="#br0" timeOffset="3451.5">20199 4372 0,'0'-26'16,"0"52"0,0 0 31,0 0-32,0 0-15,26 27 16,0-1-1,0 0 1,26-26 15,-26 0-15,26 0 0,-26-52-1,26-26 1,26 26-1,53-52 1,25 25 0,26 1-1,-26 0 1,26 0 0,-78 26-1,-52 52 1</inkml:trace>
  <inkml:trace contextRef="#ctx0" brushRef="#br0" timeOffset="5184.6">28971 3982 0,'0'26'94,"0"0"-94,0 0 16,26 0-16,0 52 15,0-26 1,0 0 15,0-52-15,0 26 0,-26-52-1,52 26 1,0-26-1,104 0 1,-25-26 0,103 26-1,-78 0 1,-104 0-16,78 0 16,-78 26-1</inkml:trace>
  <inkml:trace contextRef="#ctx0" brushRef="#br0" timeOffset="12619.1">10750 4763 0,'-26'-26'0,"52"26"187,0 0-187,-26-26 0,52 26 16,-26 0-16,52-26 15,-26 26 1,1 0 0,-1 0-1,-26 0 1,0 0-1</inkml:trace>
  <inkml:trace contextRef="#ctx0" brushRef="#br0" timeOffset="13086.7">10932 4398 0,'0'26'31,"0"0"0,0 0-15,0 1-1,0-1 1,0 26 0,0 52-1,0 0 1,0-26 0,0 0-1,0-26 1,0 0-1</inkml:trace>
  <inkml:trace contextRef="#ctx0" brushRef="#br0" timeOffset="15687.19">19210 4997 0,'0'-26'15,"26"26"-15,-26-26 16,0 0 0,0 0 15,0 0-16,0 0 1,-26 0 0,26 0-16,-26-52 15,-78 0 17,78 52-17,-52 0 1,52 26-1,-53 26 1,27-26 0,-52 26-1,52 0 1,26-26-16,0 26 16,-26 26 15,0 0-16,26 0 1,0 0 0,0 26-1,0-52 1,0 26 0,26 0-1,-26 26 1,0-26-1,26 0 1,-26 0 0,26 27-1,0-27 1,0 26 0,26-52 15,-26 26-16,26-26 1,0 26 0,26-26-1,-26 0 1,0 0 0,0 0-1,0 0 1,26 0-1,0 0 1,0-26 0,26 26-1,-26-26 1,26 26 0,-51-26-1,25 0 16,0 0-15,26-26 0,-26 0-1,26-26 1,-26 26 0,0-26-1,0-52 16,-26 26-15,0-52 0,-26 51-1,0-51 1,0 78 0,-26-52-1</inkml:trace>
  <inkml:trace contextRef="#ctx0" brushRef="#br0" timeOffset="23923.3">15357 5101 0,'0'-26'16,"0"0"31,0 0-32,0 0 16,27 52 32,-1 0-47,0 0-16,0 0 0,52 52 15,26 26 1,-78-104 15,0 52-31,0-26 31,-26 0 1,52 1-17,-26-1 16,0 26-15,0-26 0,0 0-1,26 26 17,0 0-17,0-26 16,0 26-15,0-26-16,131 104 31,-105-78 1,-26-26-32</inkml:trace>
  <inkml:trace contextRef="#ctx0" brushRef="#br0" timeOffset="24851.99">15097 5726 0,'0'0'0,"0"26"47,26-26-15,-26 26-17,26-26 1,52 0-1,0 0 1,53-26 0,-105 26-16,104-26 15,0-26 1,-26 26 0,-26 0-1,0 0 1,0 0-1,0-26 1,26 26 0,1 0 15,-53 0-15,0 0-1,-26 26 1,0-27 15,0 27-15,52-26 15,-52 26-15,0 0-1,-26-26 1,26 26 15</inkml:trace>
  <inkml:trace contextRef="#ctx0" brushRef="#br0" timeOffset="26074.25">12755 9786 0,'26'0'16,"0"0"15,0 0-15,0 0 0,26 0-1,-26 0 1,26 0-1,26-26 1,-26 26 0,26 0-1,-26 0 1,26 0 0,130-26-1,-51 26 1</inkml:trace>
  <inkml:trace contextRef="#ctx0" brushRef="#br0" timeOffset="28658.35">12364 15200 0,'0'0'0,"-26"-26"16,0 26-1,26-26 1,-26 0 0,-52-78 15,52 52-15,-52 0-1,0 26 1,-52 0-1,25 26 1,79 0-16,-78 0 31,-26 26-15,0 52 0,26-26-1,-26 26 1,0 0-1,25 0 1,27 26 0,0 0-1,0 27 1,26 25 0,0 0-1,26-26 1,0 0-1,26 0 1,0-26 0,52 27 15,-26-27-15,52-26-1,-26 26 1,0 0-1,0-26 1,52 26 0,27-26-1,51-52 1,-26 26 0,-26-26-1,52 0 1,1 0-1,-27-78 1,-104 52-16,130-78 31,-52 26-15,-52-26 0,26 0-1,-26-26 1,27-52-1,-27 0 1,-78 25 0,0-25-1,0 26 1,-52-26 0,0 0-1,-27-26 1,1 51-1,-26-25 1,26 78 0,-52 0 15,-52 0-31</inkml:trace>
  <inkml:trace contextRef="#ctx0" brushRef="#br0" timeOffset="30691.23">7184 7886 0,'0'0'16,"-26"26"-16,26 0 0,0 26 16,-26 26-1,-26 131 1,-26-53 0,78-104-16,-78 130 15,-26 26 1,52 0-1,-26 27 1,0 129 15,-1 1-15,53-105 0,26 391 15,26-287-16,0-78 1,0 27 0,53-105-1,25 78 1,-26-52 0,52 27-1,-26-53 1,0 0-1,0-52 1,-78-104-16,104 78 31,27 27-15,-79-1 0,52 26-1,0-52 1,26 0-1,0-26 1,1 1 0,-53-27-1,26 26 1,-26-26 0,0 0-1,-26 0 1,-26 0-1,52 26 1,-26 0 15,53 0-15,-79-26 0,26 27-1,26 25-15</inkml:trace>
  <inkml:trace contextRef="#ctx0" brushRef="#br0" timeOffset="31492.14">9787 14992 0,'-26'-26'16,"26"52"31,-26-26-47,26 26 15,-26 0 1,26 0 0,26 52-1,0 26 1,0-52-16,52 209 16,0-53-1,-26-104 1,0 26-1,0-52 1,-25-26 0,-1 0-1,0-26 1,-52-26 31,26-26-32,-53 26 1,-25 0 15,52-26-31,-104 26 16,-26 26 0,-52 0-1,0 0 1,77 0-1,105-26-15,-104 26 16,-26-52 0</inkml:trace>
</inkml:ink>
</file>

<file path=ppt/ink/ink4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07T10:18:37.869"/>
    </inkml:context>
    <inkml:brush xml:id="br0">
      <inkml:brushProperty name="width" value="0.05292" units="cm"/>
      <inkml:brushProperty name="height" value="0.05292" units="cm"/>
      <inkml:brushProperty name="color" value="#FF0000"/>
    </inkml:brush>
  </inkml:definitions>
  <inkml:trace contextRef="#ctx0" brushRef="#br0">21240 5518 0,'26'0'47,"0"26"62,0-26-93,0 0-16,0 0 0,52 26 16,-26-26-16,131 52 15,-1-26 1,52 0 15,-156 0-15,26 0-1,-26-26 17,27 26-17,103-26 17,-130 26-17,0-26 1,26 0-1,0 0 1,130 0 15,-155 0-15,-1 26 0,-26-26-1,26 0 1,26-26 15,-52 26-15,52 0-1,0 0 1,-26-26 0,0 26-1,0 0 1,-25-26-1,-1 26 1,0 0 0,0 26-1,0-26 1,-26 0 0,0 0-1,0 0 1,0 0 15</inkml:trace>
  <inkml:trace contextRef="#ctx0" brushRef="#br0" timeOffset="11315.65">24182 3722 0,'-27'0'47,"1"0"-31,26 26-16,26-26 47,1 26 62,-27 0-109,26-26 16,-26 26-16,26 26 15,0-52 1,-26 26 0,26 0 15,0 0 16,0-26 0,0 26-16,0 0-31,0-26 16,0 0-1,26-26 1,52 0-1,78-78 1,-26 0 0,-130 78-16,157-78 15,-1-1 1,0 1 0,-130 78 15,-52 52 16,-26-26-32,52 0 32</inkml:trace>
  <inkml:trace contextRef="#ctx0" brushRef="#br0" timeOffset="13287.83">29387 937 0,'0'0'0,"0"-26"47,-26 0-16,26 0-15,-26 26-16,-26-26 31,0 0-15,-52 26-1,-52 26 1,26 0 0,26 26-1,26 0 1,52 0 0,0 26-1,0-26 1,26-26-16,0 52 15,0-26 1,0 26 0,0-26-1,0 52 17,0-26-17,-27 26 1,1 27-1,0-1 1,26-26 0,0-26-1,-26 0 1,26 26 0,0-26-1,0 0 1,0-26-1,0 26 1,0-51 0,0 25-1,0 0 1,0-26 15,26 26-15,53 0-1,-27-26 1,52 0 0,0 0-1,130 26 1</inkml:trace>
  <inkml:trace contextRef="#ctx0" brushRef="#br0" timeOffset="15855.28">29387 1223 0,'0'-26'63,"0"52"93,-26 0-140,26 0-16,0 0 15,-52 104 1,52-78-16,-26-26 31,26 52-15,-26-26 0,26-26-1,-26 26 1,26-25-1</inkml:trace>
  <inkml:trace contextRef="#ctx0" brushRef="#br0" timeOffset="16705.6">30429 2342 0,'-26'0'94,"26"26"-94,0 0 16,0 0-1,-26 0-15,26 26 16,-53 105 15,53-79 1,0-26-17,27 0-15</inkml:trace>
  <inkml:trace contextRef="#ctx0" brushRef="#br0" timeOffset="17555.26">29439 2368 0,'0'-26'16,"0"52"-16,0-78 15,-26 52 1,26-26 0,-26 26-1,0 0 1,26-26-16,-52 26 15,-52 0 1,0 26 0,-26 26-1,52 0 1,26 26 0,52 0-1,26 0 1,26 1-1,104-1 1,0-52 0,26-52-1,-103 0 17,-1-52-17,-26-27 1,-52-25-1,-26 26 1,-52 26 0,-27 0-1,27 78-15</inkml:trace>
  <inkml:trace contextRef="#ctx0" brushRef="#br0" timeOffset="18222.24">30689 1171 0,'0'-26'15,"-26"26"32,0 0-47,0 0 16,0 26-1,-78 0 1,26 26 0,-1 52-1,53-26 1,0-78-16,26 104 16,0 0-1,79-26 1,25 1-1,52-79 1,-78-52 15,-26-27-15,-52-103 0,-26 78-1,-26 26 1,0 52-16</inkml:trace>
  <inkml:trace contextRef="#ctx0" brushRef="#br0" timeOffset="19189">31027 937 0,'0'-26'15,"-26"26"17,52 0-17,0 0 16,0 0-31,105 26 16,-1-26 0,-52 26 15,-26-26-15,-52 26-1,0 0 16,0 0-31,-26 26 16,0 26 0,0 52-1,0-26 1,0 26 0,0 0-1,0 53 1,0-27-1,0-26 1,0-26 0,26-78-16,-27 26 15,27 52 17,-26-52-17,0 52 1,26-52-1,-26 27 1,26-27 0,-26 26-1,26 0 1,0 0 0,-26-52-1,26 26 1,-26-26-1,26 26 1,-26-26 15,-52 26-15,-26-26 0,-130-26-16</inkml:trace>
  <inkml:trace contextRef="#ctx0" brushRef="#br0" timeOffset="21140.88">30377 3930 0,'-53'-26'0,"27"26"31,0 0-15,52-26 62,27 26-78,51 26 16,78 0-1,-104 26 1,-78 26-1,-52 0 1,-26 0 0,-26-26-1,52-26 1,26-26 0,26 26 15,26-26-16,0 0 1,156 26 0</inkml:trace>
  <inkml:trace contextRef="#ctx0" brushRef="#br0" timeOffset="21472.89">31392 4008 0,'0'0'0,"-26"0"32,26 26-1,-26-26-15,0 26-1,-52 78 1,-105 52-1</inkml:trace>
  <inkml:trace contextRef="#ctx0" brushRef="#br0" timeOffset="21824.16">31079 3878 0,'0'0'0,"0"26"47,26-26-31,0 52-1,0 26 1,27 26 0,-1-26-1,-26 0 1,-26-52-16,26 26 16,52 26-1</inkml:trace>
  <inkml:trace contextRef="#ctx0" brushRef="#br0" timeOffset="22306.98">31652 4034 0,'0'-26'15,"0"0"32,26 26-47,0 0 16,0 0-16,78 0 15,-26 26 1,-78 130 31,-52-78-31,-26 0-1,26-26 1,52 0-1,-26-52-15,52 26 16,26 0 15,-26-26-31,104 0 16,79 0 0</inkml:trace>
  <inkml:trace contextRef="#ctx0" brushRef="#br0" timeOffset="33544.34">25171 7496 0,'-26'0'63,"26"26"-63,26-26 15,0 0 17,0 0-17,26 0 1,26-26 0,52 26-1,-26 0 1,-78 0-16,78-26 15,0 26 1,-26 0 0,1 26 15</inkml:trace>
  <inkml:trace contextRef="#ctx0" brushRef="#br0" timeOffset="34010.04">25275 7782 0,'0'0'0,"-26"0"0,52 0 16,0 0 31,0 0-32,0 0 1,104 26 0,0-26-1,-78 0-15,78 26 16,0-26-1,-25 0 1,-79 0 0</inkml:trace>
  <inkml:trace contextRef="#ctx0" brushRef="#br0" timeOffset="34710.61">25925 7105 0,'0'0'0,"27"0"63,-27 26-48,26-26 1,0 26 0,52 52-1,-26-25 1,26 51 0,26-26-1,-26 0 1,-26-26-1,-26-52-15,0 26 16,0 26 0,0-26 15,-52-26 16,0 0-32,0 0 1,26 26 0,-78 26-1,52-52-15,-78 78 16,-52 52 0,26-26-1,-27 27-15</inkml:trace>
  <inkml:trace contextRef="#ctx0" brushRef="#br0" timeOffset="36394.56">27565 7366 0,'-26'0'31,"0"0"32,0 0-48,0 0 1,0 0-16,-78 52 16,26 0-1,26 0 1,52 0 0,26 0-1,52 26 16,26-26-15,52-26 0,-52-52-1,-25-26 1,-27 0 0,-26-26-1,0 26 1,-78 0-1,0 0 1,-27 26 0,1 0-1,0 0 1,0 26 0,52 0-16,-52-26 31,26 26-16,-26-26 1,26-27 0,52 27-1,0-52 1,0 26 0,52 0-1,-26 26 1,26-26-1,52 26 1,-26 26 0,-52 0-16,26 0 15,0 26 1,-26 26 0,26 0 15,-52 52-16,0-26 1,-52 1 0,-26 25-16</inkml:trace>
  <inkml:trace contextRef="#ctx0" brushRef="#br0" timeOffset="39929.2">28528 7886 0,'0'0'0,"26"0"31,-26-26-15,27 26 0,-27-26-1,26 26 1,-26-26-1,26 26 1,0 52 0,0 0-1,0 26 1,-26 0 0</inkml:trace>
  <inkml:trace contextRef="#ctx0" brushRef="#br0" timeOffset="40595.81">30272 6949 0,'-26'0'63,"26"26"-48,26-26 1,-26 26-1,0 0-15,0 52 16,-26 26 0,26 131 15,0-131-15,0-52 15,26-26-16</inkml:trace>
  <inkml:trace contextRef="#ctx0" brushRef="#br0" timeOffset="41046.39">29544 7756 0,'26'26'0,"0"-26"15,0 0 1,0 0-16,130 0 16,260 26 15,-181 0-16,-53 0 1,-104-26 0,-52 26-1</inkml:trace>
  <inkml:trace contextRef="#ctx0" brushRef="#br0" timeOffset="42079.66">30168 8537 0,'0'0'0,"-26"26"32,0-26-1,0 26-31,0 0 15,-26 0 1,26 0-16,-26 26 16,0 78 31,78-78-32,52 52 1,52-52-1,0-52 1,53-52 0,-79 0-1,-78-26 1,-52 0 0,0 0-1,-26 26 1,-52 26-1,-1 0 1,1 0 0,26 0-1,26-26 1,-26 26 15,26 0-15,0 0-1,26-26 1,26 26 0,26-26-1,0-26 1,26 26 0,0 52-1,-26 0 1,26 0-1,0 52 1,26 26 0,-52 0 15,-26 78 0,-78-52-31</inkml:trace>
  <inkml:trace contextRef="#ctx0" brushRef="#br0" timeOffset="42996.3">31262 7678 0,'0'-26'15,"0"0"16,26 26 16,26 0-31,-26 0-16,0 0 16,260 26 15,-286 0-31,26-26 15,0 0-15</inkml:trace>
  <inkml:trace contextRef="#ctx0" brushRef="#br0" timeOffset="43280.35">31236 7938 0,'0'26'16,"26"-26"31,0 0-16,0 0-31,0 0 0,156 26 16,26-26-1</inkml:trace>
  <inkml:trace contextRef="#ctx0" brushRef="#br0" timeOffset="43779.91">31886 7496 0,'-78'-26'16,"130"52"93,-26 0-109,0 0 0,0 0 16,183 182 0,-131-104-1,-78-26 1,0 0 0,-26 0-1,-26-25 1,-27-27-1,1 0 1,-26 26 0,-52-26-1</inkml:trace>
  <inkml:trace contextRef="#ctx0" brushRef="#br0" timeOffset="44763.36">33058 7626 0,'-26'-26'31,"0"26"-15,0 0-1,-27 0 1,-25 52 0,26 0-1,26-52-15,-26 78 16,26 0 0,52 0-1,52 0 1,52-52-1,1 0 1,-1-52 0,-78-52-1,-26 26 17,-26-52-17,-26 0 1,-26 52-1,-26 0 1,-52 26 0,51 26-1,-25 0 1,26 0 0,26-26-1,26 0 1,0-26-1,26 0 1,26 0 0,78-52 31,-52 77-32,0 1 1,26 0-1,-25 26 1,25 0 0,0 52-1,-52-25 1,26 25 0,-26 26-1,-52-26 1,0 26-1,-78 0 17</inkml:trace>
  <inkml:trace contextRef="#ctx0" brushRef="#br0" timeOffset="45447.84">33214 6897 0,'0'0'0,"0"26"78,26-26-78,0 0 31,-26 26-31,52-26 16,52 26 0,78-26-1</inkml:trace>
  <inkml:trace contextRef="#ctx0" brushRef="#br0" timeOffset="45847.88">33943 6611 0,'0'-26'31,"0"52"47,0 0-78,26 0 0,-26 0 16,0 156 0,0-78-1,0-26 1,0-52-16,26 52 0</inkml:trace>
  <inkml:trace contextRef="#ctx0" brushRef="#br0" timeOffset="65588.96">8564 14940 0,'-52'-52'0,"26"52"63,0 0-63,0 0 16,26-26-1,26 52 63,0-26-78,26 0 0,-26 0 0,260 26 16,26 0 31,-155 0-32,-79 0 1,0 0 0,0 0-1,0-26 1,-26 0 0,-26 0-1,-52 0 32,0 0-31,0 0-1,0 0-15,-26-26 16,-26 26 0,52 0-1,-52-26 1,0 0-1,-27 26 1,-25-26 0,52 26-1,26 0 1,52 26 46,0 0-30,26-26-1,-52 0 47,0 0-47</inkml:trace>
  <inkml:trace contextRef="#ctx0" brushRef="#br0" timeOffset="69264.36">10126 14914 0,'26'0'78,"0"0"-78,0-26 15,0 26-15,52 0 16,0 0 0,0 0-1,52-26 1,-26 26-1,26 0 1,-52 0 0,-52 26-16,26-26 15,27 0 1,-53 0 15,-52 0 0,0 0-15,-27 0 0,1 0-1,0 0 1,-26-1119 0,-26 2264-1,0-1145 1,26 26-1,26-26 1,26 0 0,26-26-1,0 52 32,0-52-16</inkml:trace>
  <inkml:trace contextRef="#ctx0" brushRef="#br0" timeOffset="71738.74">12650 13638 0,'0'-26'31,"26"0"-15,-52 26 0,26-26-1,-26 0 1,26 0-1,-26 0 1,0 0 0,0-26-1,0 52 17,-26-26-17,-26 52 1,0 0-1,0 0 1,0 26 0,26 0-1,0 0 1,26-26 0,-26 26-1,26 27 1,0 51-1,26-52 1,0-52-16,-26 52 16,26 26-1,0 0 17,0-26-17,52 0 1,-26 0-1,0-26 1,26 1 0,-26-1-1,52 0 1,-52 0 0,52-26-1,-26 26 1,0-26-1,26 0 1,0-26 0,-26 0-1,78 0 17,27-26-17,-27-26 1,-26 0-1,0 0 1,-26-26 0,-52-53-1,-26-129 17,-26 156-17,26 0 1,-26 0-1,0 26 1,-52 0 0,0 0-1,-78-1 17,26 27-17,-1 0 1,53 0-1,52 52-15</inkml:trace>
  <inkml:trace contextRef="#ctx0" brushRef="#br0" timeOffset="74940.54">23895 3618 0,'0'0'0,"0"-26"16,0 0-16,-52-1 16,52 1-16,-52-52 15,-26 0 1,78 0 0,-52 0-1,0 0 1,-52 26-1,0 0 1,0 52 0,-53 0-1,27 0 17,78 0-32,-104 26 15,-78 26 1,51 0-1,1 26 1,26 26 0,26 26-1,0 1 1,0-1 0,26 0-1,25-26 1,-25 52-1,26-26 1,52 0 0,0 27-1,26-27 17,26 52-17,0 0 1,26-26-1,-52-130-15,78 78 16,0 27 0,157 77 15,-105-104-15,0-52-1,26 26 1,26-26-1,53-52 1,-27 0 15,0-26-15,0-26 0,-77 26-1,-1-52 1,26-26-1,-52 0 1,0 0 0,26-53-1,-52 53 1,-26-52 0,-26-52-1,-26 26 1,0-53-1,0 79 1,-52 0 0,-52 0 15,0 52-15,-26 0-16</inkml:trace>
</inkml:ink>
</file>

<file path=ppt/ink/ink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05T11:25:40.301"/>
    </inkml:context>
    <inkml:brush xml:id="br0">
      <inkml:brushProperty name="width" value="0.05292" units="cm"/>
      <inkml:brushProperty name="height" value="0.05292" units="cm"/>
      <inkml:brushProperty name="color" value="#FF0000"/>
    </inkml:brush>
  </inkml:definitions>
  <inkml:trace contextRef="#ctx0" brushRef="#br0">2241 7207 0,'0'-20'0,"-19"20"32,19-19 14,0 38 17,19-19-63,-19 20 0,20-1 0,0 0 16,57 60-1,-18-1 16,-39-78-15,-20 19 0,0-38-1,19 19 63,-19-19-78,20-1 16,-1 20-16,0-20 16,-19 1-16,79-40 15,-20-19 1,18 39 0,2-20-1,-2 1 1,-57 19-1,0 19 1,-1 20-16</inkml:trace>
  <inkml:trace contextRef="#ctx0" brushRef="#br0" timeOffset="3714.01">2261 8202 0,'20'-19'16,"-20"-1"15,0 0 0,19 20-15,0 20 15,0-20-31,40 79 16,0-21-1,-20-19 1,-20-20-1,1-19 1,-1 0 31,-19-19 0,20-1-32,19-19 1,20-39 0,38 0-1,-38 20 1,-1 38 0,-38 1-1,-20-1 1,20 0-1,-1 1 1,1-1 0</inkml:trace>
  <inkml:trace contextRef="#ctx0" brushRef="#br0" timeOffset="20389.82">3432 9334 0,'-20'0'0,"1"0"47,-1 20-31</inkml:trace>
  <inkml:trace contextRef="#ctx0" brushRef="#br0" timeOffset="21137.25">3315 9373 0,'-19'20'16,"38"-40"-16,-58 40 16,19 0-1,1-1 1,-1 20 0,-19 20-1,20 19 1,0-39-1,-1 0 1,20 0 0,0 20-1,20-1 1,-20 1 0,38-20-1,-19 0 16,21-20-15,19 20 0,-20 0-1,19-19 1,-19-20 0,20 0-1,-20 0 1,19 0-1,1 0 1,-1-20 0,-19 20-1,0-19 1,-19-21 0,0 21-1,-1-19 16,1-41-15,-1 20 0,-19 1-1,-19-1 1,-1 1 0,1-1-1,-21 1 1,-18-20-1,0 39 1,18-1 0,-38 21-1,20 19 1,-60 59 0</inkml:trace>
  <inkml:trace contextRef="#ctx0" brushRef="#br0" timeOffset="22986.55">6927 9237 0,'0'-20'15,"-20"20"1,20-19-1,-20-1 1,1-19 0,-20 20-1,-19-20 1,18 19 0,1 20-1,0 0 16,-39 40-15,19-2 0,40-18-16,-59 19 15,19 20 1,20-1 0,20-19-1,19 20 1,-19 18-1,19-18 1,0 20 0,19-21-1,-19 1 1,19-20 0,20 19-1,1 1 16,-1-20-15,0-19 0,-1-1-1,21 19 1,-19-38 0,37 20-1,2 0 1,-21-20-1,20-20 1,0-19 0,-20 20-1,21-59 1,-21-1 0,-19 2-1,-39-21 16,-19 20-15,-20 19 0,0 1-1,0 19 1,-20-40-16</inkml:trace>
  <inkml:trace contextRef="#ctx0" brushRef="#br0" timeOffset="27638.35">8020 10096 0,'19'0'32,"-19"-20"-17,20 20 1,-20-19-1,19-1 1,-19 0 0,-19 20 15,19-19-31,-20 19 47,1 0-16,-20 0-15,-20 0 15,-38 59 16,-138 136-32,176-78 1,59-58 0,0-40-16,20 40 15,-20 19 1,20-19 0,19 58-1,-19-58 1,19 18-1,-1 2 1,-18-21 0,39-19-1,-40 0 1,21-39 15,17 20-15,2-20-1,39-20 1,-40 20 0,1-20-1,-1-19 1,-19-19 0,1-60-1,-40 21 1,0-59-1,-40 58 1,1-19 0,1 58-1,-41 1 1,40 19 0,-38 19-1</inkml:trace>
</inkml:ink>
</file>

<file path=ppt/ink/ink5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07T10:20:18.277"/>
    </inkml:context>
    <inkml:brush xml:id="br0">
      <inkml:brushProperty name="width" value="0.05292" units="cm"/>
      <inkml:brushProperty name="height" value="0.05292" units="cm"/>
      <inkml:brushProperty name="color" value="#FF0000"/>
    </inkml:brush>
  </inkml:definitions>
  <inkml:trace contextRef="#ctx0" brushRef="#br0">1067 3409 0,'-26'0'0,"52"0"0,0 0 46,0 0-14,0 0-17,0 0-15,0 26 32,-26 0-17,26 0 1,0 0-1,0 0 17,0 27-17,1-1 1,51 52 0,0 0-1,-52-104 16,0 0-15,0-26-16,0 26 0,78-78 16,52-26-1,26-53 17,27-25-17,-105 78 1,-26 26-1</inkml:trace>
  <inkml:trace contextRef="#ctx0" brushRef="#br0" timeOffset="2889.96">22333 2108 0,'0'0'0,"0"-26"0,-26 0 16,26 0-1,-26 26-15,-26-52 16,0 26 0,-26-26 15,26 26-15,0 26-1,-52 0 1,-52 26-1,-79 26 1,131 0 0,-104 52-1,104-26 1,-52 78 0,26-26-1,0 0 1,51-25-1,1 25 1,52 0 15,-52 156 1,52-104-17,52-25 1,0-1-1,26-26 1,-26-52 0,52 0-1,1 0 1,-1 0 0,78 0-1,-52-26 1,-78-26-16,78 0 15,0 26 1,52-26 0,-26 0 15,53-26-15,25 0-1,-52-26 1,26 0-1,-26 26 1,27-52 0,-53-26-1,52 0 1,-52 0 0,-52 0-1,0 0 1,-26-52-1,1 0 1,-1-26 0,0-27 15,-52 53-15,26 0-1,-52 0 1,0 26-1,0-52 1,-53 25 0,27 27-1,-52-26 1,0 52 0,26 0-1,-52 0 1,0 26-1,-52 52 1,-79 26 15,79 26-15,26 26-16</inkml:trace>
  <inkml:trace contextRef="#ctx0" brushRef="#br0" timeOffset="11242.75">25197 5361 0,'78'0'16,"-52"26"-16,0-26 15,26 0 1,-26 0 0,78 27-1,-26-1 1,26-26-1,130 52 1,1-26 0,-79-26-1,-52 0 1,26 26 15,-52-26-15,-26 26-1,0-26 17,-26 26-17,105 0 17,-79 0-17,26-26 1,-52 0-16,52 26 15,104 0 1,-78-26 0,26 0-1,0 0 1,1 0 0,-1 0-1,-52 0 1,0 26-1,0-26 17,-26 0-17,0 0 1,26 0 0,-52-26-1,26 26 1,-26 0-1,-26-26 1,26 26 0,-26-26-1,0 0 1,52-52 15,27 26-15,-53 0-1,26-1 17,0-25-17,0 26 1,0-26 0,0 0-1,-26-26 1,26 26-1,-26 26-15,0-52 16,26-78 15,-26 104-15,0-1 0,-26 1-1,0 26 1,0-26-1,0 26 17,0 0-17,-26 0 1,26 0 0,-26 0-1,26 26 1,0-26-1,-26 26 1,0-26 0,0 0-1,0 0 1,-26 0 0,-78 0-1,52 26 1,-79-27-1,79 27 17,-26 0-17,-78-26 17,-26 26-1,104 26-16,26 0 1,-26-26 0,77 26-16,-51 0 15,-26 0 1,-26 26 0,-26-26-1,52 0 1,0 0 15,26 0-15,26 26-1,-53-26 1,-25 0 0,0 0-1,-52 0 16,78 0-15,-26 0 0,0 0-1,-1 26 1,27-26 0,52 0-1,0 0 1,-26 26 15,0-26-15,-26 26-1,52-26 1,26 0 0,0 0-1,-26 0 1,26 0-1,-52 0 1,-53 26 15,105 0-15,-26 1 0,26 51-1,-26 0 1,26-26 15,0 26-15,26 0-1,0 0 1,0 0 0,0 0-1,0 0 1,0 0-1,0 26 1,0-52 0,26 27-1,-26-27 1,26 52 0,0 0-1,-26-26 1,0 0-1,0 0 17,0-52-17,0 52 17,0-26-17,0 26 1,0-26-1,0 27 1,0-53 0,26 26-1</inkml:trace>
  <inkml:trace contextRef="#ctx0" brushRef="#br0" timeOffset="19344.05">30429 2160 0,'0'0'0,"0"-26"32,-26 26-17,26-26 1,-26 0-1,0 26 1,-1-26 0,1 26-1,-104 26 17,52 0-17,0 0 1,-26 0-1,0 26 1,26-26 0,-26 0-1,26 26 1,-27 0 0,1 26-1,52-52 16,26 0-31,-52 0 16,26 26 0,-26 27-1,0-27 1,26 26 0,0 0-1,0 0 1,0 0-1,26 26 1,26 0 0,0 0-1,26 0 1,0 0 0,0-25-1,26 51 16,0-26-15,52-26 0,-26 0-1,78 52 17,-52-52-17,-26-26 1,79 26-1,-1-26 1,-130-26-16,78 26 16,0 1-1,0-27 1,26 52 0,53-26 15,-1 26-16,182 0 17,-182-52-17,27 0 1,-1-26 0,26 0-1,-26 0 1,-25 0-1,25 0 1,-52-26 0,0-26-1,-26 0 1,53-52 0,-79 26-1,26 0 16,0 25-15,0-25 0,0 0-1,-26-26 1,-26 26 0,1 0-1,-1-52 1,-26 52-1,0-52 1,-26 0 0,-26 25-1,-26-51 1,0 26 0,-52-52 15,26 52-16,-79 0 1,27 25 0,-52-25-1,26 0 1,26 52 0,26 0-1,-26 26 1,-26-26-1,-1 52 1,-51-26 0,0 26-1,0-26 1,-26 26 0,51 26 15,1 26-16,52-26 1,-52 0 0,78 26-1,-156 26 17,129 0-17,27-26 1,0-26-1,0 26 1,0 0 0,0-26-1,0 26 1,26 0 0,0-26 15,26 0-16,0 26 1</inkml:trace>
  <inkml:trace contextRef="#ctx0" brushRef="#br0" timeOffset="28466.14">3306 2967 0,'0'-26'16,"26"26"109,-26 26-110,26-26 1,-26 26-16,26-26 0,78 78 15,52 26 1,-26 0 0,-78-26 15,-26-26-15,26 0-1,-26 0 1,1-26-1,-1 27 1,26-27 0,-26 0-1,0 26 1,0-52-16,-26 26 16,26 0-1,26 26 16,-26-52-15,0 26 0</inkml:trace>
  <inkml:trace contextRef="#ctx0" brushRef="#br0" timeOffset="29442.59">3254 3722 0,'0'-26'47,"26"26"-31,0-26-1,52-26 1,26 0 0,78-53 15,-182 79-31,52 0 16,0-26-1,26 0 1,0 0-1,-25 0 1,-27 26 15,0 0-15,0 0 0,-26 0-1,26 0 1,0 26-1,-26-26 1,0 0 15,26 26-15,0 0 0,-26-26-1,26 0 32</inkml:trace>
  <inkml:trace contextRef="#ctx0" brushRef="#br0" timeOffset="34908.77">11661 2394 0,'-26'-26'0,"26"0"15,-26 26 1,26-26 0,-52 0-1,26 0 1,-52-26-1,26 26 1,-26-26 0,0 26-1,78 0-15,-78 0 16,-26 0 0,-1 0-1,1 26 1,0 26-1,-52 0 1,26 0 15,-26 26-15,0 0 0,25 0-1,1 0 1,0-26-1,52 26 1,-52-26 0,0 52-1,26-26 1,26 26 0,-27-25-1,27 25 1,-26 0-1,52 26 17,-52 78-1,78-78-15,-26 26-1,26-26 1,0 27-1,26 25 1,0-78 0,0 26-1,26 0 1,26 0 0,-26-26-1,26 26 1,26-26-1,-26 0 1,52-25 15,-104-27-31,78 26 16,0 0 0,53 78 15,-27-52-16,26 0 1,26-26 0,182 0 15,-207-52-15,25 26-1,-26-52 1,26 26-1,-26-26 1,-26 26 15,-26-26-15,53 26 0,51-52-1,26 0 1,0 0-1,-52 0 1,-77 26 0,25-26-1,0-26 1,0 26 0,-26 0-1,0-1 1,-26-25-1,-26 26 1,26-26 15,-52 0-15,26-26 0,-26 26-1,26 0 1,-26-26-1,0-26 1,0 104-16,0-105 16,-26 1-1,0 0 1,0 26 0,0 0-1,0 26 1,0 0-1,0 0 17,-26 0-17,26 26 1,-26-27 0,0 27-1,0 0 1,-26 0-1,0-26 1,-26 26 0,-1-26-1,-25 26 1,0 26 0,52-26-1,0 52 1</inkml:trace>
  <inkml:trace contextRef="#ctx0" brushRef="#br0" timeOffset="42411.02">3904 2550 0,'0'-26'47,"-26"26"-32,26-26 16,-26 26-15,26-26 0,-26 26-1,-26-26 1,26 0 0,-26 0-1,-26 0 1,52 26-1,0 0-15,-26 0 16,0 0 0,26-26-1,-26 26 1,0 0 0,0 0-1,-52-26 32,52 26-31,26 0-1,-27 0 1,1 0 0,26 26-1,0-26 1,0 26-1,0 0 1,-26 0 0,26 0-1,0 0 1,0 0 0,26 0-1,-26 26 1,26 0 15,0-25-15,0 25-1,0 0 1,26 0 0,0-26-1,-26 26 1,52-26-1,-26 0 1,0 0 0,26 0-1,-26 0 1,0-26 0,0 26-1,26 0 16,1 0-15,-1 26 0,0 0-1,0 0 1,0 0 0,0 26-1,-26-26 1,0-26-1,0 52 1,0-25 0,0 51 15,0-52-15,0 0-1,0 0 16,0-26-15,0 52 0,0-26-1,0 0 1,0-26 0,0 26-1,0-26 1,0 26-1,0-26 1,0 0 0,0 26-1,26 0 1,-25-26 0,25 0-1,0-26 16,0 26-15,26 0 0,-26-26-1,-26 0-15,26 27 16,52-54 0,0 27 15,-52-26-16,-26 26 1,26-26 0,26 0-1,0-26 1,-25 26 0,25 0-1,-52 0 16,26-26-15,-26 0 0,0 0-1,0 0 1,0-26 0,-26 52-1,0-52 1,-26 26-1,26-26 1,-26 26 0,26 0-1,-26 0 1,0-1 0,0 1-1,-26 0 16,26 0-15,-26 0 0,-1 0-1,-51 0 1,26 0 0,26-26-1,0 26 1,0 26-1,26 26 1,0-26 0,-26-26 15,26 26-15,0 0-1,26 0 1,-26-26 15,0 26-15,-52-26 15,52 0-15,-26 26-1,26-1 1,0 27-1,0-26 1,26 0 0,-26 26-1,0-26 1,0 0 0,-1 26-1</inkml:trace>
  <inkml:trace contextRef="#ctx0" brushRef="#br0" timeOffset="51255.24">2655 4216 0,'0'-26'109,"26"0"-93,0 0-1,26-52 1,-26 52-16,78-130 15,-52 78 1,-26 0 0,26-26-1,0 25 1,27-25 0,-27 26-1,-26 0 1,0 0-1,0 0 1,26 26 0,-26 0-1,26 26 1,0-26 15,0 0-15,0 0-1,-26 0 1,52 0 0,-26 0-1,0-1 1,0 27 0,-26 0-1,26-26 1,1 26-1,-1-26 1,-26 26 0,26-26-1,0 26 1,0-26 15,0 0-15,0 26-1,-26-26 1,26 26 0,-26 0-1,0-26 1,0 26 0,0 26-1,0 0 16,0 26-15,-26 0 0,26 0-16,26 26 31,-26 0 0,-26 0-15,26 26-1,0-26 1,-26 0 0,26 0-1,-26-26-15,0 0 16,0 26 0,0-26-1,0 27 1,0-1-1,0-26 1,0 26 0,-26-26-1,26 0 1,-26 26 15,0-26-15,0 26-1,0-52 1,0 26 0,26 0-1,-26 0 1,0 26 0,0-26-1,-26 26 1,0 0-1,26-26 1,-26 26 0,26-26-1,-26 26 17,26 0-17,-26 0 1,26 27-1,0-53 1,0 52 0,-26-26-1,0 26 1,-1-26 0,1 0-1,0 26 1,0 0-1,-26-26 1,26 0 0,0-26-1,26 26 1,-26 0 15,0 0-15,26-26-1,0 0 1,0 0 0,-26 0-1,26 1 1,-52-1 0,26-26-1,0 26 1,-27 0-1,53-26 1,-26 0 0,-26 0 31,26-26-32,26 26 1,-26 0-1,26-26 1,0 26 0,0-26-1,26-27 1,26 1 0,-26-26-1,26 0-15</inkml:trace>
  <inkml:trace contextRef="#ctx0" brushRef="#br0" timeOffset="63248.91">23609 2186 0,'0'-26'15,"26"26"126,-26 26-125,26-26-1,0 52 1,0 0 0,0-26-1,52 26 1,-26-26-1,-52 0-15,26-26 16,26 26 0,-26-26 15,0 0 31,0-26-30,0 26-32,78-52 15,313-104 17,-131 52-17,-25 0 1,-105 26-1,-78 52 1,-52 26 0,-52 0 15,0 0 0,52 0-15,0 0-1</inkml:trace>
  <inkml:trace contextRef="#ctx0" brushRef="#br0" timeOffset="65455.11">1301 1041 0,'0'0'0,"0"-26"15,0 0 1,0 52 15,0 0 0,0 0-31,-26 78 16,26 78 0,0-156-16,-26 234 15,26 131 1,0-27 15,26-156-15,0 105-1,1 25 1,-27-25 0,0 51-1,-27-130 1,27 0-1,0-25 1,-26 51 0,26 26-1,26-104 1,53-51 0</inkml:trace>
  <inkml:trace contextRef="#ctx0" brushRef="#br0" timeOffset="67311.3">1380 1041 0,'26'-26'31</inkml:trace>
  <inkml:trace contextRef="#ctx0" brushRef="#br0" timeOffset="69866">1406 1041 0,'26'0'15,"0"0"1,26 0-1,52 0 1,-78 0-16,156 0 16,26-26-1,79 26 1,129-26 0,-130 26-1,79 26 1,51-26 15,-103 0-15,155-26-1,-77 26 1,51 0 0,-51 0-1,25 26 1,-104-26-1,131 0 1,-53 0 0,-51 26-1,25-26 1,79 0 0,-53 0-1,-25 26 16,25-26-15,52 0 0,-51 0-1,-27 0 1,1-26 0,51 26-1,53 0 1,-209 0-1,131 26 1,-131-26 0,104 0-1,1 26 1,-79-26 0,0 0-1,53 26 1,-27-26 15,0 0-15,-77 26-1,285-26 17,-259 26-17,-1-26 1,-26 26-1,-26-26 1,-51 26 0,-1-26-1,0 0 1,26 26 0,-26-26-1,-52 0 1,-78 0 15,-26 0-15,0 26-1,-26 0 17,26 26-17,0 26 1,0 0-1,26 78 1,-26 1 0,-26 103-1,0-104 1,0 26 0,-26 0-1,26-25 1,0-1 15,0 0-15,0 52-1,-26-52 1,52-104-16,-52 105 16,0 25-1,26 0 1,0-26-1,0-26 1,0 0 0,0 27-1,-26 25 1,26-52 0,26-104-16,0 78 15,26 26 1,-52-52 15,26 0-15,0 0-1,0-51 1,0 25 0,-26-52-1,26 26 1,-26-26 15,0 0-15,-26 0-1,-79 0 1,-51 0 0,-52 0-1,-52 0 16,51 0-15,157 0-16,-234 0 16,52 0-1,182 0-15,-651 0 32,234 0-17,157 0 1,25 0-1,27 0 1,-52-26 0,-1 26-1,1 0 1,0-26 0,25 26-1,-77-26 16,-1 26-15,131 0 0,-104 0-1,-27-27 1,1 1 0,77 26-1,-207-26 1,51 0-1,131 26 1,-27 0 0,1-26-1,-131 26 1,-51-26 15,259 26 0,-77 0-15,104 0 0,-53 0-1,1 0 1,104 0 0,-78 0-1,-27 0 1,-25 0-1,25 0 1,131 0 0,-78 0-1,78 0 1,-27-26 0,1 26-1,0 26 16,-156-26 1,285 0-17,-51 26 1,26-26 0,0 0-1,0-26 1,0-26-16</inkml:trace>
  <inkml:trace contextRef="#ctx0" brushRef="#br0" timeOffset="76825.71">8772 8953 0,'0'-26'0,"-26"26"31,26-26-15,-26 26 15,26-26-31,-26 26 16,26-26 0,0 52-1,26-26 1,-26 26-1,52 26 1,130 157 15,-78-79-15,0 0 0,-25-26 15,-27-26-16,26 26 17,-52-78-17,0 0 1,-26 0 0,104-26-1</inkml:trace>
  <inkml:trace contextRef="#ctx0" brushRef="#br0" timeOffset="77607.63">8668 9604 0,'0'-26'62,"26"26"-46,-26-26-16,26 26 0,26-52 16,52-26-1,-78 52 1,130-104 0,53-26 15,-157 103-16,-26 27 1,0 26 0,-26-26-1,0 0 17,0 52-1,52-52-16</inkml:trace>
  <inkml:trace contextRef="#ctx0" brushRef="#br0" timeOffset="90308.46">14837 11895 0,'0'-26'16,"-26"26"-1,0 0 1,0 0 15,26-27-15,-26 27-1,26-26 1,0 0 0,-26 26-1,0-26 1,0 0-1,0 0 1,0 0 0,-79-26 15,53 26-15,0 0-1,0 26 1,-26 0-1,0 0 1,26 0 15,-26 26-15,52-26-16,-26 0 16,-52 26-1,26 0 1,0 0-1,-27 26 1,1 0 0,0 27-1,26-27 1,-26 26 0,26 26-1,0 0 1,26-26-1,26 52 17,-26 0-17,26 0 1,0 27 0,0-27-1,26-78-15,-26 52 16,0 26-1,26 0 1,0 0 0,26-26-1,0 53 1,0-53 0,26 52-1,-26-26 1,26-26-1,26 26 17,0-52-17,0 0 1,0-26 0,0 1-1,0-27 1,52 0-1,1 0 1,-27-26 0,26 26-1,-78 0 1,52-26 0,-26-26-1,78-26 1,1 0-1,25-27 17,-78 27-17,0-26 1,0-26 0,26-26-1,0 0 1,-25 0-1,-53 26 1,0-26 0,0-105 15,-52 105-15,0-26-1,0 26 1,-26-26-1,0-27 17,0 27-17,0-52 1,0 26 0,-27 78-1,27-26 1,-52 25-1,-130-103 17,130 156-17,0-26 1,52 52 0,26 0-16</inkml:trace>
  <inkml:trace contextRef="#ctx0" brushRef="#br0" timeOffset="97500.21">10126 16267 0,'0'0'0,"-27"0"47,27 26-32,0 0 1,-26-26 0,26 78-1,0 27 1,0-27 0,0 52-1,0 26 1,0-26-1,26-104-15,-26 78 16,27-26 0,-27-52 15,-27-104 0,1-26-15,0 0 15,26 0-15,0 78-16,26-156 31,0 104-15,1-53-1,-1 53 1,0 0-1,26 52 1,-26 0 0,26 0-1,0 26 1,0 26 0,26 0-1,52 104 32,-52-25-31,-26-1-1,-26 26 1,0-52 0,-26 78-1,26-26 1,-26 26-1,26-26 1,0-51 0,0-27-1</inkml:trace>
  <inkml:trace contextRef="#ctx0" brushRef="#br0" timeOffset="97882.43">10099 16814 0,'-26'0'0,"26"-26"31,26 26-15,1 0 0,-1-26-16,52 0 15,26 0 16,-78 26-31,78-26 16,52 26 0,-52 0-1,26 0-15</inkml:trace>
  <inkml:trace contextRef="#ctx0" brushRef="#br0" timeOffset="98332.05">10932 16007 0,'26'0'62,"0"0"-46,1 0-16,25 0 15,52-26 1,0 0 0,0 26-1,-78 0 16,-26 52-31</inkml:trace>
  <inkml:trace contextRef="#ctx0" brushRef="#br0" timeOffset="98780.95">11687 15408 0,'0'26'31,"-26"-26"-31,26 26 16,0 52-1,0-25 1,0 77-1,26 0 1,-26-26 0,26 52-1,0-52 1,0 26 0</inkml:trace>
  <inkml:trace contextRef="#ctx0" brushRef="#br0" timeOffset="99647.17">9110 15044 0,'-26'0'16,"52"0"-16,-52 26 15,0-26 1,26 52 0,0 52-1,0 78 1,26 1-1,0 103 1,0-26 0,0 26-1,26 27 1,-52-1 0,27-52-1,-27-181 1,0 155-1,0 0 1,-27-26 0,27-52-1,27 1 1,-1 77 0</inkml:trace>
  <inkml:trace contextRef="#ctx0" brushRef="#br0" timeOffset="102726.95">9032 14992 0,'0'-26'0,"0"52"47,26-26-32,0 0-15,0 0 16,78 26-1,27-26 1,51 0 0,104 0-1,-26 0 1,-207 0-16,233 26 16,26-26-1,-52 26 16,27-26-15,51 0 0,1 0-1,-105 0 1,0 0 0,-52 26-1,79-26 1,-27 0-1,52 0 1,-104 0 0,53 0-1,-79 0 1,52 0 0,-26-26 15,79 26-16,-79-26 1,52 26 0,-52 0-1,27-26 1,-27 26 0,26 0-1,-26 0 1,52 0-1,-25 26 1,25-26 0,-78 0-1,52 0 1,-25 0 0,25 0 15,0 0-16,78 0 1,-25-26 0,-1 26-1,-52 0 1,0 0 0,-51 0-1,77 0 1,-52 0-1,26 0 1,1-26 0,77 26 15,-156 0-15,-26 0 15,0-26-16,-26 26 1,0 0 0,-25-26-1,-1 26 1,-26 26 0,-26 0 15,0 26-16,-26 0 1,26-26-16,-26 52 16,0 78-1,-1 26 1,1 1 0,26 25 15,-26-26-16,26 26 1,-26 1 0,-26-1-1,52-26 1,0 78 0,0-51-1,0-1 1,0-52-1,-26-26 1,26 0 0,0 0-1,-26 79 17,26-105-1,-26 52-16,26-52 1,-26-26 0,52-26-1,-26 0 1,0 0 0,0-26-1,-26 0 1,-26 0 15,-26-26-15,-26 0-1,-52 26 1,0-26 0,-79 26 15,183-26-31,-156 0 15,-78 26 1,25-26 0,-25 0-1,0 0 1,-27 0 0,79 0-1,-78 0 1,51 0-1,-51 0 1,104-26 0,-52 26-1,-235-52 17,105 26 14,181 0-30,-25 26 0,-208-26 15,207 0-15,53 26-1,0-26 1,-26 0-1,-27 26 1,-51-26 0,78 0-1,-52 0 1,25 26 0,53-26 15,26 0-16,-52 0 1,51 0 0,-51 0-1,0 0 1,0 0 0,-131 0 15,157 0-16,26 26 1,0-26 0,26 0-1,0 26 1,25 0 0,27-26 15,0 52-16,0-26 1,26 0 0,0 26-1,0 0 1,0 26 0,0-26-1,0 0 1,0-26-1,26 26 1,-26 52 0</inkml:trace>
</inkml:ink>
</file>

<file path=ppt/ink/ink5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07T10:22:21.330"/>
    </inkml:context>
    <inkml:brush xml:id="br0">
      <inkml:brushProperty name="width" value="0.05292" units="cm"/>
      <inkml:brushProperty name="height" value="0.05292" units="cm"/>
      <inkml:brushProperty name="color" value="#FF0000"/>
    </inkml:brush>
  </inkml:definitions>
  <inkml:trace contextRef="#ctx0" brushRef="#br0">3852 4919 0,'0'26'0,"0"0"15,0 0 1,26 0-16,-26 104 15,0 26 17,0-51-17,0-27 1,26-26 0,-26-26-1,-26-26 1,26-26 15,0 0-15,0 0-16,-26-26 15,26-27 1,-26-25 0,0 26-1,26 52-15,0-52 31,0-26-15,26 0 0,-26 26-1,26-26 1,0 0 0,0 52-1,0-1 1,27 27-1,-1 26 1,0 0 0,26 53-1,-26-1 1,26 26 0,-26 26-1,0-26 1,-26 26 15,26 26-15,-26-26-1,0 78 17,0-103-17,-26-1 1,0-26-1,26 0-15</inkml:trace>
  <inkml:trace contextRef="#ctx0" brushRef="#br0" timeOffset="416.1">3826 5231 0,'26'0'16,"-26"26"15,26-26 0,0 0-31,0 0 16,105-26 0,-1 26-1,-26-26 1,-78 26-16,52 0 31,-26-26-15,-52 52-1</inkml:trace>
  <inkml:trace contextRef="#ctx0" brushRef="#br0" timeOffset="1730.35">8590 4815 0,'-26'0'16,"26"26"31,0 0-32,26-26-15,-26 26 0,0 0 16,0 52 0,0 52-1,0 26 1,26-78-1,-26-25 1,26-27 0,-26-52 15,0-1-15,-26 1-16,0-26 15,0-26 1,26 0 15,0 26-31,0-26 16,0-52-1,0 104-15,26-78 16,26 26 0,0-26-1,26 78 1,-52 0-1,26 26 1,-26 0 0,52 52-1,0 0 1,0 52 0,-26 0-1,0 26 1,-25-52 15,-27-52-31,26 78 16,-26-26-1,26-26 1,-26 0 0,0 1-1,0-27 1,26 0-16</inkml:trace>
  <inkml:trace contextRef="#ctx0" brushRef="#br0" timeOffset="2014.21">8720 5283 0,'-26'0'0,"52"0"62,0 0-46,0 0-1,0 0 1,0 0-16,208 0 16</inkml:trace>
  <inkml:trace contextRef="#ctx0" brushRef="#br0" timeOffset="2496.84">9293 4529 0,'0'-26'93,"26"26"-61,0 0-17,0 0 1,0 0-16,26-27 15,-26 27-15</inkml:trace>
  <inkml:trace contextRef="#ctx0" brushRef="#br0" timeOffset="2828.96">9813 4294 0,'26'0'78,"-26"26"-15,0 0-47,0 0-16,0 0 0,52 235 15</inkml:trace>
  <inkml:trace contextRef="#ctx0" brushRef="#br0" timeOffset="19059.27">3957 7157 0,'0'-26'0,"26"26"32,0 0-17,0 0 48,0 0-48,-26 26-15,78-26 16,-26 26 0,0 0 15,0 0-15,-26 53 15,-52-1-16,0 0 1,-52-26 0,78-26-16,-104 26 31,52 0-15,52-26 15,0-52-16,26 26 1,26 0 15,-52-26-31,78 26 16,0-26 0,26 26-1,-26 0-15</inkml:trace>
  <inkml:trace contextRef="#ctx0" brushRef="#br0" timeOffset="19509.32">4998 7105 0,'0'26'62,"-26"-26"-62,0 0 16,26 26-16,-52 26 15,0 27 1,-79 103 15</inkml:trace>
  <inkml:trace contextRef="#ctx0" brushRef="#br0" timeOffset="19825.87">4685 7105 0,'0'0'0,"0"-26"0,0 52 46,26-26-30,-26 26 0,26 26-16,52 27 31,1 25-15,-1 0-1,-26-26 1,-26-26-16</inkml:trace>
  <inkml:trace contextRef="#ctx0" brushRef="#br0" timeOffset="20375.04">5284 7157 0,'0'0'0,"26"0"31,0 0-15,0 0-1,52-26 1,0 26 0,0 26-1,-52 52 1,-26-51-16,-26 51 15,-26 52 1,0-52 15,0 0-15,52-52 0,26-52 15,0 26-16,0-26 1,52 0 0,105 26-1</inkml:trace>
  <inkml:trace contextRef="#ctx0" brushRef="#br0" timeOffset="21590.2">7627 7157 0,'26'0'16,"-26"-26"-1,26 26 1,0 0-16,0 0 15,0 0 1,26 0 0,-26 0-16,52 0 15,-52 52 1,-26 0 0,0 1-1,-52 51 1,0-26-1,0-26 17,52-26-17,-26 0 1,52-26 0,26-26 15,52 26-16,130-52 1</inkml:trace>
  <inkml:trace contextRef="#ctx0" brushRef="#br0" timeOffset="21939.8">8980 7105 0,'0'0'0,"0"26"0,-26-26 16,-26 78 31,0-25-31,0-1-1,26-26-15,-104 104 16</inkml:trace>
  <inkml:trace contextRef="#ctx0" brushRef="#br0" timeOffset="22223.4">8564 7105 0,'0'0'0,"26"0"63,-26 26-63,26-26 0,26 78 15,78 27 1,-104-79-16,52 52 15,156 104 1</inkml:trace>
  <inkml:trace contextRef="#ctx0" brushRef="#br0" timeOffset="22738.69">9449 7027 0,'0'0'0,"0"-26"31,26 26 0,0 0-15,0 26-1,0-26 1,52 52 0,-26 26-1,-52 53 1,-52-27-1,26-78-15,-52 52 16,26-26 0,52-26-1,26-52 17,52 0-17,130-52 16,-130 78-15,0 0 0</inkml:trace>
  <inkml:trace contextRef="#ctx0" brushRef="#br0" timeOffset="24236.78">5909 7027 0,'0'-26'31,"0"0"-15,-26 26 0,26-52-1,-26 52-15,0-26 16,-26-26-1,0 26 17,-1 26-17,1 0 1,0 0 0,-26 52-1,-26-26 1,52 26-1,-26 0 1,26 0 0,0 78 15,52-25-15,26-27-1,0 0 1,0 0-1,0-26 17,52 26-1,0 0-15,26-26-1,0-26 1,1 0-1,-1-26 1,-26-52 0,26-26-1,-26 0 1,-26-26 0,-26 0-1,-52-26 1,-52 25-1,0 27 17,-104 0-32</inkml:trace>
  <inkml:trace contextRef="#ctx0" brushRef="#br0" timeOffset="25119.12">8043 6871 0,'0'0'0,"-26"-26"0,0 0 31,0 26-15,-52-26-1,-26 0 1,52 26 0,-26 52-1,26 26 1,26-52-16,-52 52 15,25 0 1,1 52 0,52 79 15,26-79-15,53-52-1,77 52 1,26-52 15,78-26-15,-52-78-1,-25-52 1,-105-26 0,-26-26-1,-78-52 1,-26 78-1,52 77-15,-104-103 16,-53 52 0,-25 26-1</inkml:trace>
  <inkml:trace contextRef="#ctx0" brushRef="#br0" timeOffset="26401.16">5935 7652 0,'-26'-26'16,"0"26"-1,26 26 1,-26-26-16,26 26 16,0 52-1,0 26 1,26-78-1,-26 78-15,0 0 32,26 27-17,-26-53 1,0-26 0,26 0-1,-26-26 1,0 0-16,26 0 15,-26 0 1,26-26 0,78 26 15,-52-26-15,26-26-1,52 26 1,26-26-1,-25 26 17,-27 0-17,0-26 1,0 26 0,0-26-1,26 26 1,-26 0-1,-26 0 1,0 0 0,-25 0-1,25-26 1,0 26 0,-26-26-1,-26 26 1,0-52-1,0 26 17,26-26-17,0 0 1,-26-1 0,0-25-1,-26 0 1,0-52-1,0 78 1,0 0 0,-26 0-1,26 26 1,-52 26 0</inkml:trace>
  <inkml:trace contextRef="#ctx0" brushRef="#br0" timeOffset="27232.69">6820 8745 0,'-26'0'16,"0"0"-1,0 0 1,-26 0 0,0 26-1,-27 0 1,53-26-16,-26 26 31,26 52-15,26-26-1,52 0 1,26 0 0,27-26-1,-53-26 1,0 27-1,-26-1 1,0 26 0,-26 0-1,0-26 1,-26 26 0,-26 0-1,-26 0 16,-27-26-15,27-52 0,-130-78-16</inkml:trace>
  <inkml:trace contextRef="#ctx0" brushRef="#br0" timeOffset="27949.1">7210 9188 0,'0'0'0,"-26"0"15,26-26 16,-26 26-15,-26-26 0,0 0-1,26 52 1,0-26-16,-26 26 16,0 26-1,26 26 16,26 0-15,26 0 0,26-26-1,26-52 1,0-26 0,-26-26-1,0 0 1,-52 0-1,0 26 1,0 52 47,0 0-63,26 26 15,-26 0 1,26 0-1</inkml:trace>
  <inkml:trace contextRef="#ctx0" brushRef="#br0" timeOffset="28697.75">7418 9136 0,'0'0'0,"0"-26"32,0 52-1,26-26-31,0 26 16,1 52-1,25 0 1,-26 26 15,-26-52-15,26-26-1,-26 0 1,0-52 0,-26-52-1,26-26 1,26 78-16,-26-52 15,26 0 1,0 52 0,26-1-1,-26 1 1,0 52 0,-26 27-1,0 51 1,26-26 15,-26 26-15,0-26-1,0-52 1,-26-26 0,26-26-1,0-52 1,0-26-1,0-26 1,26 78 0,26 26-1,26-1 1,-26 80 0,-26 25-1,0 52 16,-26 26-31</inkml:trace>
  <inkml:trace contextRef="#ctx0" brushRef="#br0" timeOffset="29197.6">8303 9188 0,'0'0'0,"-26"0"16,52 26 62,0-26-62,1-26-16,-1 26 15,26-26 1,0-26 0,-26 25-1,-52 27 1,0 0-1,-52 27 1,52-27-16,-27 52 16,1 26-1,52-26 1,26 26 0,53 0-1,51-26 16,104-52-31</inkml:trace>
  <inkml:trace contextRef="#ctx0" brushRef="#br0" timeOffset="30580">4191 7183 0,'0'-26'32,"26"26"-17,-26-26 48,0 0-48,-26 26 1,0-26 0,0-26-1,-52 0 1,26 26-1,26 26-15,-53 0 16,-25 26 0,-26 26-1,0 0 1,52 0 0,0 79-1,0 25 16,26 26-15,52 0 0,52-26-1,52 0 1,26-25 0,78-53-1,-52-52 1,53 0-1,-79-26 1,-26 0 0,-26 0-1,0-26 1,26-26 0,-26-52-1,26-27 16,-78 1-15,-26-52 0,-78 0-1,0 52 1,-26 26 0,0-1-1,0 27 1,0 78-1,-26 52-15</inkml:trace>
  <inkml:trace contextRef="#ctx0" brushRef="#br0" timeOffset="31761.53">3957 8433 0,'0'26'32,"-27"-26"-32,27 26 15,0 52 1,0 26-1,27 26 1,-1 26 0,26-26-1,0 79 1,-52-157-16,26 130 16,0 26-1,0-26 16,-26-51-15,-26 25 0,26-26-1,0-52 1,26-26 0,-26 0-1,52 0 1,-26 0-1,-26 0 1,26 26 0,0 0-1,26-26 1,-26 0 0,78 27-1,26-53 16,26 0-15,131-26 0,25 0-1,-104 0 1,27 26-16</inkml:trace>
  <inkml:trace contextRef="#ctx0" brushRef="#br0" timeOffset="32942.8">9813 7652 0,'0'0'0,"-26"0"16,0 0 15,26 26 0,0 0-31,-26 104 31,0 26-15,26 105 0,26-27-1,-26-182-15,78 208 16,-26-52 0,0 1-1,-26 51 1,0-78-1,0 26 1,-26-78 0,-26 53-1,26-79 1,-26 0 0,26-26 15,0-26-16,26 0 1,-26-26 0,-26 0 15,0-26-15,-26 26-1,-26 26 1,-52 0-1,0-26 1,104 0-16,-104 0 16,-157 26 15,157-26-15,0-26 15,78 0-16,26 0-15</inkml:trace>
  <inkml:trace contextRef="#ctx0" brushRef="#br0" timeOffset="33941.33">6273 10541 0,'0'-26'16,"0"52"46,26 0-46,-26 0-16,52 52 16,0 52-1,26 79 16,-26-27-15,0-52 0,-25-52-1,-1-52 1,-26 0 0,0-52-1,0 0 16,0 0-15,-26-26 0,-53-130 15,79 104-15,0 52-16,26-105 31,53 53-16,51-26-15</inkml:trace>
  <inkml:trace contextRef="#ctx0" brushRef="#br0" timeOffset="34525.05">6898 11166 0,'-26'0'0,"52"0"32,-26-26-17,26 26 1,26-26 0,0 0-1,-52 0-15,52 0 16,26-26-1,-52 26 1,-26-1 0,-52 27-1,-52 79 17,26-27-1,78 0-16,0 26 1,0-26 0,104 0-1,-26-26 1,0-26 0,52-52-16</inkml:trace>
  <inkml:trace contextRef="#ctx0" brushRef="#br0" timeOffset="34924.08">7523 10984 0,'0'0'0,"0"-26"16,-26 26-16,-1 0 16,-25 26-1,0 0 16,0 52-15,26-52 0,52 26-1,26-26 1,26 0 0,27-26-1,-1-1093 1,-78 2238-1,0-1145-15,-26 26 16,-52 52 0,-52 0 15,25-78-15,27-26 15,26-52-31</inkml:trace>
  <inkml:trace contextRef="#ctx0" brushRef="#br0" timeOffset="35306.55">7861 10931 0,'-26'0'15,"0"0"17,26 27-17,0-1 1,0 0-16,-26 26 16,52 0 15,0 0-16,26-26 1,52-52 0,-26 0-1,0 0 1,-78 0 0,0-26-1,-52 26 1,0-26-16</inkml:trace>
  <inkml:trace contextRef="#ctx0" brushRef="#br0" timeOffset="35639.93">8382 10333 0,'-26'0'16,"26"26"0,0 0 30,0 0-46,0 0 16,0 0-16,26 78 16,-26 26-1,26 52 1,0 27 0</inkml:trace>
  <inkml:trace contextRef="#ctx0" brushRef="#br0" timeOffset="36022.31">8746 10151 0,'0'0'16,"0"26"0,0 0 15,-26 0-16,26 78 1,0 0 0,0 52-1,26 0 1,-26-26 0,26 27-1</inkml:trace>
  <inkml:trace contextRef="#ctx0" brushRef="#br0" timeOffset="36272.44">8590 10593 0,'0'-26'16,"26"26"0,0 0-1,-26-26-15,78 0 16,78-26 0,0 52-1</inkml:trace>
  <inkml:trace contextRef="#ctx0" brushRef="#br0" timeOffset="36921.78">6533 11895 0,'26'0'31,"0"0"-15,1 0-16,103 0 15,52-26 1,52-1-1,78 1 1,-25 0 0,233-1145 15,-468 2264-15,27-1093-1,-53 0 1,-26-26-16</inkml:trace>
  <inkml:trace contextRef="#ctx0" brushRef="#br0" timeOffset="42115.03">18221 8745 0,'-26'-26'0,"52"52"0,-78-52 16,26 0-1,-26 0 1,-27-26 0,-25 26-1,0-26 1,0 26 0,78 26-16,-104-26 15,-52 26 1,26 26-1,25-26 1,1 52 0,-234 104 31,156-78-32,156-52-15,-131 78 16,-25-26-1,-26 79 1,26 25 0,51-26-1,-51 52 1,78-26 0,0-25-1,0 25 1,52-26-1,0 52 1,26 0 0,52-156-16,-27 157 15,27 51 17,0-78-17,53 26 1,-27-51-1,52 77 1,-26-52 0,52 52-1,-26-52 1,52 1 0,26-1-1,-52-26 1,53 26-1,-27-52 1,26-26 0,52 27-1,26 25 17,-25-26-17,-1-26 1,78 0-1,53 0 1,-79-78 0,52 26-1,-234-52-15,235 26 16,25-26 0,79 0-1,-105-52 1,-234 52-16,208-52 15,53-52 1,-53 0 0,-78-26-1,-26 0 17,79-52-17,-105 25 1,0-25-1,-52 26 1,26-78 0,-78-1-1,27-129 1,-79 104 0,26 26-1,-26-79 1,0 53-1,-53-78 1,-25 51 0,-156-233 31,52 233-32,26 53 1,-52-78-1,25 104 1,-51-27 0,26 53-1,-52 26 1,-1 26 0,-51-26-1,52 78 1,-79-27-1,1 27 1,104 52 0,-27 26 15,-25 52-31</inkml:trace>
  <inkml:trace contextRef="#ctx0" brushRef="#br0" timeOffset="43247.63">23166 10385 0,'-26'0'0,"26"26"16,-26-26-1,26 26-15,-26 26 16,26 52 0,0-26-1,0 78 17,0 1-17,-26 51 1,0 0-1,0-156-15,0 182 16,26 1 0,-26-79-1,26-52 1,0 26-16</inkml:trace>
  <inkml:trace contextRef="#ctx0" brushRef="#br0" timeOffset="43896.25">22307 12441 0,'0'0'0,"26"0"62,0 0-62,0 0 16,0 26-16,105-26 16,25 26-1,78 26 1,-52-26-1,-26 0 1,-51 0 0,25-52 31,-104 26-32,-52 0-15</inkml:trace>
  <inkml:trace contextRef="#ctx0" brushRef="#br0" timeOffset="44678.58">22359 10411 0,'-26'0'15,"0"0"16,26 26-31,26-26 63,0 0-63,0 0 0,27 0 16,155 26-1,26 0 1,78-26-1,-103 0 1,-53 0 0,-130 0 15,0 0-15,0 0 15,-26 26-16,26 0-15</inkml:trace>
</inkml:ink>
</file>

<file path=ppt/ink/ink5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07T10:24:01.259"/>
    </inkml:context>
    <inkml:brush xml:id="br0">
      <inkml:brushProperty name="width" value="0.05292" units="cm"/>
      <inkml:brushProperty name="height" value="0.05292" units="cm"/>
      <inkml:brushProperty name="color" value="#FF0000"/>
    </inkml:brush>
  </inkml:definitions>
  <inkml:trace contextRef="#ctx0" brushRef="#br0">26524 5387 0,'0'-26'78,"0"52"-47,26-52-15,0 26 31,0 0-47,0 0 15,0-26-15,52 26 16,1 0-1,-53 52 1,-26 1 0,-26 25-1,-27 0 1,-25 0 0,78-52 15,0 0 16,131-52 0,-105 26-16,0 26 0,-26 0-15,-26 104-1,-79-26 1,1-78 0,0-78-1</inkml:trace>
  <inkml:trace contextRef="#ctx0" brushRef="#br0" timeOffset="366.22">27435 5544 0,'0'26'47,"-26"-26"-47,0 26 31,0 0-15,26 0-1,-52 26 1,-26 52 0,-26 0-16</inkml:trace>
  <inkml:trace contextRef="#ctx0" brushRef="#br0" timeOffset="665.58">27201 5596 0,'0'-26'0,"26"26"63,-26 26-63,26 0 15,0 0 1,-26 0-16,26 0 16,26 26-1,0 52 1,0-52-1,-52 52 1</inkml:trace>
  <inkml:trace contextRef="#ctx0" brushRef="#br0" timeOffset="1398.41">27696 5518 0,'26'0'47,"-26"-26"-31,0 52-16,26-52 15,52 26 1,0 0 0,0 0 15,-78 26-31,52 0 16,-52 26-1,-78 0 1,0 52-1,0-52 1,52-26 0,52-52 15,26 26-15,52 0-1,-52 0 1,26 26-1,-26 26 1,-52 52 15,-26-52-15,26-26-16,-52 52 16,-78 0-1,26-52 1,-79-78-16</inkml:trace>
  <inkml:trace contextRef="#ctx0" brushRef="#br0" timeOffset="3678.76">22802 12129 0,'-26'0'31,"0"0"-15,0 0-16,0 0 0,0 0 15,0-26-15,-26 26 16,-26-52-1,0 26 1,-27 26 15,-25-26-15,26 26 0,26 26-1,-52 0 1,26 0-1,104 0-15,-104 26 16,0 26 0,51 0-1,-25 52 1,52-26 0,-78 157 15,52-131-16,26 0 1,-52 0 15,-52 104 1,78-130-17,52 0 1,0 27-1,26-27 1,0 182 15,-26-182-15,0 26 0,26-26-1,0 27 1,0-27-1,26 26 17,0-26-17,0-26 1,0 26 0,26-52-1,0 26 1,53 0-1,-27 0 1,0-26 0,26 0-1,-26-52 1,52 0 0,-26-26-1,1 0 1,25-52-1,-52 0 1,0-26 15,-26 26-15,0-26 0,-26 0-1,0-78 1,-26 25-1,0 1 1,0 0 0,-26 130-16,0-104 15,0-52 1,-26 52 0,0-27-1,0 1 1,0 26-1,0-52 17,0 52-17,-26-26 1,0 26 0,-26-1-1,0 53 1,-52-26-1,52 52 1,52 26-16,-131-104 16</inkml:trace>
  <inkml:trace contextRef="#ctx0" brushRef="#br0" timeOffset="9622.05">20980 1822 0,'0'26'47,"0"0"-32,0 0-15,0 26 16,-26 0 0,26-26-16,0 26 15,0 26 1,0-26 0,0-26-1,0 52 1,-26 208 31,26-207-32,-26-1 1,26 26 0,0 0-1,-26 26 1,26-26-1,-26 26 1,26-78 0,0 26-1,0-26 1,0 1 0,0-1-1,0 0 1,0-26-1,0 26 17,0 0-17,26 26 17,0-26-17,-26 0 1,26-26-1,-26 0 1,26 0 0,0 0-1,26-26 1,26 26 0,0-26-1,0 26 1,0-26 15,0 0-15,26 0-1,1 0 1,-1 0 0,0-26-1,0 26 1,0 0-1,-26 0 1,26 0 0,-26-26-1,26 26 1,-25 0 0,-53 0-16,26 0 15,26 0 1,52 0 15,0-26-15,-26 26-1,-26 26 1,0-26 0,0 0-1,1 26 1,25-26-1,-52 26 1,26-26 0,-26 26-1,0-26 1,-26 0 0,26 0-1,0 0 1,26 0 15,-26 0-15,26 0-1,-26-26 1,0 26 0,-26-26-1,27 0 1,-27 0-1,52-52 1,-52 26 0,26-26-1,-52 26 1,0-52 0,0 26-1,-26-27 1,26 1-1,-26 0 17,0 0-17,0-78 17,0 104-17,0-26 1,26 52-1,-26-52 1,26 51 0,0-51-1,0 26 1,26 0 0,-26 0-1,0 0 16,0 26-15,26 0 0,-26 0-1,0 0 1,0 26 0,0-26-1,-26 0 1,0 0-1,-27 26 1,-51-53 0,-26 27-1,26 26 1,-130 0 15,156 26-15,-52 0 15,-1 26-15,27 26-1,-52-26 1,26 1 0,0-1-1,-26 26 1,-1-26-1,27 0 1,-78 26 15,104-26-15,0 0 0,-26-26-1,0 26 1,-53-52-1,27 26 17,-52-26-17,78 0 1,-26 26 0,104 0-1,26 0-15</inkml:trace>
  <inkml:trace contextRef="#ctx0" brushRef="#br0" timeOffset="15281.31">28554 8094 0,'0'0'0,"27"0"62,-1 26-15,-26 0-31,26-26-1,52 105 17,-78-79-32,52 26 15,-26 0 1,26 0 0,-52-26-1,26-26 1,-26-26-1,52 26 1,0-52 0,78 0-1,-26 0 1,78-52 0,1 25-1,-27 1 16,-78 52-15,-52 26 0</inkml:trace>
  <inkml:trace contextRef="#ctx0" brushRef="#br0" timeOffset="16114.8">33032 8277 0,'0'0'0,"26"0"0,-52 0 0,52 26 47,-26 0-47,0 0 16,52 52-1,-26 0 1,0 0 0,0-26-1,0-26 16,0-26-31,0 26 16,78-52 0,26-26-1,52 0 1,27-26 0,-27 26-1,-26 0-15</inkml:trace>
  <inkml:trace contextRef="#ctx0" brushRef="#br0" timeOffset="17129.52">25561 12337 0,'26'0'47,"0"26"-32,52-26 1,26 26-1,105 0 1,-1 0 0,52 0-1,-182-26-15,261 26 16,207 26 0,79-26-1,182 52 1</inkml:trace>
  <inkml:trace contextRef="#ctx0" brushRef="#br0" timeOffset="18078.28">25223 16163 0,'26'0'15,"0"0"16,0 0-31,0-26 16,52 26 0,78-26-1,365 26 17,-131-26-17,27 26 1,-53 0-1,-260 0-15,287-26 16,77 26 0,-103 0-1,77 0 1,-52 26 0,105-26 15,-235 26-16,79-26 1,-79 0 0,0 26-1,-77-26 1,103 52 0</inkml:trace>
</inkml:ink>
</file>

<file path=ppt/ink/ink5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07T10:24:49.468"/>
    </inkml:context>
    <inkml:brush xml:id="br0">
      <inkml:brushProperty name="width" value="0.05292" units="cm"/>
      <inkml:brushProperty name="height" value="0.05292" units="cm"/>
      <inkml:brushProperty name="color" value="#FF0000"/>
    </inkml:brush>
  </inkml:definitions>
  <inkml:trace contextRef="#ctx0" brushRef="#br0">5831 3696 0,'26'-26'16,"-26"52"78,0 0-94,0 0 0,0 26 15,0 0-15,0-26 16,0 52-1,0-52 17,0 104-1,0-156 16,-26-26-32,0-78 1,26 52 0,0-26-1,26 0 1,0-1 0,0 79 30,-26 0-30,78-26-16,-52 26 0,26-26 16,26 78-1,-52 0 1,26 52 15,0 0-15,0 1-1,0 51 1,-26-52 0,0 52-1,-26-52 1,0 0 0,0-26-1,0 0 1,0-26-1</inkml:trace>
  <inkml:trace contextRef="#ctx0" brushRef="#br0" timeOffset="316.22">5883 3956 0,'26'0'47,"0"0"-31,0 0-1,52 0 1,0 0 0,52-26-1,52-26 1</inkml:trace>
  <inkml:trace contextRef="#ctx0" brushRef="#br0" timeOffset="1098.5">6612 2889 0,'0'-26'47,"0"52"16,0 0-48,0 0-15,26 52 16,-26-26-16,26 26 15,-26 0 1,0-52 15,26 26-15,-26 26 0,26-52-1,-26 0 1,26-26-1,-26 26 1,0 0 15,26-26-31,0 0 32,0 0-17,182 0-15</inkml:trace>
  <inkml:trace contextRef="#ctx0" brushRef="#br0" timeOffset="1365.53">6742 3123 0,'0'0'0,"26"0"47,0 0-32,0 0 1,156-26-1</inkml:trace>
  <inkml:trace contextRef="#ctx0" brushRef="#br0" timeOffset="2196.79">7340 2628 0,'26'27'47,"-26"-1"-32,26-26-15,-26 26 16,26 26-16,26 26 31,1 78-15,-1-26-1,-26 26 1,-26 0 0,0-130-16,0 131 15,-52-1 1,-131 130 0</inkml:trace>
  <inkml:trace contextRef="#ctx0" brushRef="#br0" timeOffset="2880.13">5648 2915 0,'0'0'0,"-26"0"16,26 26-1,-52-26 1,0 52 0,0 26-1,0 52 1,0 26-1,26-26 1,26 27 0,26-27-1,-26-104 1,26 104 0,26 0-1,26-26 1,-78-78-16,339 182 15</inkml:trace>
  <inkml:trace contextRef="#ctx0" brushRef="#br0" timeOffset="3711.82">7731 2290 0,'0'0'0,"0"26"0,-26-26 16,26 26-16,0 0 16,0 104 31,0-26-32,26-51 1,-26-1-1,52 0 1,-26-26 0,26-26-1,-26 26 1,26-26 0,104-26-1</inkml:trace>
  <inkml:trace contextRef="#ctx0" brushRef="#br0" timeOffset="3995.86">7627 2524 0,'26'0'15,"0"26"-15,0-26 16,26 0-1,78 0-15</inkml:trace>
  <inkml:trace contextRef="#ctx0" brushRef="#br0" timeOffset="4495.09">8694 3487 0,'26'0'63,"0"0"-63,0 0 0,52 0 16,26 0-1,-52 0 1,26 0-1</inkml:trace>
  <inkml:trace contextRef="#ctx0" brushRef="#br0" timeOffset="4761.53">8668 3774 0,'26'0'31,"0"0"-15,0 0-1,52 0 1,26 0-1,78-26 1</inkml:trace>
  <inkml:trace contextRef="#ctx0" brushRef="#br0" timeOffset="5660.62">9683 2941 0,'-26'0'16,"26"26"31,26-26-47,-26 26 16,0 0-16,0 0 15,-26 104 1,26 0-1,0 26 1,0-78 0,26-25-1,-26-27 1,-26-26 0,26-26-1,0 0 1,0-27-1,0 27-15,-26-52 16,26-52 0,26 0 15,0 0-15,0 52-1,26 0 1,-26 26-1,26 0 1,0 26 0,26 0-1,-52 26 1,52 26 0,-25 26-1,25 0 1,0 26-1,-52-26 1,0 26 0,0 130 31,-26-78-32,0 53 1,0-79-1,0 0 1,0-52 0,26-26-16</inkml:trace>
  <inkml:trace contextRef="#ctx0" brushRef="#br0" timeOffset="6009.87">9631 3279 0,'26'0'47,"-26"-26"-31,26 26-16,0 0 16,0 0-16,52 0 15,26-26 1,0 26-1,53 0 1</inkml:trace>
  <inkml:trace contextRef="#ctx0" brushRef="#br0" timeOffset="9871.66">6351 5518 0,'52'-26'16,"-52"52"281,26-26-250,-26 26-16,26-26-31,-26 26 16,26-26-16,-26 26 0,26-26 15,0 0 79,0 0-78,0-26-16,27 0 15,-1 0 1,78-26-1,-104 52 1</inkml:trace>
  <inkml:trace contextRef="#ctx0" brushRef="#br0" timeOffset="10737.82">7939 5283 0,'0'0'16,"26"0"-16,0 0 31,0 26-16,0-26 1,-26 26-16,26 0 31,26 53 1,-52-53-32,26 0 15,26 0 1,-26 0-1,0-26 1,0 0 0,79-52 15,-27 0-15,-52 26-1,0-1 1,0 27-1</inkml:trace>
  <inkml:trace contextRef="#ctx0" brushRef="#br0" timeOffset="11652.88">8928 5804 0,'0'0'0,"0"-26"0,26 26 0,-26-26 15,26-26 1,26 0-1,-26 0 17,-26 26-32,26-26 15,26 0 1,0 0 0,27-1-1,-1 1 1,0 26-1,26 0 1,0 26 0,-26 26-1,26 0 1,-26 26 0,-26-26-1,26 27 1,-26 25-1,-26-52 17,1 0-17,-1 52 17,-26-26-17,26 0 1,-26 0-1,0-26 1,26 0 0,0 26-1</inkml:trace>
  <inkml:trace contextRef="#ctx0" brushRef="#br0" timeOffset="12451.18">9761 5804 0,'0'-26'0,"26"0"47,-26 52 0,26-26-31,0 0-16,0 26 15,52 0 1,0 26-1,-26 0 1,-26-52-16,27 52 16,-27-52-1,0 26 1,0-26 31,-26-26 0,0 0-16,26 26-15,0-52-1,26 0 1,52-78 15,-78 78-15,0 52-1</inkml:trace>
  <inkml:trace contextRef="#ctx0" brushRef="#br0" timeOffset="17078.34">5753 9864 0,'0'0'0,"0"-26"31,26 26-15,104 0-1,-26-26 1,0 26-1,-26 0 1,26 0 0,-26 0-1,0 0 1,-26-26 15,-52 52 32,0-52-32</inkml:trace>
  <inkml:trace contextRef="#ctx0" brushRef="#br0" timeOffset="19602.98">9761 9760 0,'0'26'47,"0"0"-31,0 0-1,-26 26 1,26-26 0,0 26-1,26-26 1,-26 1 0,0-1-1,26-26 32,0 0 0,0 0-31,0 0-1,0 0 1,0 0-16,26 0 15,0 0 1,26 0 0,1 0-1,-1-26 1,-26 26 0,0 0-1,0 0 1,0 0 15,0 0-15,0-27-1,0 27 1,26 0 0,-26-26-1,26 26 1,-26 0-1,0 0 1,-26 0 0,0 0-1,27 0 1,-1 0 0,-26 0-1,0 0 1,0 26 15,26-26-15,-26 0-1,0 0-15,0 0 16,-26 27 0,26-27-1,0 0 16,-26-27 16,26 27-47,0 0 47,-26-26-47,0 0 16,0 0 15,0 0-15,0 0-1,0-52 17,0 52-17</inkml:trace>
  <inkml:trace contextRef="#ctx0" brushRef="#br0" timeOffset="32212.17">8798 12337 0,'26'0'47,"-26"26"-16,26-26-15,0 26-16,0 0 15,0 26 1,0 0 0,0-26-1,0 0 17,0 26-17,0-26 1,26 26-1,-26-52 1,0 0 15,-26-26-15,26 0 0,-26 0-1,53-26 1,-1-26-1,78-26 1,0-26 0,52 52-1,0 0 17,-104 52-17,-52 26 1,-26-26-1,26 52 1</inkml:trace>
  <inkml:trace contextRef="#ctx0" brushRef="#br0" timeOffset="50795.01">6247 16606 0,'-26'-26'32,"26"52"14,0 0-14,0 0-17,0 0 1,26 52-16,-26 104 16,0-130 15,26-26-16,-26 0 79,26-26-94,0 0 31,0 0-31,26 26 16,52 0 0,-26-26-1,1 0 1,-53 0-16,52 0 16,26-26 15,-26 0-16,0 26 1,-26 0 0,0-26-1,26 26 1,-26-26 0,26 0-1,-52 26 1,26 0-1,-26 0 1,27-26 0,25-26 15,-26 26-15,-26 26-1,0 0 16,26 0-15,-26 0 0,0-26-1,0 26 1,26-26 0,0 0-1,0 0 1,-26 0-1,26 0 1,-26 0 0,0 26 15,0 0-15,0-26 15,0 0-31</inkml:trace>
  <inkml:trace contextRef="#ctx0" brushRef="#br0" timeOffset="62966.75">16503 17152 0,'0'-26'16,"0"0"15,0 52 63,26 0-79,-26 0-15,26 0 16,0 78 0,26-25-1,-26-27 1,26-26 0,-26 0-1,0-26 48,-26-26-32,26 26-15,-26-26-16,26 26 15,-26-26-15,52-27 16,182-129 15,-129 104-15,-27 52-1,-52 0 1</inkml:trace>
  <inkml:trace contextRef="#ctx0" brushRef="#br0" timeOffset="67733.46">13093 17230 0,'-26'0'32,"26"26"-32,0 0 15,0 0 1,0 26-1,0 27 1,0-53-16,0 78 16,-26 78-1,26 52 1,0-52 0,0 79-1,26-1 1,-26-104-1,26-52 17,0-104-1</inkml:trace>
  <inkml:trace contextRef="#ctx0" brushRef="#br0" timeOffset="70456.42">12624 16866 0,'26'0'62,"0"0"-46,0 26-16,79-26 16,-79 0-16,130 0 15,130 26 1,52-26 15,-51 26-15,103-26-1,27 26 1,51-26 0,-25 0-1,-105 0 1,105-26-1,-53 26 1,-130 0 0,105-26-1,-105 26 1,52-26 0,-51 0-1,-53 0 1,0 26-1,0-26 17,27 26-17,259-26 17,-207 26-17,-1-26 1,-78 26-1,26 26 1,53-26 0,-1 0-1,-26 26 1,-25-26 0,51 0-1,0-26 1,1 26 15,-53 0-15,26 0-1,-26 0 1,-25 0 0,-53-26-1,-104 26-15,78 0 16,0-26-1,0 26 1,-52 26 0,1-26-1,-1 0 1,0 26 0,-26-26-1,-26 26 1,26 0-1,-26 26 17,-26 0-17,0 26 1,0 26 0,0 26-1,0 27 1,-26-27-1,26 78 1,-26-78 0,0 26-1,26-26 1,-26 0 0,26 1-1,-26-1 1,26 26 15,0-78-15,-26 26-1,26 0 1,0-26 0,0 26-1,0-51 1,0-1-1,0-26 1,0 0 0,0 0-1,-26 0 17,0-26-1,0 0-16,0-26 1,-26 26-16,-53 0 31,-181 0 1,156 0-17,-78 0 1,-27 26-1,183-26-15,-182 0 16,0 26 0,-26-26-1,51 26 1,-25-26 0,52 26-1,0-26 1,-79 26 15,27-26-15,52-26-1,-78 26 1,25-26 0,53 26-1,-26-26 1,0 26-1,-53-26 1,79 26 0,-26-26-1,-26 26 1,-1 0 0,53-26-1,-104 26 1,-27 0 15,79 0-15,-78 0-1,104 0 1,156 0-16,-157 0 16,-77-26-1,52 26 1,-53-26-1,-25 0 1,104 26 0,-131-26-1,183-1 1,-130 1 0,0 0-1,25 0 1,79 0-1,-52 0 17,78 0-17,-79 0 1,27 0 0,26 0-1,-208-26 16,285 26-15,1 0 0,26 0-1,52 26 1,-26-26 0,26 26-1,52 0 48</inkml:trace>
</inkml:ink>
</file>

<file path=ppt/ink/ink5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07T10:27:17.975"/>
    </inkml:context>
    <inkml:brush xml:id="br0">
      <inkml:brushProperty name="width" value="0.05292" units="cm"/>
      <inkml:brushProperty name="height" value="0.05292" units="cm"/>
      <inkml:brushProperty name="color" value="#FF0000"/>
    </inkml:brush>
  </inkml:definitions>
  <inkml:trace contextRef="#ctx0" brushRef="#br0">31886 5544 0,'-26'0'15,"0"0"17,52 0 30,-26-26-62,26 26 16,0 0-1,-26-26-15,52 26 16,79-26 15,-1 26-15,-104 0 0,0 0-1,-26 26 1,0 26-1,-52 78 1,0-78 0,26-52-1,0 0 17,26 26-32,-26-26 15,52 0 63,0 0-46,0 26-1,0-26-16,0 26-15,26 52 16,-130 26 0,-209-26 15,209-130-31</inkml:trace>
  <inkml:trace contextRef="#ctx0" brushRef="#br0" timeOffset="500.09">32927 5700 0,'0'0'0,"0"-26"47,0 0-16,0 52 0,-26-26-31,0 26 16,0 0 0,-52 52-1,26 0 1,26-52-16,-104 130 16</inkml:trace>
  <inkml:trace contextRef="#ctx0" brushRef="#br0" timeOffset="867.29">32641 5674 0,'26'0'47,"-26"26"-31,0 0 0,26 0-1,-26 0-15,26 26 16,0 52-1,0-52 1,0 0 15,0-26-15,0 0-16</inkml:trace>
  <inkml:trace contextRef="#ctx0" brushRef="#br0" timeOffset="1350.7">32459 5778 0,'26'0'15,"-26"26"1,0 0 31,26-26-47,26 0 16,0 0-1,-26 0-15,52 0 16,0 0-1,0 0 17,-52 26-17,0-26-15</inkml:trace>
  <inkml:trace contextRef="#ctx0" brushRef="#br0" timeOffset="2250.69">33214 5596 0,'0'-26'47,"26"26"-15,0 0-17,-26-26-15,26 26 16,0 0-16,26 0 15,0 0 17,0 26-17,-26 0 1,-26 26 0,-52 0-1,-26 26 1,0-52-1,52 0 1,52-26 31,0 0-16,0 0-31,26 0 16,0 0-1,26 0 1,-52 26 15,0 0-15,0 26 0,-26 0-1,0 0 1,-26 0-1,-26-26 1,26 0-16,-52 0 16,-26-26-1,52-26 1,-52-52-16</inkml:trace>
  <inkml:trace contextRef="#ctx0" brushRef="#br0" timeOffset="42096.06">32407 3097 0,'-26'0'31,"26"26"63,0 0-78,-26 0-16,26 0 15,0 0-15,0 26 16,-26-52-16,26 104 16,-26-52-1,26-26 32,0 52-31,0-51-1,0 25 1,0 104 0,0-78-16</inkml:trace>
  <inkml:trace contextRef="#ctx0" brushRef="#br0" timeOffset="43163.84">32849 3149 0,'0'26'62,"0"0"-46,0 0-16,-26 52 15,26 0 1,-26 52 0,26-51-1,-26-1 1,26 0 0,0-52 15,26-26-16,-52 0 1,26-26 0,0 0-1,0 0 1,0 0-16,0-26 16,0-27-1,26 1 1,-26-26-1,26 52 1,0 0 0,0 0-1,0 0 1,0 26 0,0 26 15,1 0-16,-1 26 1,26 26 0,0 0-1,-52-26-15,78 78 32,-52-52-17,0 0 1,-26 0-1,-26 27 1,26-1 0,-26 0-1,26-26 1,0 26 15,0-52-15,0 0-16</inkml:trace>
  <inkml:trace contextRef="#ctx0" brushRef="#br0" timeOffset="43496.63">32719 3618 0,'0'26'16,"26"-26"-1,0 0 1,0-26-1,0 26 1,52 0 0,1 0-1,-53 0-15,78 0 16,52 26-16</inkml:trace>
  <inkml:trace contextRef="#ctx0" brushRef="#br0" timeOffset="43913.36">33630 3227 0,'0'26'47,"0"0"-16,0 0-31,0 0 15,0 0-15,-26 78 16,26 27 0,-26 25-1,26-52 1,0-26 15,0-52-31,0 26 16,26 0-16</inkml:trace>
  <inkml:trace contextRef="#ctx0" brushRef="#br0" timeOffset="44381.07">34177 3592 0,'26'0'63,"0"0"-32,0 0-31,-26-26 0,78 26 15,52 0 1,-26 0 0,0 0-1,-51 0 1,-27 0 0</inkml:trace>
  <inkml:trace contextRef="#ctx0" brushRef="#br0" timeOffset="44663.91">34177 3826 0,'26'0'16,"0"0"0,0 0-1,0 26 1,0-26-16,26 0 31,52 0-15,157 0-16</inkml:trace>
  <inkml:trace contextRef="#ctx0" brushRef="#br0" timeOffset="45563.96">35556 3513 0,'0'-26'0,"26"26"16,-26-52 31,0 0-32,0 26 1,-26-26-1,0 26 1,0 0 0,0 0-1,-52 26 1,0 0 15,0 26-15,26 26-1,0 0 1,0 26 0,26 0-1,26 1 1,26-1 0,0-26-1,26 26 1,0-26-1,0 0 1,0-26 0,-52 0-16,78 0 15,0 0 17,0-26-17,-25 0 1,-1-26-1,0-26 1,0-26 0,-26-26-1,0 26 1,-26 26 0,0 0-1,-26 25 1,-26-51-1,-105 26 1</inkml:trace>
  <inkml:trace contextRef="#ctx0" brushRef="#br0" timeOffset="47330.78">34880 5518 0,'0'-26'0,"0"52"16,-26-26 15,0 26-16,0 0 1,0-26 0,26 26-16,-79 26 15,-51 26 1,26 26 0,-26-26-1,52 0 1,-26 0-1,26 0 1,0 0 0</inkml:trace>
  <inkml:trace contextRef="#ctx0" brushRef="#br0" timeOffset="48131.42">34255 5283 0,'0'0'0,"26"0"93,-26 26-77,0 0 31,0 0-47,26 0 16,-26 1-16,0-1 15,52 78 1,-26 0-1,0-52 1,26 26 0,-26 0-1,52 78 17,-26-104-17,-26 0 1,0 0-1,0-26 1,1 26 15,-1-26-15,0 0 0</inkml:trace>
  <inkml:trace contextRef="#ctx0" brushRef="#br0" timeOffset="52915.93">26732 2030 0</inkml:trace>
  <inkml:trace contextRef="#ctx0" brushRef="#br0" timeOffset="52948.93">26732 2004 0,'0'0'16</inkml:trace>
  <inkml:trace contextRef="#ctx0" brushRef="#br0" timeOffset="56433.51">26524 2030 0,'-26'0'78,"26"26"-78,0 0 31,0 0-31,0 0 16,-26 52 0,26 130 15,-26-78-16,26-25 1,-26-27 0,26 0-1,0-26 1,0 52 0,-26-52-1,0-26 1,26 26-1,0 0 1,-26 0 0,26 0 15,0 0-15,-26 0-1,26 0 1,0 0-1,0 0 1,0 1 0,-26-1-1,26 0 1,0-26 0,0 26-1,26 0 1,-26-26-1,0 0 1,0 0 0,0 0 15,0 26-15,26 0-1,-26-26 1,26 0-1,0 0 1,-26 0 0,52 0 15,0 0 0,-52 0-31,52-26 16,-26 26-1,26-26 1,0 0 15,0 26-15,0-26 0,1 0-1,-27 0 1,0 26-1,26-26 1,0 0 0,0 0-1,26 0 1,0 0 0,0 0-1,26 0 16,-52-26-15,0 26 15,26 0-15,-26 0 0,0 0-1,-25 0 1,25-26-1,0 26 1,26 0 0,0 0-1,0 0 1,-26 0 0,26 0-1,0 0 1,-26 26-1,0-26 1,0 0 15,0 26-15,0-26 0,0 0-1,1 0 1,25 0-1,0 0 1,-26 0 0,26-26-1,0 26 1,-26 0 0,0 0-1,-26 0 1,0 0-1,26 0 1,0-26 15,26 26-15,-52-26 0,0 0-1,26 0 1,-26 0-1,1-26 1,25-26 0,-52-78 15,0 78-15,-26-26-1,26 26 1,-26-27-1,26 27 1,-27 0 15,27 0-15,0-26 0,0 26-1,0 26 1,0-26-1,0-26 1,0 52 0,0-26-1,0-27 1,27 53 0,-27 0-1,0 0 1,0 0-1,0 26 1,0-26 15,26 26-15,-26-26 0,26 0-1,-26 0 1,0 26-1,26 0 1,-26-26 0,0 26-1,0 0 1,0-26 0,-26 52-1,0-26 1,0 0-1,-53 0 17,-155 26-1,104 0-15,0 0-1,52 0 1,-26 0-1,26 26 1,-1-26 0,27 26-1,26-26 1,-26 0 0,52 26-16,-52-26 15,0 0 1,0 0-1,-26 0 17,0 0-17,0 0 1,26 0 0,-26 0-1,0-26 1,0 26-1,26 0 1,-27-26 0,-77 0 15,104 26-15,0-26-1,0 26 1,26 0-1,0 0 1,-26 0 15,0 0-15,0 0 0,0 0-1,0 0 1,0 0-1,26 0 1,26 26-16,-26-26 16,0 0-1,-26 26 1,25-26 0,1 0-1,0 0 1,0 0-1,0 26 17,0-26-1,0 26-15,0-26-1,26 26 1,-26-26-1,26 26 1</inkml:trace>
  <inkml:trace contextRef="#ctx0" brushRef="#br0" timeOffset="60949.74">29075 702 0,'0'-26'16,"0"0"31,0 0-32,0 0 32,0 0-31,26 26-16,-26-26 15,78-26 1,-26 26 0,26 0-1,0 52 1,1 0 0,-27 26-1,0 0 1,-26 0-1,-52 26 17,0-26-17,0-25-15,-26 25 16,-53 26 0,27-52-1,0 0 1,26 0-1,26-26 17,52 0-1,0 0 0,0 0-15,26 26-16,78-26 15,1 0 17,25 0-17,-26 0 1,-78 0 0</inkml:trace>
  <inkml:trace contextRef="#ctx0" brushRef="#br0" timeOffset="78256.57">25587 3045 0,'-26'0'16,"26"-26"62,26 26-47,0 0 0,26 26-15,52-26 15,0 26-15,365 26-1,-365-26 1,26 0 15,-26-26-15,0 26 15,-25-26-15,-1 26 15,26-26-15,-26 0 15,156 26 0,131 0-15,51-26-1,-260 0 1,-78 0 0,-52 0-16,26 26 15,0-26 1,0 0-1,79 26 1,25-26 0,-26 0-1,0 26 17,-52-26-17,26 26 1,0-26-1,1 0 1,25 26 0,-26-26-1,0 0 1,0 26 0,-26-26-1,0 26 1,0-26-1,-26 0 1,0 0 0,0 0-1,1-26 17,-1 26-17,-26-26 1,26 0-1,-26 0 1,0-26 0,0 0-1,0 0 1,0 0 0,0-26-1,-26 52 1,26-26-1,0 0 1,-26 0 0,52-52 31,-52 52-32,0 0 1,26 26-1,-26-27 1,0 27 0,26-26-1,-26 0 1,0 26 0,26-26-1,-26 26 1,0 0-1,0 0 1,0 0 0,-26 0 31,26 0-32,-26 0 1,0 0-1,-26 0 1,-26 0 0,-26 0-1,0 0 1,-1 0 0,-77 0 15,104 0-16,0 26 1,-26-26 0,0 26-1,0 0 17,0-26-17,-27 26 1,27 0-1,78-26-15,-52 26 16,-52-26 0,0 0-1,0 0 1,0 0 0,0 0-1,51 0 1,1 0-1,-26-1 1,0 27 0,-26-26 15,-26 26-15,52-26-1,-53 26 1,53 0-1,-26 0 1,52 0 0,-26 26-1,26-26 1,-52 26 0,26-26-1,0 0 1,-1 0-1,1 0 1,26 0 0,-156 27 31,130-1-32,0-26 1,0 0-1,52 0 1,-27-26 0,1 26-1,0 26 1,52-26 0,0 0-1,26 26 16,-26 0-15,0 52 0,0 0 15,0-26-15,52 52-16</inkml:trace>
  <inkml:trace contextRef="#ctx0" brushRef="#br0" timeOffset="79413.26">23687 11660 0,'0'0'0,"26"0"78,0 0-63,0 0-15,0 0 0,0 0 16,52 0 0,52 0-1,-26 0 1,-25-26 0,-27 26-1</inkml:trace>
  <inkml:trace contextRef="#ctx0" brushRef="#br0" timeOffset="80074.61">26134 11582 0,'26'0'0,"-26"26"31,26-26-16,0 0 1,0-26-16,52 26 16,130 26 31,-78-26-32,-26 0 1,-25 0-1,-53 0 1,0 0-16</inkml:trace>
  <inkml:trace contextRef="#ctx0" brushRef="#br0" timeOffset="80640.28">29413 11686 0,'26'0'31,"1"26"-16,-1-26 1,104 0 0,0-26-1,0 26 1,-52 26 0,26-52-1</inkml:trace>
  <inkml:trace contextRef="#ctx0" brushRef="#br0" timeOffset="82868.6">26082 10515 0,'-26'0'31,"52"0"126,0 0-157,-26-26 0,26 26 15,78 0 1,-26 0 0,-52 0-1,0 0 1,0 0-1,-52 0 17,26-26 15</inkml:trace>
  <inkml:trace contextRef="#ctx0" brushRef="#br0" timeOffset="85863.77">26316 10307 0</inkml:trace>
  <inkml:trace contextRef="#ctx0" brushRef="#br0" timeOffset="88360.98">25405 16033 0,'-26'0'0,"0"26"47,26 0-32,-26 0-15,0 52 16,0 52-1,26 0 17,0-77-32,-26 77 15,26 130 1,0-52 0,-26 26-1,26-51 1,0-79-1,-26 0 1,26-78 0,0 0-1</inkml:trace>
  <inkml:trace contextRef="#ctx0" brushRef="#br0" timeOffset="90593.99">25171 15981 0,'0'26'47,"26"-26"-31,-26 26 0,52 0-1,0 0 1,78 26-1,0-26 1,130 0 0,-51 0-1,181 0 1,-156 0 0,1 0-1,25 0 1,-26 0-1,-156-26 1,130 0 0,27 0-1,-27 0 1,-78 26 0,0-26-1,-26 26 1,1-26-1,51 0 1,0 26 0,-52-26-1,26 0 1,-26 0 0,0 0-1,0 0 1,-51 0 15,25 0-15,-52 0-1,-26 26 79,-26-26-78,26 27-16,0-1 15,0 0-15,-26 52 16,26 0 0,-52 26-1,26 26 1,-1 26 15,1-1145-15,0 2134-16,26-1041 15,-52 27 1,52-27 0,-26-26-1,0 26 1,26-52-1,0 26 1,-26 0 0,26-26-1,-26 0 1,26 26 0,0-52-1,26 0 1,-52-26 15,0-26 32,0 26-48,-52-26 1,0 0-1,-26 26 1,-26-26 0,0 0-1,-1 0 1,1 0 0,0 26-1,104-26-15,-130 26 31,26-26-15,0 26 0,-27-26-1,53 26 1,0-26 0,-26 26-1,0-26 1,0 0-1,0 26 1,26-26 0,-53 0-1,53 26 1,-26 0 0,104 0-16,-130 0 15,52 0 1,-26 0 15,-1 0-15,27 0-1,-130 0 17,156 0-17,-26 0 1,52 0-1,0 26 1,26 0 0</inkml:trace>
  <inkml:trace contextRef="#ctx0" brushRef="#br0" timeOffset="94261.43">30064 18219 0,'0'26'140,"26"-26"-140,-26 26 0,0 0 0,26 53 16,26 51 0,0-52-1,-26-78-15,0 52 16,53 26 31,-53-52-16,0 0-15,0-26 93,0-26-62,26-26-31,26 0-16,-26 0 0,364-287 31,-103 157-16,-261 130-15,260-104 32,-286 156-17,0 0 17,26 0-32</inkml:trace>
</inkml:ink>
</file>

<file path=ppt/ink/ink5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07T10:39:37.287"/>
    </inkml:context>
    <inkml:brush xml:id="br0">
      <inkml:brushProperty name="width" value="0.05292" units="cm"/>
      <inkml:brushProperty name="height" value="0.05292" units="cm"/>
    </inkml:brush>
  </inkml:definitions>
  <inkml:trace contextRef="#ctx0" brushRef="#br0">27643 10905 0,'0'0'0,"0"-26"16,0 0 0,0 0-1,0 0 1,0 0-1,26 26 1,-26 26 31,-26-26-47,26 26 16,0 52-1,0 79 16,26-131-31,1 52 16,51 0 0,26-26-1,26-52 17,26-26-17,-78-26 1,-26-26-1,-26 0 1,-52 26 0,26 26-1,-26 0 1,26 52 31,0 0-32,0 52 1,0 26 0,26 52-1,-26-52 1,26 0 15,-26-52-15,26 0-1,-26 0 1,-26-52 78,0 0-79,0 0 1,0-26-16,0 26 16,0 0-16,-52-52 15,26 26 1,0-26 15,52 26-15,52-52-1,130-52-15</inkml:trace>
  <inkml:trace contextRef="#ctx0" brushRef="#br0" timeOffset="500.24">28815 11062 0,'-26'0'15,"52"0"32,0 0-16,0 0-15,26 0 0,-26 0-16,104 26 15,26 0 1,-78-26-1</inkml:trace>
  <inkml:trace contextRef="#ctx0" brushRef="#br0" timeOffset="749.02">28919 11296 0,'0'26'31,"26"-26"-31,-26 26 32,26-26-17,78 0 1,26 0-1,-104 0-15,130 26 0</inkml:trace>
  <inkml:trace contextRef="#ctx0" brushRef="#br0" timeOffset="1700.56">29726 10984 0,'0'-26'0,"26"26"31,0 26-15,0-26 0,52 0-1,-78 26-15,52 0 16,0 52-1,-26 0 1,-26 0 0,0-26-1,0-26 17,-26-52-1,26-26-16,0-26 1,26 0 0,0 0-1,0 0 1,0 51 0,26 1 15,-26 79-16,0-1 1,0 26 0,0-26-1,-26 26 17,0-52-17,-26-26 16,26-26-15,-26 0 0,26-26-1,0-26 1,52 26 0,0 0-1,-26 25-15,53 1 16,-1 0-1,-26 52 1,-26 79 0,0-27-1,-26 52 17,0 26-32</inkml:trace>
  <inkml:trace contextRef="#ctx0" brushRef="#br0" timeOffset="2516.8">30819 10827 0,'-26'0'0,"52"0"31,0 0 0,0 0-31,0 26 16,52 0-1,0 26 1,0 27 0,-78-1-1,0 0 1,-52-26-1,0 0 1,26-52 0,26-26-1,0-26 17,26-26-17,78 0 1,-25 0-1,-1-1 1,-26 27 0,0 0-1,-78 52 32,0 26-16,0 0-15,-26 52 0,26-25-1,0 25 17,26 0-17,26 0 1,-26-52-16,52 26 15,26-26 1,78-78 0</inkml:trace>
  <inkml:trace contextRef="#ctx0" brushRef="#br0" timeOffset="3118.18">31886 10984 0,'26'0'0,"-52"0"16,52 0-1,-26-26 1,26 26 0,26 26-1,53-26 1,-1 0 0,-78-26-16,78 26 15,0 0 1,-52 0-1</inkml:trace>
  <inkml:trace contextRef="#ctx0" brushRef="#br0" timeOffset="3434.36">32173 10645 0,'0'26'63,"26"-26"-63,-26 26 15,0 0-15,26 52 16,-26 52 0,26-103-1,-26 129 1,26 78 0</inkml:trace>
  <inkml:trace contextRef="#ctx0" brushRef="#br0" timeOffset="4101.87">33240 10619 0,'26'0'125,"-26"-26"-125,26 26 15,0 0 17,-26-26-17,26 0-15,-52 0 32,26 0-17,-52 0 1,-26 52-1,0 52 1,0 26 0,52 0-1,0-78-15,52 78 16,26 27 0,52-27-1,182-52 1</inkml:trace>
  <inkml:trace contextRef="#ctx0" brushRef="#br0" timeOffset="5917.76">28060 12285 0,'0'-26'31,"26"26"16,0 0-31,0 0-16,0-26 15,52 26 1,26 26 0,-26 26-1,-52 52 1,0-26 0,-26 0-1,-78 78 16,78-130-31,-52 27 16,-26-27 15,26 0-15,0-52 0,0 0-1,26 0 1,26-27-1,26 1 1,0 0 0,52-26-1,-52 26 1,52-26 0,-26 52-1,0-26 1,0 26-1,-26 26 1,0 0 15,0 26-15,-26 0 0,0 0-1,0 26 1,-26-26-1,0 52 1,0-26 0,0 0-1,26 0 1,0-26 0,0 0-1,0 27 1,26-1-1,26-26 1,1-26 15,77-78-31</inkml:trace>
  <inkml:trace contextRef="#ctx0" brushRef="#br0" timeOffset="6451.1">29387 12233 0,'0'26'63,"-26"-26"-63,26 26 15,-52 26 1,52-26 0,-52 52-1,-26 78 1,0-52 0,-52 79-16</inkml:trace>
  <inkml:trace contextRef="#ctx0" brushRef="#br0" timeOffset="6751.69">28997 12337 0,'0'0'0,"0"-26"15,26 26 17,-26 26-17,26-26 1,0 52 0,78 78-1,-26-26 1,52 53-1,53 51 1</inkml:trace>
  <inkml:trace contextRef="#ctx0" brushRef="#br0" timeOffset="7168.19">29622 12441 0,'26'0'31,"0"0"-15,0 0-16,26 26 15,52-26 1,26-26-1,-26 26 1,26 0 15,27 0-31</inkml:trace>
  <inkml:trace contextRef="#ctx0" brushRef="#br0" timeOffset="7452.36">30064 12077 0,'0'0'0,"0"26"31,-26 0-16,26 52 1,0 26 15,26 26-15,0-26 0,26 157-16</inkml:trace>
  <inkml:trace contextRef="#ctx0" brushRef="#br0" timeOffset="8086.27">30637 11947 0,'0'0'0,"0"26"31,0 0-15,0 0-1,0 26 1,26 52-1,-26-52-15,26 26 16,-26 78 0,0-78-1,0-26 1,0-78 15,0 0-15,26 0-16,0-52 15,0 0 1,78 0 15,-52 52-15,52 26 0,-26 26-1,0 52 1,-51 26-1,-27-78-15,-27 78 16,1 0 0,-26-25-1,-78-27 1,0-26 0,-130-131-1</inkml:trace>
  <inkml:trace contextRef="#ctx0" brushRef="#br0" timeOffset="9086.39">31496 12233 0,'0'0'0,"0"-26"15,0 52 32,0 0-31,-26 26-1,52 52 1,0 0 0,52-26-1,78-26 1,-26-78-1,0-52 1,-78 26 15,-52 0-15,-26 26 0,0 0-1,26 52 16,26-26-15,-26 78 0,0 26-1,-26 79 1,26 25 0,-26-52-1,-26 0 1,26 0-1,26-52 1,-26-52 15,0-52 1,26-26-17,-26 0 1,-26-26-1,-26 0 1,26 0 0,-26-26-1,52 0 1,26-26 0,26 78-16,156-182 15</inkml:trace>
  <inkml:trace contextRef="#ctx0" brushRef="#br0" timeOffset="9520.11">32667 12493 0,'0'-26'0,"26"26"16,0 0 15,0 0-15,26 0-1,78-26 1,1 26-1,-105 0-15,52-26 16,26 0-16</inkml:trace>
  <inkml:trace contextRef="#ctx0" brushRef="#br0" timeOffset="9786.91">32980 12103 0,'0'-26'15,"0"52"17,0 0-17,0 0 1,0 78-1,26 26 1,0 0 0,26 131-1</inkml:trace>
  <inkml:trace contextRef="#ctx0" brushRef="#br0" timeOffset="10369.62">33838 12103 0,'0'26'0,"0"-52"0,27 52 63,-27 0-48,26-26-15,0 0 16,-26-26-16,52 26 15,-26-26 17,-26 0-32,0 0 15,-26-26 1,0 0 0,-131 52 15,79 26-16,0 26 1,26 52 0,26 0-1,52 52 1,78 0 0,261 0 15,-79-182-16</inkml:trace>
  <inkml:trace contextRef="#ctx0" brushRef="#br0" timeOffset="10787.01">34750 12233 0,'0'-26'16,"26"26"0,-26 26-1,26-26 1,0 0 0,0 0-1,78 0 1,52 0-1,-52 0 1,-26-26 0,-104 26-1</inkml:trace>
  <inkml:trace contextRef="#ctx0" brushRef="#br0" timeOffset="11036.74">34776 12519 0,'0'0'0,"26"0"16,0 0 15,-26 26-31,26-26 16,78 0-1,0 0 1,0-26 0,0 0-16</inkml:trace>
  <inkml:trace contextRef="#ctx0" brushRef="#br0" timeOffset="11553.24">36025 11999 0,'0'0'0,"0"-26"16,0 0-1,-26 0 1,0 0 0,0 26-1,-26 0 1,-26 26 0,-26 26-1,-27 104 16,131-26 1,53 0-17,51-52 1,130-26 0,-52-78-1,-52-26 1,-52-78-1,-104-26 1,-104 26 0,26 52-1,-78 26-15</inkml:trace>
  <inkml:trace contextRef="#ctx0" brushRef="#br0" timeOffset="13069.84">26264 10984 0,'0'26'0,"0"-52"15,0 52 1,26-26 0,0 26-1,0 26 1,52 0-1,0 26 1,0 0 0,0-26-1,-52 0 1,0-26 0,0 0-1,-26-52 48,26 26-48,-26-26-15,26 26 16,27-52 0,25-26-1,78-26 1,-130 78-16,156-78 15,-52-1 1,0 27 0,-78 52-1</inkml:trace>
  <inkml:trace contextRef="#ctx0" brushRef="#br0" timeOffset="14054.76">26863 12571 0,'0'0'0,"-26"0"0,26-26 16,-26 26 0,52 26 15,-26 0-15,26 0-1,0 0-15,26 26 16,26 27-1,-26-27 1,0 0 0,26 0-1,-26-26 1,-26-26 0,-26 26-1,0-52 16,0 0 1,52-26-17,-52 26-15,104-79 16,52-51 0,-25 52-1,25-26 1,-52 78-1,-52 26 1,-52 52 15,26 0-15</inkml:trace>
  <inkml:trace contextRef="#ctx0" brushRef="#br0" timeOffset="26892.87">31262 8719 0,'-26'-26'16,"26"0"0,-26 26 15,26-26-16,-27 0 1,1 0 0,26 0-1,-26 26 1,26-26 0,-26 0 15,-78-26-16,52 26-15,0 0 16,0 26 0,-26 0-1,-78 26 32,104-26-31,-26 26-1,0 26 1,-1-26 0,1 26-1,26 0 1,0 0 0,0 0-1,26 0 1,26 26-1,-26-26 1,0 26 0,0-26-1,26 27 1,-26 25 15,26-26-15,0 0-1,0-26 1,0 52 0,26-26-1,-26 0 1,26-52 0,-26 0-16,26 0 15,0 0 1,-26 26-1,26-26 1,-26 0 0,26 0-1,0 0 1,26 0 15,52 1 0,-51-1-15,25 0 0,0-26-1,-26 0 1,0 0 0,0 0-1,0 0 1,26 0-1,0 0 1,0 0 0,0-26-1,-26 26 17,0-26-17,0-1 1,27 1-1,-27-26 1,0-26 0,0 26-1,-26 0 1,0-52 0,0 52-1,0-52 1,0 26-1,-26 0 1,0 26 0,-26-52 15,0 52-15,0-27-1,-26 1 1,0 0-1,0 26 1,-26-26 0</inkml:trace>
  <inkml:trace contextRef="#ctx0" brushRef="#br0" timeOffset="38280.34">13900 10879 0,'0'0'0,"0"-26"31,0 52 94,0 0-125,0 0 0,0 1 0,0 51 16,0 52-1,26-52 1,-26-52-1,-26 0 17,26-52-32</inkml:trace>
  <inkml:trace contextRef="#ctx0" brushRef="#br0" timeOffset="39213.46">14082 10619 0,'0'0'0,"-26"0"0,26-26 31,-26 26-15,0-26-1,0 26 1,26-26-16,-52 26 16,26-26-1,-26 26 1,-26 26-1,-26 26 17,25 26-17,1 0 1,52 52 0,0-25-1,26-27 1,26 52-1,0-52 1,26 0 0,0-26-1,27 0 1,-27 0 0,-26-52-16,52 52 15,0-26 16,52-26-15,-26 0 0,-26 0-1,0-26 1,-78 0-16,52 26 16,0-52-1,0-26 1,-26 0-1,-26-78 1,-26 52 0,-26 0-1,-26-1 1,0 1 0,-52 52-1</inkml:trace>
  <inkml:trace contextRef="#ctx0" brushRef="#br0" timeOffset="43315.75">13900 13092 0,'0'-26'16,"0"0"93,26 0-78,0 26-15,-26-26-16,52 0 16,52-26-1,-78 78 1,0 52 0,-26-52-1,0 0 1,0 0-1,-26 104 1,-26-52 0,52-52-1,0 0 1,-26-26 0,52 0 62,0 0-63,26-26 1,78 0 0</inkml:trace>
  <inkml:trace contextRef="#ctx0" brushRef="#br0" timeOffset="44149.35">14290 12884 0,'0'0'0,"0"-26"31,0 0-16,-52-26 1,26 25 0,0 1-1,0 0-15,0 26 47,0-26-47,-104 26 16,-104 52 15,103 27-15,79 25-1,52 0 1,0 26 0,26-52-1,53 26 1,-27-52-1,26 26 1,0-52 0,-52-26-16,26 52 15,52-26 1,-26-26 0,0 0-1,78-26 16,-26-26-15,-51 26 0,-1-26-1,-26-26 1,-52-52 0,-26 26-1,-78-52 1,25 78-1,-51 0 1,0 78 0</inkml:trace>
  <inkml:trace contextRef="#ctx0" brushRef="#br0" timeOffset="46658.85">16347 10281 0,'-26'-26'172,"26"0"-141,0 52 16,0 0-16,0 0-15,0 0-16,26 0 15,-26 0-15,0 0 16,26 0 0,-26 0-16,0 0 15,26 0 1,-26 0 46</inkml:trace>
  <inkml:trace contextRef="#ctx0" brushRef="#br0" timeOffset="47950.68">16295 12441 0,'26'0'31,"0"26"79,-26 0-110,0 0 0,0 0 15,0 0-15,0 0 31,26 26 1,-26-26-17,0 0-15,26 53 16,-26-53 0</inkml:trace>
  <inkml:trace contextRef="#ctx0" brushRef="#br0" timeOffset="55470.24">16321 10567 0,'26'-26'0,"-26"0"47,26 26 0,-52 0 31,0-26-31,0 26-16,26-26-15,-26 26-16,-1 0 16,1 0-16,0-26 15,-26 26 1,26 0 15,0 0-15,0 0-16,0 0 31,-26 0 0,0 0-15,26 0 15,-52 0 0,-130 52-15,78 0 0,78-52-1,26 26 1,26 0-16,-53-26 16,1 78 15,26-52-16,0 26 1,0 0 0,0 0-1,0 26 1,0-25 15,0 25-15,26-52-1,0 26 1,0 0 0,0 0-1,0 0 1,0 0 0,26 0-1,0 26 16,0-26-15,-26 26 0,26-26-1,26 0 17,-26-26-17,0 26 1,0-26-1,1 0 17,-1 1-17,26-27 1,-26 26 0,0 0-1,0 0 1,0-26-1,0 26 1,0-26 0,26 0-1,-26 0 17,0 0-17,26 0 1,-26-26-1,52 26 1,-26-26 0,0 0-1,0 0 1,0-1 0,0 1-1,0 0 1,0 0-1,-25-26 1,-1 26 0,26-26-1,-52 26 17,26 0-32,0 0 15,-26-52 1,26 0-1,0 26 1,-26 26-16,0-52 16,-26 0-1,26 0 1,-26 0 0,0-79 15,0 105-16,0-26 1,0 26 0,-27 0-1,27 26 17,-26 26-17,26 0-15</inkml:trace>
  <inkml:trace contextRef="#ctx0" brushRef="#br0" timeOffset="57920.56">21605 10723 0,'26'0'32,"-26"26"-17,26-26 1,-26 26-16,26 26 15,-26-26 1,0 0-16,26 0 16,0 27 15,-26-27-15,26 0-1,0-52 16,0 26-15,0-26 0,52-1-1,78-51 1,-52 26 0,104-26-1,-77 0 1,-27 52-1,-52 0 1,-52 52 0,-26-26-1</inkml:trace>
  <inkml:trace contextRef="#ctx0" brushRef="#br0" timeOffset="60054.89">16347 12727 0,'0'0'0,"26"0"16,-26-26 15,0 0 0,0 0-15,-26 26-16,26-26 15,-26 0 1,0 0 0,-27-26 15,1 52-15,-26-26-1,-26 26 1,26 0-1,0 26 1,26-26 0,0 26-1,26 0 1,0-26 0,0 52-1,-52 52 16,52-78-31,0 27 16,0-1 15,26-26-15,-26 52 0,26-26-1,-26 52 1,26-52-1,0 26 1,0-26 0,0 0-1,0 0 1,26 26 0,-26-26-1,26-26 1,-26 26-1,26 0 1,0-26 0,0 27 15,26-1-15,0-26-1,-26 26 1,26-26-1,0 0 1,0-26 0,52 26-1,-26-26 1,26 0 0,-26-26-1,1 0 1,-1-26-1,-26-26 1,0-1 15,0 1-15,-52-26 0,0 26-1,0-26 1,-26 0-1,26 0 1,-26 26 0,26 26-1,-52 26 1</inkml:trace>
  <inkml:trace contextRef="#ctx0" brushRef="#br0" timeOffset="64107.7">13301 11218 0,'-26'0'16,"26"-26"-16,-26 26 16,0-26-1,-52 0 1,-26 0 0,0 0-1,-52 26 1,-27 0-1,-77 0 1,-52 0 15,51 0-15,-25-26 0,208 26-16,-208-26 15,-1 26 1,-25-26-1,0 26 1,103 0 0,1-26-1,78 26 1,52-26 0,52 26-1,78 26 1</inkml:trace>
  <inkml:trace contextRef="#ctx0" brushRef="#br0" timeOffset="66274.13">4035 11348 0,'26'-26'125,"0"26"-94,0 0-31,0 0 16,26 0-16,-26 0 0,78 52 15,-52 0 1,-26 52-1,-52-52 17,0 26-17,0 0 1,-26-52 0,26 0-1,26-52 16,26 0-15,-26-26 0,52-26-1,-52 52-15,52-52 16,-26 52-16,26-52 16,26 26-1,-52 0 1,-26 26-1,26 0 17,-26 52 15,-26-26-32,26 26 32,-26-26-47,0 26 16,0 26-1,-26 0 1,52 0 0,-26 26-1,26 0 1,0-26-1,26 0 17,0 0-17,26-26 1,0 0 0,-52 1-16,52-27 15,0 0 1,26-27-1,0 1 1,53-52 0</inkml:trace>
  <inkml:trace contextRef="#ctx0" brushRef="#br0" timeOffset="67074.53">5310 11348 0,'26'0'15,"0"0"17,-26-26-17,52 26 1,26-26 0,0 0-1,26-26 1,27 0-1,-105 26-15,52 0 16,-52 26 0,0-26-1,-52 26 17</inkml:trace>
  <inkml:trace contextRef="#ctx0" brushRef="#br0" timeOffset="67474.72">5440 11608 0,'0'0'0,"0"26"47,26-26-47,52-52 47,0 26-32,27-26 17,25-26-17,-26 52 1,-52 0 0,-26 0-1,0 26-15</inkml:trace>
  <inkml:trace contextRef="#ctx0" brushRef="#br0" timeOffset="69374.79">6429 11140 0,'26'0'31,"0"0"0,0-26-31,0 0 16,0 0 0,0 26-16,79-52 15,-1 0 1,26-27-1,-52 53 1,0 0 0,-52 0-1,0 26 1,-52 0 31,26 52-32</inkml:trace>
  <inkml:trace contextRef="#ctx0" brushRef="#br0" timeOffset="70325.35">7549 10125 0,'-26'0'63,"26"26"-32,26-26-15,-26 26-16,0 0 15,0 26 1,26 26 0,26 52-1,-26-52 1,26 52-1,-52-26 1,26-104-16,-26 78 16,0-26-1,26-52 1</inkml:trace>
  <inkml:trace contextRef="#ctx0" brushRef="#br0" timeOffset="71110.12">7497 10203 0,'-27'0'0,"27"26"31,0 0-15,0 0 0,-26 26-1,0 26 1,0 0 0,0 0-1,26-52-15,-26 26 16,26-26-1,0 26 1,0-26 15,26-26 79,-26-26-79,26 26-15,0 0-1,26-26 1,1 0-1,77-26 1,-52 0 0,-26 26-1,-26 26 1,0 0 31,0 26-47</inkml:trace>
  <inkml:trace contextRef="#ctx0" brushRef="#br0" timeOffset="72293.62">3540 11296 0,'26'0'31,"-26"26"-31,26 0 15,-26 0 1,78 78 0,0 26-1,0 0 1,-78-104-16,104 157 16,-25-27-1,-1 26 1,0 0-1,-52-104 1,-26-52 0,-26 0-1</inkml:trace>
  <inkml:trace contextRef="#ctx0" brushRef="#br0" timeOffset="74160.25">3488 11140 0,'0'-26'15,"0"52"32,26-26 16,-26-26-63,26 26 0,0 0 15,0-26-15,260-104 16,27-27-1,-27 53 1,26 0 0,-77 52-1,51-52 1,-52 26 0,-182 52-16,183-78 15,-27 0 16,52 0-15,0-1 0,-25 53-1,-53 0 1,0-26 0,-52 26-1,-26 26 1,-78 0 15,53 0-15,51-52-1,0 0 1,-52 26 0,-26 0-1,26 26 16,-26 0-15,0 0 0,-52 52 15,-26 0-15,26 52-1,0-52-15,0 52 16,52 26-1,-26 0 1,52 78 0,-26-51-1,26 51 1,1-26 0,77 78 30,-104-104-30,-26-52 0,0 0-1,-26-26 1,0-25 0,0-1-1,0 0 1,-26-26 31,0 0-32,-26 0 1,-26 26 0,-26 26-1,-27 0 16,-77 52-15,156-78-16,-78 26 16,-104 78-1,51-26 1,-25 0 0,26-26-1,-52 26 1,26-25-1,-1 25 1,53-52 0,52 0-1,0-26 1,0 26 0,26 0 15,-26-26-16,25 26 1,1-26 0,-130 78 15,104-78-15,26 0-1,0 0 1,0 0-1,0 0 1,26 0 0,0 0-1,26-26 1,-1 26 0,1 0-1,0-26 16,26 26 1,-104 53-32</inkml:trace>
  <inkml:trace contextRef="#ctx0" brushRef="#br0" timeOffset="80445.77">4477 13638 0,'-26'-26'15,"0"26"16,52 0-15,-26-26-16,26 26 16,0-52-1,0 26 1,0 26 15,0 0-15,0 26-1,78 104 1,-104-104-16,52 27 16,-52 51-1,-26 0 1,0-52 0,-26-26-1,52-52 32,0 0-31,0 0-16,26-78 15,26-26 1,0 51 15,27 1-15,-53 26-1,-26 26-15,26 0 16,-52 26 31,0 0-16,0 26-15,-1 26-1,1 0 1,0 26 0,26-25-1,0 25 1,0 0 15,52-26-15,131 78 15,-53-104-15,-26-26-1,-52-26 1,0-52-16</inkml:trace>
  <inkml:trace contextRef="#ctx0" brushRef="#br0" timeOffset="81162.62">5518 13508 0,'0'-26'0,"26"26"47,-26 26-47,26-26 15,-26-26-15,26 26 16,26-26-16,27-26 31,-53 52-31,52-52 16,52 0-1,-78 52 1,0 0 0,-26 0-16</inkml:trace>
  <inkml:trace contextRef="#ctx0" brushRef="#br0" timeOffset="81530.57">5596 13743 0,'26'0'31,"0"0"1,0 0-17,0 0 1,27-26 0,25-1-1,52 1 1,-26 0-1,-26-26 1,-52 26-16</inkml:trace>
  <inkml:trace contextRef="#ctx0" brushRef="#br0" timeOffset="82763.62">6429 12832 0,'0'-26'47,"26"26"-47,0 0 16,0-53-1,52 27 17,53 26-17,25 26 16,-130 27-15,-52 25 0,-26 26-1,0-52 1,0-26 0,26 0-1,52-26 16,-26-26-31,78-26 32,0 26-17,-26 26 1,26 0 15,0 26-15,0 26-1,-52 0 1,0-26 0,-26 0-16,-26 26 15,0 0 1,-52 0 0,0-26-1,-52 0 1,-78-52-1</inkml:trace>
  <inkml:trace contextRef="#ctx0" brushRef="#br0" timeOffset="84415.08">7470 12832 0,'0'0'0,"27"0"31,-1-26 1,0 0-32,52-27 15,26-25 17,-78 78-32,78-104 15,78 26 16,-182 52-15,0 52 0,-26-26-1</inkml:trace>
  <inkml:trace contextRef="#ctx0" brushRef="#br0" timeOffset="85131.69">8746 11999 0,'0'-26'0,"0"52"0,0 0 47,-26-26-16,0 0 1,0 26-32,0-26 15,-26 26 1,-52 0 0,26 0-1,52-26-15,-53 0 16,53-26-1,0-26 1,26-26 0,26-26-1,26 51 1,-52 27-16,53-26 16,25 0-1,-26 52 1,0-26-1,26 78 1,0 0 0,-26 26-1,-26 53 17,0-53-17,-52 78 1,0-26-1,-130 156 1</inkml:trace>
  <inkml:trace contextRef="#ctx0" brushRef="#br0" timeOffset="86598.89">5414 15096 0,'0'-26'16,"26"26"31,-26-26-47,26 26 31,0 0-31,0-26 15,0 26-15,104 26 16,-25 26 0,-27 0 15,-26 0-15,-52 26-1,0-26 1,-26-26-16,0 52 15,0-26 1,0 0 0,0-52-1,52-52 1,-26-78 0,26 0-1,26-52 1,0 78-1,0 26 1,-26 26 0,-26 26 15,0 52-15,-26 0 30,0 0-30,0 26 0,26 26-1,-26-26 1,26 0 0,26 26-1,-26-26 1,52 52-1,26-26 1,0-26 0,52-26-1,26-52 17,-52-52-17,53-78-15</inkml:trace>
  <inkml:trace contextRef="#ctx0" brushRef="#br0" timeOffset="87332.49">7054 14862 0,'0'-26'0,"0"52"0,26-52 78,0 26-78,0-26 15,0 26-15,0-26 0,78-26 16,0 0 0,-26 26 15,-25 0-15,-27 26-16</inkml:trace>
  <inkml:trace contextRef="#ctx0" brushRef="#br0" timeOffset="87599.34">7288 15018 0,'-26'0'16,"26"26"-16,0 0 31,26-52-15,0 26-1,0 0 1,104-52 0,-103 52-16,77-52 15,52 0-15</inkml:trace>
  <inkml:trace contextRef="#ctx0" brushRef="#br0" timeOffset="88231.99">8408 13873 0,'0'0'0,"0"-26"31,-26 26-16,26 26 32,-26-26-47,-1 0 16,-25 52 0,26 26-1,-26 0 1,52-52-16,-26 78 15,26 26 1,26-52 0,52 52 15,1-51-15,77-1-1,0-78 1,-26-26-1,0-26 1,-104-27 0,-26 1-1,-78 26 1,-26 52 0,78 0-16,-104 52 15,-157 105 1</inkml:trace>
  <inkml:trace contextRef="#ctx0" brushRef="#br0" timeOffset="90050">7809 14471 0,'-26'26'62,"26"-52"-46,26 26 15,0 0-15,0-26 0,0 26-1,26-26 1,0 26-1,-26-26 1,0 26 0,0 0-1,-52 0 17,0 26-17,0-26 1,0 26-1,0-26 1,26 26 0,-26-26-1,52 26-15</inkml:trace>
  <inkml:trace contextRef="#ctx0" brushRef="#br0" timeOffset="91750.07">4503 15044 0,'0'0'0,"0"26"94,0 0-94,26-26 16,-26 26-16,26 52 15,0 26 1,-26-78-16,52 104 16,52 53-1,-52-53 1,53 26 0,-79-52-1,26 0 1,-52-52-1</inkml:trace>
  <inkml:trace contextRef="#ctx0" brushRef="#br0" timeOffset="93501.12">4503 14966 0,'0'-26'0,"26"26"47,0 0-16,0-26-15,0 26-16,-26-26 15,26 26-15,104-78 16,105-26 0,-1-1-1,104-77 1,-77 52 0,103-26-1,-26 52 1,53-52-1,-105 26 17,27 25-17,-131 53 1,26-26 0,-78 0-1,130-26 16,-181 78-15,51-26 0,-52 26-1,0 26 1,-52-26 0,0 26-1,-26 26 126,0 0-94,0 0-47,26 0 15,-26 0-15,0 0 16,26 26-16,0 26 16,52 78-1,0-25 1,26 25-1,-26-26 1,27 26 15,-53-52-15,-52-78-16,26 52 16,0-26-1,-26 0 1,0-26-1,0 0 1,-26 0 0,0 1 15,0-27-15,0 26-1,-1 0-15,-25 0 16,-26 26-1,-26 26 17,-26-26-17,-52 52 1,26-26 0,-27 26-1,-77 0 1,26 26-1,78-52 1,0 1 0,-27 25-1,53-26 1,-52 26 0,0 0-1,78-78 1,-79 52-1,1-26 17,0 0-17,52 0 1,-26 0 0,26 0-1,-131 0 16,183-26-15,0 26 0,0-25-1,26-1 1,0 0 0,0 0-1,26 0 1,0-26-1</inkml:trace>
  <inkml:trace contextRef="#ctx0" brushRef="#br0" timeOffset="111080.31">11974 17907 0,'0'26'47,"0"0"0,0 0-32,0 0 16,0 0-31,-26 156 32,26-51-17,26-79 1,-26-78 0</inkml:trace>
  <inkml:trace contextRef="#ctx0" brushRef="#br0" timeOffset="112057.75">13301 18063 0,'0'26'47,"0"0"-15,26-26-17,-26 26 1,0 0-1,0 26 1,0 0 0,0 53-1,0-27-15</inkml:trace>
  <inkml:trace contextRef="#ctx0" brushRef="#br0" timeOffset="113225.82">15436 18115 0,'0'26'78,"26"-26"-31,0 0-47,-26 26 15,26-26-15,0 0 31,0 26-15,0-26 0,-52 78-1,0-78-15,-26 79 16,0-1 0,26-52-1,52 0 1,0-26-1,26 0 1,0 0 0,26-26-1,-52 26 17,0 26-17</inkml:trace>
  <inkml:trace contextRef="#ctx0" brushRef="#br0" timeOffset="113975.22">16893 18219 0,'0'0'0,"0"-26"47,26 26-47,0 0 15,0-26 1,0 26-1,26 0 1,0 26 0,-52 0-1,-26 79 1,-26-27 0,0 26-1,26-78 1,26 0-1,26-52 1,0 26 0,0 0-1,0-26 1,26 0 0,-26 26-1,27 0-15</inkml:trace>
  <inkml:trace contextRef="#ctx0" brushRef="#br0" timeOffset="115276.14">21839 18141 0,'26'0'31,"-26"26"-31,0 0 32,26-26-32,0 0 31,-26 26-31,26 0 15,-26 26 1,26-25 0,-52-1 15,26 26-15,-26-26-1,26-52 16,26 0-15,-26-26 0,52-27-1,-26 27 1,0 26 0,-26 0-1,26 26 1,-26 26 31,26-26-47,-26 26 31,0 0-15,0 0-1,26 0-15,-26 27 16,0-1-1,0-26 1,-26 0-16</inkml:trace>
  <inkml:trace contextRef="#ctx0" brushRef="#br0" timeOffset="116392.68">23088 18167 0,'-26'0'16,"26"-26"15,0 52 16,26-26-47,0 26 16,0-26-1,-26 26-15,26 0 0,0 26 16,-26 27 0,0-1-1,0-52 16,-26-26-15,26-26-16,-26 0 16,26-26 15,26-27-15,0 27-1,26 0 1,27 26-1,-27 0 1,0 26 0,-26 26-1,-26 26 1,0 0 0,26 79 15,-26-105-16,0 26 1</inkml:trace>
  <inkml:trace contextRef="#ctx0" brushRef="#br0" timeOffset="117710.65">10854 16502 0,'0'0'0,"0"-26"16,-26 26 15,26 26-16,0 0 17,0 0-32,-26 52 15,26 78 1,0-104-16,-26 182 16,26 0-1,-26 79 1,0-79-1,26 0 1,0-26 15,-26 1-15,26-79 0,0-78-16</inkml:trace>
  <inkml:trace contextRef="#ctx0" brushRef="#br0" timeOffset="120761.64">10932 16476 0,'0'26'78,"26"-26"-78,-26 26 16,26-26-16,1 26 15,77 0 1,-52-26-16,130 52 15,104-52 1,79 0 0,25 0-1,-52 0 1,183 0 0,338 26 15,-442-26-16,-1 0 17,-26 0-17,-51 0 1,-27 0 0,-52 26-1,53-26 1,-27 0-1,-26 0 1,-51 0 0,77 0-1,0 0 1,-51-26 0,51 26-1,-26 0 1,-52 0-1,-25 0 1,77 0 15,0 0-15,1 0 0,-27 26-1,-52-26 1,26 26-1,27-26 1,-27 0 0,78 0-1,-26 0 1,1 0 0,-53 26-1,26-26 1,0 0-1,27 0 17,-1 0-17,-78 0 1,79 0 0,-53 0-1,-26 0 1,0 26-1,26-26 1,27 0 0,-53-26-1,26 26 1,-26 0 0,-25 26-1,-27-26 1,-52 0-1,26 0 17,-26 0-17,0 0 1,-26 0 0,0 0-1,26 0 1,-52 0-1,-26 26 1,0 0 15,0 26-15,-26 26 0,26 26-1,-26 182 16,0-155-15,26-105 0,0 130-1,-26-52 1,26 26 0,-26-26-1,0 0 1,0-26-1,0-26 1,26 26 0,-26-25-1,26-1 1,-26-26 0,26 0-1,-26 0 1,26 0-1,0 0 1,-26-26 15,26 26-15,-26-26 0,0 0-1,-26 0 1,-26 26-1,-26-26 1,-27 0 0,-77 26-1,26-26 1,104 0-16,-182 0 16,-1 26-1,1-26 1,-52 26-1,-53-26 17,-25 26-17,77-26 1,-25 0 0,78 0-1,-27 0 1,-25 0-1,0-26 1,104 26 0,-79 0-1,79-26 1,-78 26 0,-27-26-1,79 26 1,-156-26-1,129 26 17,1-26-17,-78 26 1,-1 0 0,105-26-1,-52 26 1,51 0-1,-51 0 1,0 0 0,51 0-1,-25-26 1,26 52 0,-209-26 15,183 26-16,26-26 17,-26 0-17,-27 26 1,79-26 0,-78 26-1,-1 0 1,27-26-1,-78 26 1,51-26 0,79 26-1,-52-26 1,52 26 0,-79-26-1,27 26 1,52-26-1,-1 0 17,1 0-17,52-26 1,0 26 0,0-26-1,78 26 1,-27-26-1,27 26 1</inkml:trace>
</inkml:ink>
</file>

<file path=ppt/ink/ink5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07T10:42:05.842"/>
    </inkml:context>
    <inkml:brush xml:id="br0">
      <inkml:brushProperty name="width" value="0.05292" units="cm"/>
      <inkml:brushProperty name="height" value="0.05292" units="cm"/>
    </inkml:brush>
  </inkml:definitions>
  <inkml:trace contextRef="#ctx0" brushRef="#br0">4972 7027 0,'0'26'110,"-26"-26"-110,26 26 0,0 0 15,0 26-15,0-26 31,0 0-15,0 0 0,0 1-16,0 51 15,-26 0-15</inkml:trace>
  <inkml:trace contextRef="#ctx0" brushRef="#br0" timeOffset="700.5">5076 6871 0,'0'0'0,"-26"-26"15,0 26 17,0 0-17,0-26 1,0 26 0,0 26-1,-52 26 1,-1 0-1,53-26-15,-26 52 16,-26 26 0,52-52-1,26 53 1,26-27 0,0 0-1,26 0 1,0-26 15,26 0-15,27 0-1,-27-52 1,26 0 0,0-26-1,-52 0 1,26-52-1,-26 26 1,-26 0 0,0-26-1,-52 0 1,-26-1 0,-26-25-1,-26 52 1,-52-26-1</inkml:trace>
  <inkml:trace contextRef="#ctx0" brushRef="#br0" timeOffset="1651.15">8486 7105 0,'0'-26'47,"26"26"-47,-26-26 15,52 0 1,0 26 0,0 0-1,26 52 1,-26 26-1,-52 53 17,-26-53-17,0-52-15,0 26 16,0 0 0,26-26-1,26-52 16,0 0-15,26 0 0,0-26-1,-26 52-15,0-26 16,26 26-16</inkml:trace>
  <inkml:trace contextRef="#ctx0" brushRef="#br0" timeOffset="2200.33">8902 6897 0,'0'0'0,"0"-26"0,-26 0 15,0 26 1,-52-52 0,26 26-1,-52 52 1,26 0 0,-52 52-1,51 0 1,53-52-16,-26 52 31,26 52-15,52 1-1,26-27 1,53 26 0,51-26-1,26-26 1,0-78-1,52-52 1,-77-52 0,-53-52-1,-130 0 1,-26 25 0,-52 1-1,-53 52 1,-25 52-1</inkml:trace>
  <inkml:trace contextRef="#ctx0" brushRef="#br0" timeOffset="3068.09">13405 8225 0,'26'0'47,"0"0"-16,0 0-31,0 0 16,78 0-16,53-26 15,51 26 17,-26 0-17,0 0 1,-52-26 0,-25 26-1,-79 0 1,-52 0-16</inkml:trace>
  <inkml:trace contextRef="#ctx0" brushRef="#br0" timeOffset="3734.79">13275 10229 0,'0'0'15,"26"0"1,0 26 0,26-26-1,-26 0-15,104 0 16,79-26 0,-27 26-1,0-26 1,52 0-1,-51 26 17,-79 0-17</inkml:trace>
  <inkml:trace contextRef="#ctx0" brushRef="#br0" timeOffset="4317.59">15045 7964 0,'0'0'0,"-26"0"31,26 26 0,0 0-15,0 0-1,0 78 1,26-25 0,-26 25-1,0-52 1,26 26-1</inkml:trace>
  <inkml:trace contextRef="#ctx0" brushRef="#br0" timeOffset="4536.18">15123 7418 0,'-26'0'15,"26"26"17,0 26-17</inkml:trace>
  <inkml:trace contextRef="#ctx0" brushRef="#br0" timeOffset="5251.7">15123 9838 0,'0'26'47,"0"0"-32,26-26-15,-26 78 16,26 27 15,0-1-15,0 26-1,-26 0 1</inkml:trace>
  <inkml:trace contextRef="#ctx0" brushRef="#br0" timeOffset="5535.41">15436 9864 0,'-26'26'31,"26"0"-15,-26 79 31,26-27-32,26 26 1,0-26 0,0 0-1</inkml:trace>
  <inkml:trace contextRef="#ctx0" brushRef="#br0" timeOffset="6036.26">15097 9474 0,'0'-26'0,"0"52"31,0 0 0,0 0-15,0 0-1,0 52 1,0-52 0,26-26-1,26-26 1,-26-26 15,0 0-15,-26 26-1,-26 26-15,0 0 32,0 0-17</inkml:trace>
  <inkml:trace contextRef="#ctx0" brushRef="#br0" timeOffset="6418.22">15436 9448 0,'-26'0'16,"0"0"15,26 26-15,0 0-1,0 0 1,0 0-1,26-26-15,0 0 32,0-26-17,0 0 1,-26 0 0,-26 26-1,0 26-15</inkml:trace>
  <inkml:trace contextRef="#ctx0" brushRef="#br0" timeOffset="10520.58">21917 6845 0,'0'26'125,"0"0"-109,0 0-16,0 0 0,0 26 16,0 0 15,0-26-31,0 104 16</inkml:trace>
  <inkml:trace contextRef="#ctx0" brushRef="#br0" timeOffset="11554.98">23791 6819 0,'-26'0'16,"52"26"124,0 0-140,-26 0 16,26 0-16,-26 26 0,-26 52 16,-52-26 15,52-26-16,0-52 1,52 0 0,0 0-1,26 0 1,52-26 0,-26 0-1,26 26 1</inkml:trace>
  <inkml:trace contextRef="#ctx0" brushRef="#br0" timeOffset="12354.68">25275 6897 0,'26'0'47,"-26"-26"-47,26 26 16,0 0-16,0-26 15,52 26 1,-26 52-1,-52 0 1,-52 26 0,-26 0-1,52-52 1,26 0 0,0-52 15,26 26-16,26-26 1,0 0 0,0 52-1,0 0 1,0 0 0,-26 0-1,-26 0 1,-52 27-1,-52-1 1,78-52-16,-130 78 16</inkml:trace>
  <inkml:trace contextRef="#ctx0" brushRef="#br0" timeOffset="13071.94">28476 7912 0,'0'-26'0,"26"26"16,-26 26-1,26-26 1,27 0 0,51 26-1,78-26 1,78 0 0,-26 26-1,-51-26 1,-157 0-16,130 26 15</inkml:trace>
  <inkml:trace contextRef="#ctx0" brushRef="#br0" timeOffset="13555.97">28554 9318 0,'0'0'0,"27"0"31,25 0-15,52 0-1,-52 0-15,156 0 16,104 26 0,-129 0-1,25 26-15</inkml:trace>
  <inkml:trace contextRef="#ctx0" brushRef="#br0" timeOffset="13988.79">29596 10697 0,'26'0'0,"-52"0"0,78 0 16,-26 0 0,0 0-1,104-26 1,0 26-1,104-26 1,-51 52 0,51 0-16</inkml:trace>
  <inkml:trace contextRef="#ctx0" brushRef="#br0" timeOffset="14672.24">30559 7808 0,'0'0'0,"-26"0"16,26-26-1,0 52 32,0 0-31,0 0-1,0 26-15,-26 78 16,26-104-16,0 52 31,26 1-15</inkml:trace>
  <inkml:trace contextRef="#ctx0" brushRef="#br0" timeOffset="14883.26">30637 7340 0,'0'26'31,"26"-26"-15</inkml:trace>
  <inkml:trace contextRef="#ctx0" brushRef="#br0" timeOffset="15305.42">30481 8745 0,'0'26'63,"26"-26"-63,-26 26 15,0 0-15,0 0 16,26 52 0,0 26-1,0 1 1</inkml:trace>
  <inkml:trace contextRef="#ctx0" brushRef="#br0" timeOffset="15572.3">30845 8745 0,'0'0'0,"0"26"47,0 0-31,0 0-16,0 0 16,0 26-1,0 26 1,26-26-16</inkml:trace>
  <inkml:trace contextRef="#ctx0" brushRef="#br0" timeOffset="15856.5">30377 8485 0,'0'0'0,"0"26"31,26-26-15,0 0-16</inkml:trace>
  <inkml:trace contextRef="#ctx0" brushRef="#br0" timeOffset="16017.88">30819 8563 0,'26'0'47</inkml:trace>
  <inkml:trace contextRef="#ctx0" brushRef="#br0" timeOffset="16589.04">30767 10333 0,'26'0'47,"-26"26"-47,0 0 16,26 0 0,-26 0-16,26 26 15,0 52 1,-26 0-1,0 78 1</inkml:trace>
  <inkml:trace contextRef="#ctx0" brushRef="#br0" timeOffset="16872.95">31210 10333 0,'0'26'62,"0"0"-46,0 0-16,0 52 15,0 0 1,0 0 0,26 0-16</inkml:trace>
  <inkml:trace contextRef="#ctx0" brushRef="#br0" timeOffset="17406.27">31496 10281 0,'0'26'16,"0"0"15,0 0-16,0 0-15,0 0 16,0 130 15,0-130-31,-26 52 32,26 78-32</inkml:trace>
  <inkml:trace contextRef="#ctx0" brushRef="#br0" timeOffset="17811.05">30819 10047 0,'0'0'0,"26"0"47,0 26-31</inkml:trace>
  <inkml:trace contextRef="#ctx0" brushRef="#br0" timeOffset="17989.05">31236 10073 0,'0'0'0</inkml:trace>
  <inkml:trace contextRef="#ctx0" brushRef="#br0" timeOffset="18137.21">31522 10073 0</inkml:trace>
  <inkml:trace contextRef="#ctx0" brushRef="#br0" timeOffset="19707.14">31392 7314 0,'0'-26'16,"26"0"31,-26-1-16,26 27-31,0 0 15,104 27 1,260-1 15,-207-26 1,-131 26-17,-26 0 1,-52 0-1,0 26 1,0 26 0,0 52-1,26 26 1,0-26 0,26 52-1,0 1 1,-26-53-1,0 26 1,0-26 0,0-104-16,0 104 31,0 26-15,26 131 15,-26-79-16,26-78 1,-26 0 0,-26 0-1,26-26 1,0 27 0,0-53-1,0 0 1,-26 26-1,26 0 1,0-78-16,0 52 16,0 52 15,0-26-15,-26 27-1,26-1 1,0 0-1,0 78 17,0-130-17,0 0 1,0-26 0,0 26-1,0-26 1,-26-26-1,26 0 1,0 0 0,-52-26 15,-1 27-15,-77-1-1,0 0 1,-52-26-1,-52-26-15</inkml:trace>
  <inkml:trace contextRef="#ctx0" brushRef="#br0" timeOffset="34296.05">23609 14628 0,'-26'0'78,"52"26"-31,26-26-31,-26 26-16,104 0 16,156 0-1,53 0 1,-27-26-1,1 26 1,-131-26 0,-78 26-1,-52-26 1,-52 26-16,26-26 16,-26 26-1</inkml:trace>
  <inkml:trace contextRef="#ctx0" brushRef="#br0" timeOffset="35030.19">23713 16293 0,'0'0'0,"0"-26"0,0 52 47,26-26-47,0 0 15,78 0 1,104 0 0,1 0-1,77 0 1,-78 0-1,-156 0-15,78 26 16,1 0 0,-79-26-1,-26 26 1,-26-52-16</inkml:trace>
  <inkml:trace contextRef="#ctx0" brushRef="#br0" timeOffset="35630.12">23765 17803 0,'26'26'46,"0"-26"-30,0 0-16,78 0 16,52 0-1,105-26 1,51 26 0,-78 0-1,1 0 16,-183 0-31,52 0 16,-26 26 0,-52-26-1,0-26-15</inkml:trace>
  <inkml:trace contextRef="#ctx0" brushRef="#br0" timeOffset="37813.75">25899 14445 0,'-26'0'109,"26"26"-109,0 0 16,0 0-16,0 52 16,-26 53-1,26-79 1,0 0 0</inkml:trace>
  <inkml:trace contextRef="#ctx0" brushRef="#br0" timeOffset="38068.6">25925 14081 0,'-26'0'47,"26"26"-47,0 26 15</inkml:trace>
  <inkml:trace contextRef="#ctx0" brushRef="#br0" timeOffset="38647.05">25795 15695 0,'0'0'0,"0"-26"0,0 52 47,0 0-31,0 52-1,0 0 1,0-52-16,26 78 16,-26 0-1,0-26 1,0 0-16</inkml:trace>
  <inkml:trace contextRef="#ctx0" brushRef="#br0" timeOffset="38997.54">26134 15695 0,'0'-26'15,"0"52"-15,0 0 32,0 0-32,0 0 15,0 52 1,0 0-1,0-52-15,0 52 16,0 52 0,0 52-1</inkml:trace>
  <inkml:trace contextRef="#ctx0" brushRef="#br0" timeOffset="39564.28">25899 15226 0,'0'0'0,"-26"0"0,0 26 31,0 0-15,0 0-16,0 26 15,-26 26 1,52-26-1,26-52 1,26-26 0,0 0-1,0-52 1,-26 52 0,-52 26 15,0 26-31</inkml:trace>
  <inkml:trace contextRef="#ctx0" brushRef="#br0" timeOffset="39880.78">26186 15304 0,'0'0'0,"-26"26"15,26 0 16,-26 0-15,0 26 0,52-26-1,0-52-15</inkml:trace>
  <inkml:trace contextRef="#ctx0" brushRef="#br0" timeOffset="39964.94">26238 15356 0,'0'-26'15,"0"52"1,0-26-16,-26 0 15,-26 78-15</inkml:trace>
  <inkml:trace contextRef="#ctx0" brushRef="#br0" timeOffset="40814.46">26030 17465 0,'0'26'62,"26"-26"-46,-26 26-16,0 0 16,-26 78-1,26 52 1,-26-26 15,52 26-15</inkml:trace>
  <inkml:trace contextRef="#ctx0" brushRef="#br0" timeOffset="41148.34">26394 17517 0,'0'26'15,"0"0"1,0 0-1,0 0 1,0 0-16,0 26 16,0 52-1,0 0 1,-26 78 0</inkml:trace>
  <inkml:trace contextRef="#ctx0" brushRef="#br0" timeOffset="41697.93">26108 16996 0,'0'0'0,"0"26"47,-26-26-31,26 26 0,-26-26-16,26 26 15,-26 0 1,26 26-1,26-52 1,0 0 0,26-52-1,-26 0 1,-26 26 0,-26 0-1,0 26 1,0 0-16</inkml:trace>
  <inkml:trace contextRef="#ctx0" brushRef="#br0" timeOffset="42115.23">26420 17152 0,'0'26'46,"0"0"-14,26-26 15,-26-26-47,26 26 15,-26-26-15,26 0 16,-26 0-1,0 52 17,-26-26-17,26 26-15</inkml:trace>
  <inkml:trace contextRef="#ctx0" brushRef="#br0" timeOffset="43648.53">26941 17621 0,'0'0'0,"26"26"16,-26 0-1,0 26 1,0 26 0,-26 0-1,26 26 1,-52 0-16</inkml:trace>
  <inkml:trace contextRef="#ctx0" brushRef="#br0" timeOffset="44163.13">26967 17204 0,'0'0'0,"0"26"16,-26-26-16,0 26 31,26 26-15,-26 0-1,52-25 1,0-27 0,-26-53-1,0 27 1</inkml:trace>
</inkml:ink>
</file>

<file path=ppt/ink/ink5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07T10:43:38.539"/>
    </inkml:context>
    <inkml:brush xml:id="br0">
      <inkml:brushProperty name="width" value="0.05292" units="cm"/>
      <inkml:brushProperty name="height" value="0.05292" units="cm"/>
    </inkml:brush>
  </inkml:definitions>
  <inkml:trace contextRef="#ctx0" brushRef="#br0">21709 17126 0,'0'26'110,"-26"0"-110,26 0 0,0 0 0,-52 78 15,26 131 1,0-79 0,26-130-16,0 130 31,26 26-16,-26-52 1,26 1 0,-26 25-1,0-52 1,-26 0 0,26-52-1,0 0 1</inkml:trace>
  <inkml:trace contextRef="#ctx0" brushRef="#br0" timeOffset="2367.54">21631 17152 0,'26'0'78,"0"0"-62,0 0-16,0 0 16,26 0-16,52 26 15,104-26 1,-182 0-16,130 0 16,131-26 15,51 26-16,-104 0 1,27 0 0,-53-26-1,-52 26 1,52-26 0,-52 26-1,-25-26 1,51 0-1,0 26 1,-26 0 0,-26 0-1,-26 0 1,27 0 0,-27-26 15,-26 26-16,0 0 1,26 0 0,0 0-1,0-26 1,-78 26 0,-26 26 62,0 0-47,-26 0-31,26 52 16,0 157 30,0-131-30,0 26 0,0-26 15,0-78-15,0 26-1,-26 0 16,26 78-31,-26 130 16,26-155 0,0-53-1,26 26 1,-26 0 0,26 0 15,0 0-16,-26-26 1,0 26 0,26-26-1,-26 26 1,26-26 0,-26 0-1,0-26 1,0 0 31,0-52-32,-26 26-15,26 26 16,-26-26-16,0 0 31,-78 0-15,-26 26-1,26-26 1,-78 26 0,25-26-1,1 0 1,-26 0 0,26 26-1,-26-26 1,0 27-1,25-27 1,1 26 0,26-26-1,-26 0 1,0 0 0,52 26 15,-1-26-16,1 26 1,26-26 0,-26 0-1,26 0 1,0 0 0,-26 0-1,26 0 1,26 0-1,-26-26 1,25 26 0,27 0-1,-26 0 1,26 0 0,-104 0 30,104 0-30,0 0 0,0 0-1,-26 0 17,0 0-17,26 0 1,0 0-16,0-26 15,0 0 1,0-1 0,0-25-1,0 0 1,0-26 0,0 52 15,26-26-31</inkml:trace>
  <inkml:trace contextRef="#ctx0" brushRef="#br0" timeOffset="4868.53">22490 18376 0,'26'0'15,"-52"0"-15,26 26 32,26-26-17,0 0 17,-26 26-32,26 0 15,52 52 1,-26 0-1,78 26 1,0 0 0,0-26-1,79 26 1,-27-52 0,52-26 15,26 0-16,-25-52 1,51 0 0,52-52-1,-77-26 1,129-52 0,-52 0-1,-260 104-15,209-104 16,-1-53-1,-104 53 1,27-26 0,-105 52-1,0 0 1,-52 78 15,-78 78-15</inkml:trace>
  <inkml:trace contextRef="#ctx0" brushRef="#br0" timeOffset="5451.35">27435 16762 0,'-26'0'0,"26"-26"16,-26 26 15,26 26-15,0 0 0,-26 26-16,26 52 31,0 0-16,26 26 1,0 0 0,-26-51-1,0-27 1</inkml:trace>
  <inkml:trace contextRef="#ctx0" brushRef="#br0" timeOffset="5701.83">27409 16684 0,'0'0'0,"0"-26"0,26 26 31,-26 26 0,26-26-15,-26 26-1,52 78 1,26 52 0,27-26-1,-1-26 1,0 26 0</inkml:trace>
  <inkml:trace contextRef="#ctx0" brushRef="#br0" timeOffset="6001.45">28164 16528 0,'0'0'0,"-26"0"15,0 26 1,26 0-16,-78 26 16,0 0-1,26 26 1,0 52 0,52-104-16,-52 104 15,0 0 1,0-26-16</inkml:trace>
  <inkml:trace contextRef="#ctx0" brushRef="#br0" timeOffset="6285.04">28060 16423 0,'0'0'0,"0"26"15,0 1 1,0-1 0,-26 0-16,26 78 15,0 26 1,26 0 0,26 52-1,-26-26 1,0 53-1,-26-27 1,-26 0 0</inkml:trace>
  <inkml:trace contextRef="#ctx0" brushRef="#br0" timeOffset="7252.02">28607 17048 0,'0'0'0,"-26"-26"0,26 0 15,-27 0 17,1 0-17,0 26 1,26 26-1,-26 0 1,-26 26 0,0 0-1,52 26 1,26-26 0,0 0-1,26-52 1,-26 0-16,26-26 15,53-78 1,-53 26 0,-26-26-1,0 78 17,-52 26-1,26 52-16,0 0 1,0 52 0,26-52-1,52 0 1,-26-26 0,52-78-1,-26-52 1,26-104-1,-52 52 1,0-26 0,-52 78-1,0 77 17,-26 1-32,-26 26 46,0 79-30,0-1 0,52 78-1,0-26 1,26 0 0,0-104-16,26 78 15,52 0 1,-26-26-1</inkml:trace>
  <inkml:trace contextRef="#ctx0" brushRef="#br0" timeOffset="7484.87">29127 16892 0,'0'-26'0,"26"26"31,-26 26-15,52-26 0,130 0 15</inkml:trace>
  <inkml:trace contextRef="#ctx0" brushRef="#br0" timeOffset="8119.31">29466 17230 0,'26'-26'0,"0"0"16,-26 0 0,52-52-1,0 0 1,0 0 0,-26 26-1,-26 78 16,26-26-15,-26 26-16,0 26 16,0 26-1,0 26 1,0-78 15,26 0-31,0-26 31,26-26-15,26-26 0,-78 26-16,52-52 15,0 0 1,-52 26 0,0 0-1,0 78 16,0 0-15,26 26 0,0 26-1,-26 26 1,26-26 15,-52-52-31</inkml:trace>
  <inkml:trace contextRef="#ctx0" brushRef="#br0" timeOffset="8270.73">30064 16476 0,'0'26'31,"0"0"-15,0 26-16</inkml:trace>
  <inkml:trace contextRef="#ctx0" brushRef="#br0" timeOffset="8735.88">30455 16684 0,'-26'0'31,"26"26"-15,-26-26-16,-26 52 15,-1 52 1,1-52 0,0 0-1,26-52 17,26-78-1,0 26-16,0 26-15,26 0 16,26 0 0,0 52-1,53 26 1,-27 104 0,0-26-1,52 104 1</inkml:trace>
  <inkml:trace contextRef="#ctx0" brushRef="#br0" timeOffset="10469.76">23453 18454 0,'0'-26'16,"0"0"15,26 26-31,-26-26 47,-26 26-31,26-26 15,0 52 32,26-26-48,-26 26 1,26 0-16,104 130 15,-78-78 1,78 26 0,-26-26-1,-78-52 1,104 26 0,27 0-1,155 78 16,-104-52-15,-26-25 0,-51-1-1,129 0 1,-78-26 0,0 0-1,79 0 1,-1 26-1,-52 0 1,78-26 0,1 0-1,-53 0 17,78 0-17,-103 0 1,51-26-1,-26-26 1,-104-26 0,-26 26-1,-78 26 1,26 0 0,27 26-1</inkml:trace>
  <inkml:trace contextRef="#ctx0" brushRef="#br0" timeOffset="15120.76">28945 19208 0,'0'27'16,"-26"-27"15,52 0 16,-26 26-47,0 0 15,0 0 1,-26 26 0,52 26-1,0 0 1,26-26 0,26-26-1,52 0 1,-52-26-1,0 0 1,-26-52 15,-52-26-15,27-26 0,-27 26-1,-27 52-15,1 0 31</inkml:trace>
  <inkml:trace contextRef="#ctx0" brushRef="#br0" timeOffset="15721.72">29674 19365 0,'26'0'15,"-26"26"48,26 0-48,-26 0-15,26-26 16,-26 26-16,26 26 16,0 26-1,-26-26 1,0-26-1,-26-26 1,26-26 15,26 0-31,-26-26 16,26-26 0,0 26-1,26 26 1,-26 0-1,0 26 1,0 52 0,0 0-1,-26 26 1,26 0 0,0-26-1</inkml:trace>
  <inkml:trace contextRef="#ctx0" brushRef="#br0" timeOffset="16021.53">30194 18948 0,'26'0'15,"-52"0"-15,26 26 32,0 0-17,0 0-15,26 26 16,26 26 0,-52-52-16,52 79 15,1 25 1,-53-26-1,0 78 1</inkml:trace>
  <inkml:trace contextRef="#ctx0" brushRef="#br0" timeOffset="16287.81">30793 19130 0,'0'26'15,"-26"-26"-15,26 26 16,-26-26-16,-26 53 16,0 25-1,0 0 1,26 0-1,-26 0 17,0 0-32</inkml:trace>
  <inkml:trace contextRef="#ctx0" brushRef="#br0" timeOffset="16504.46">30611 19391 0,'0'0'16,"26"0"-16,-26 26 16,26 0-1,-26 26 1,26 26 0,0 0-1,0-52 1,52 26-1</inkml:trace>
  <inkml:trace contextRef="#ctx0" brushRef="#br0" timeOffset="16971.49">31001 19391 0,'0'26'47,"26"-26"-31,-26 26 0,26-26-1,-26 26-15,26 26 16,0 0-1,-26 0 32,0-52-31,0-26 0,26-52-1,0-26 1,27 52-1,-53 26-15,26 26 16,0 0 0,0 26-1,-26 26 1,0 52 0,0 26-1</inkml:trace>
  <inkml:trace contextRef="#ctx0" brushRef="#br0" timeOffset="17472.02">31678 19339 0,'0'-26'0,"0"0"31,0 0-15,0 0 0,-26 26-1,0 26 1,-26 26-1,52-26-15,-52 26 32,26 52-17,52-26 1,0-26 0,52-26-1,26-52 1,0-52-1,-78 0 1,-52-26 0,-52 52-1,26 26 1,26 52 0,0 0-1</inkml:trace>
  <inkml:trace contextRef="#ctx0" brushRef="#br0" timeOffset="18138.6">32068 19261 0,'0'-26'32,"27"26"-17,-27 26 32,-27 0-31,27 0-1,0 26-15,0 26 32,0-52-32,27 26 15,51 0 1,26-26 0,0-78-1,-26-26 1,-52 0-1,-26-26 1,-26 78 0,26 52 15,0 0-15,0 26-1,0-26-15,0 26 16,52 52-1,-26-52 1,52-26 15,-26-52-15,52-78 0,-52 0-1,-52-52 16,-104 208-15</inkml:trace>
  <inkml:trace contextRef="#ctx0" brushRef="#br0" timeOffset="18656.21">33006 19261 0,'0'0'0,"26"0"16,-26-26 0,26 26 15,0 0-31,0 0 15,0 0 1,26 26 0,-26 52-1,0 0 1,-52 0 0,26-52-1,-26-26 1,52 0 15,-26-26-15,26-26-1,0-26 1,-26 52-16,52-78 31,26 104-15,-26 52-1,0 78 1,-78 130 0</inkml:trace>
  <inkml:trace contextRef="#ctx0" brushRef="#br0" timeOffset="20372.71">25067 18193 0,'0'26'125,"26"-26"-125,-26 26 15,26-26-15,-26 26 0,52 27 16,26 25-1,-52-78-15,104 52 32,104 0-17,-26-26 1,79 0 0,-1-26-1,0 0 1,-51 0-1,-1 0 1,78 26 0,1 0-1,-1 0 1,-52-26 0,79 0-1,51 0 1,-104 0-1,-25 0 17,103-26-17,1-26 1,-53 26 0,-234 0-16,260-26 15,339-157 16,-469 131-15,27-52 0,-1 0-1,0-26 1,-26 26 0,1-26-1,-53 51 1,-26-51 15,-26 52-15,-52 0-1,0-26 1,-26 26 0,0 52-1,-26 26 1</inkml:trace>
  <inkml:trace contextRef="#ctx0" brushRef="#br0" timeOffset="22422.81">33682 16111 0,'-26'-26'15,"26"52"63,26 0-78,-26 0 16,0 0-16,0 104 16,26 53-1,-26-157-15,0 104 16,0 0-1,26-52 1,-26-26 0</inkml:trace>
  <inkml:trace contextRef="#ctx0" brushRef="#br0" timeOffset="22840.56">33708 16319 0,'0'-26'0,"26"0"16,-26 0-1,0 0 1,26 0-1,0 26 1,79-52 0,77 0-1,-130 52-15,104 0 16,-26 26 0,-78 26-1,-78 26 16,-78 0-15,0 0 0,-26 1-1,0-27 1,78 0 0,-79 0-1</inkml:trace>
  <inkml:trace contextRef="#ctx0" brushRef="#br0" timeOffset="23141.37">33891 16580 0,'0'0'0,"0"26"31,0 0-15,26-26-1,0 26 1,26 52 0,182 130 15,-208-182-31,104 78 15</inkml:trace>
  <inkml:trace contextRef="#ctx0" brushRef="#br0" timeOffset="23457.17">34724 16319 0,'0'0'0,"0"-26"16,0 26 0,0 26 30,0 0-30,0 0-16,0 26 16,-27 105-1,27-27 1,-26 0 0,0 26-16</inkml:trace>
  <inkml:trace contextRef="#ctx0" brushRef="#br0" timeOffset="23773.97">35218 16241 0,'0'26'31,"0"0"-31,-26 0 16,-26 52-1,0 27 1,52-1 0,0-26-1,26 0 1,-26-52-1,26 52 1,0 0-16</inkml:trace>
  <inkml:trace contextRef="#ctx0" brushRef="#br0" timeOffset="24023.81">34776 16684 0,'26'0'47,"0"0"-47,0 0 16,0 0-16,130 0 31,52 0-31</inkml:trace>
  <inkml:trace contextRef="#ctx0" brushRef="#br0" timeOffset="24506.95">35765 16345 0,'0'0'0,"0"-26"16,-26 26 0,0 0-1,0 0-15,-105 26 16,53 52 15,26-52-15,52 27-1,52 51 1,26-78 0,53 26-1,-1 0 1,-52-26-1,-52-26-15,26 52 16,-26-26 0,-26 26-1,-26 0 1,-52 0 0,-52 0-1,0-52 16,-1-52-31</inkml:trace>
  <inkml:trace contextRef="#ctx0" brushRef="#br0" timeOffset="31209.05">24598 5387 0,'0'-26'63,"26"0"15,0 26-78,0 0 15,0-26-15,104 0 16,-26 52 0,-26 0-1,-25 0 1,-27-26 0,0 0-1,-26 26 1,0 1 15,0-1-31,0 0 16,0 0-16,0 26 15,0 52 1,0 26 0,0 26 15,0-26-16,0 52 1,0 1 0,0-1-1,-26 0 1,26-26 0,-53 52 15,53-51-16,0-53 1,0 0 0,-26 0-1,26 52 1,0 0 0,0-26 15,0 27-16,26-1 1,-26-78 0,0 26-1,0 0 1,0-26 0,0 0-1,0 78 16,0-78-15,0-25 0,0 25-1,0 0 1,0 0 0,0 0 15,0 0-16,0-52 1,-26 26 0,26-26-1,26 0 1,-26 26 0,0 0-1,0-26 1,0 26-1,0-26 1,0 0 0,-26 0-1,26 0 1,-26 0 0,0 0 15,-26 0-16,0 1 1,0-1 0,-26 0-1,-26-26 1,-26 0 0,0 0-1,52 0 1,52 0-16,-52-26 15,25 26 1,1-26 0,0 26-1,26-27 17,-52 1-1,52 0-16,0 0 1,0 0 0,0 0-1,-26-26 1,26 0 0,-26-78 15,52 104-16,0-52 1,-26 78-16,26-78 16,0-26-1,-26 26 1,26-26 0,0 25 15,-26 1-16,26-130 17,0 104-17,0 0 1,-26 0 0,26-26-1,-26 26 1,0-27-1,0 27 1,0-52 0,26 52-1,-26 26 1,0-26 15,0 26-15,0-26-1,26 26 1,-26-53 0,26 27-1,-26-130 17,0 104-17,26 0 1,0 0-1,0 26 1,-27-27 0,27 27-1,0 0 1,0 26 15,27-26-15,-27 0-1,0 26 1,0 0 0,0 0-1,26 0 1,-26-1 0,26 27-1,0 26 1,-26-26-1,26 26 1,26 0 0,52-52-1,26 0 1,-26 26 15,0 0-15,-26 26-1,-26 26 1,26 0 0,27 0-1,-1 26 1,52 0 0,52 78 15,-130-78-16,-26 52 1,-26-26 0,0 26-1,-26-26 1,26 79 0</inkml:trace>
  <inkml:trace contextRef="#ctx0" brushRef="#br0" timeOffset="36276.78">25301 5257 0,'-26'0'15,"26"26"32,26-26 0,0 0-16,-26-26-31,26 26 0,78 0 16,104 0 0,0 26-1,-77-26 1,-105 0 0,52 0-1,-52 0 1,0 0-1,-52 0 32,26 26-31,0 0 0,0 0-1,-26 79 1,0 25-1,-26 52 1,26-26 0,0 26-1,0-26 1,-1 27 15,1-27-15,26 0-1,-26-26 1,26 0 0,-26-52-1,0 52 1,0-25 0,0 25-1,26-26 1,0-78-16,-26 104 15,0 26 1,26-52 0,-26 52-1,0-51 17,26 51-17,-26-26 1,0 0-1,-26 78 17,52-104-17,0 0 1,-26 1 0,0 51-1,26-52 1,-26 26-1,26-52 1,-26 26 0,26-52-1,-26 52 17,-26 27-1,52-79-16,-26 0 1,0-26 0,26 0-1,-26 26 1,26-26 0,0 26-1,-26-26 16,26 0-15,-78 0 0,26 0-1,-79 0 17,27-26-17,-78 0 1,-26 0-1,-52 0 1</inkml:trace>
  <inkml:trace contextRef="#ctx0" brushRef="#br0" timeOffset="42396.48">14759 5440 0,'-26'0'15,"26"26"-15,0-52 32,0 26-1,-26-26-16,-26 26 1,0-53 0,-26 27 15,-1 0-15,53 0-16,-78 0 15,0-26 1,52 26-1,0 0 1,26 26 0,-26-26-1,26 0 1,-26 0 0,-26 0-1,52 0 1,-26 26-1,0 0 1,0 0 0,0 26 15,-27 26-15,-51 78 15,52-78-16,26 52 1,0-25 0,0 25-1,0-26 1,26 0 0,26 0-1,0 0 1,0-26-1,26 0 1,-26 0 15,0-26-31,26 26 16,26 26 0,0-26-1,-26 26 1,52 1-1,-26-1 1,0-26 0,0 26-1,0-52 1,1 26 0,-1-26-1,-26 0 1,26 0-1,0 0 1,0-26 15,0 0-15,0 0 0,0 0-1,0-26 1,0 26-1,26-52 1,0 26 0,0 0-1,-26 0 1,0-26 0,27 0 15,-27 26-16,0-26 1,-26 0 15,26 26-15,-26-27 0,-26 1-1,26-26 1,0 0-1,-26 0 1,0 26 0,0-26-1,0 0 1,-26 26 0,26-26-1,-26 26 1,0 26-1,-52 0 1</inkml:trace>
  <inkml:trace contextRef="#ctx0" brushRef="#br0" timeOffset="43846.4">14577 7314 0,'0'26'47,"-26"-26"-32,0-52 1,-1 26-1,-51-1 1,78 1 0,-104 0-1,0-26 1,0 0 0,26 26-1,0 26 1,0-26-1,26 52 1,0-26 0,-26 52-1,26 0 1,-1-26 0,1 53-1,26-1 1,0 0-1,26-26 17,0 52-17,26-52 1,0 52 0,0 26-1,0-52 1,27 0-1,25 26 1,0-25 0,-78-53-16,78 26 15,0 0 1,0 0 0,-26-26-1,26 26 1,26-26-1,-26 0 17,0-52-17,0 0 1,1-26 0,-27-26-1,26-26 1,-26 25-1,-26-25 1,-26 0 0,-26 0-1,-26 0 1,0 0 0,-52 52-1</inkml:trace>
  <inkml:trace contextRef="#ctx0" brushRef="#br0" timeOffset="45163.28">14629 9083 0,'0'0'0,"-26"0"16,26-26 0,-52 26-1,-1-26 1,1-26-1,-26 0 1,0 26 15,-52 0-15,26 0 0,0 26-1,0 0 1,0 26-1,52-26 1,0 52 0,25-26-1,1-26-15,0 52 16,-52 26 0,52-25-1,0 25 1,52 26-1,-26 0 17,0-78-32,26 52 15,0 26 1,0 0 0,0-26-1,53 26 1,-1 1-1,-26-27 1,52 0 0,-52-26-1,26-26 1,-26 0 0,26 0-1,-26-26 1,26-26-1,26 0 17,26 0-17,-51 0 1,25-26 0,-26 0-1,-26 0 1,-26-1-1,26-25 1,-26 0 0,0-26-1,-26 0 1,0 26 0,-26-156 15,-26 130-16,0 26 17,-78 25-32</inkml:trace>
  <inkml:trace contextRef="#ctx0" brushRef="#br0" timeOffset="50114.2">14629 11999 0,'0'-26'15,"0"52"1,0-52 62,0 0-62,-26 0-1,26-26-15,0-53 16,0 79 0,0 0 46,26 26 1,0 0-48,26 0-15,0 0 0,130 26 16,52-26-1,-208 0-15,104 0 16,-25 0 0,51-26-1,-78 26 1,-52 0 0,26 0-1,260-26 16,53 26-15,-235 0 0,52-26-1,-52 26 1,0-26 0,27 26-1,-53 0 1,0-26-1,52 26 1,0 0 0,52 0-1,-25 0 1,-27 0 0,-26 0-1,52 0 1,0-26 15,-78 26-15,53 26-1,-79-26 1,78 0 0,78 0-1,-78 0 1,-26 26-1,1-26 1,-27 26 0,-26-26-1,26 0 1,0-26 0,-78 26-1,26 0 16,-52 26 32,0 0-32,0 0-31,0 0 16,-26 26-1,26 53 1,-26 51 0,26-104-1,0-26-15,0 52 16,0-52 0,26 0 15</inkml:trace>
  <inkml:trace contextRef="#ctx0" brushRef="#br0" timeOffset="55310.42">21839 11790 0,'0'-26'16,"0"52"15,0 0 79,26 0-110,-26 1 15,26-1-15,-26 0 0,26 26 31,-26 0-15,26-26 0,0 0-1,-26 0 1,26-52 31,0 0-32,0 26-15,52-78 16,78 0 0,-130 52-16,78-1 15,79-51 1,-157 78 46,0 0-46,-26-26 0,26 26-1,0 0 1</inkml:trace>
  <inkml:trace contextRef="#ctx0" brushRef="#br0" timeOffset="62784.18">25639 8303 0,'0'0'0,"-26"0"16,0 0 15,26 26 16,26-26-47,0 26 16,104 52-1,26 0 17,27 52-17,-1 0 1,78 182 15,-182-103-15,-26 25-1,0-26 1,-52-156-16,26 183 16,0-1-1,-26-78 1,-26 78-1,-26 26 1,0 1 0,0-27-1,0-78 17,-78 104-17,78-129 1,-52 77-1,0-26 1,0 26 0,26-52-1,-53 1 1,1-27 0,104-104-16,-78 78 15,0 0 1,52-78-1</inkml:trace>
</inkml:ink>
</file>

<file path=ppt/ink/ink5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07T10:45:20.318"/>
    </inkml:context>
    <inkml:brush xml:id="br0">
      <inkml:brushProperty name="width" value="0.05292" units="cm"/>
      <inkml:brushProperty name="height" value="0.05292" units="cm"/>
    </inkml:brush>
  </inkml:definitions>
  <inkml:trace contextRef="#ctx0" brushRef="#br0">12234 10671 0,'0'26'62,"0"0"-46,26-26-1,-26 26-15,78 78 32,-26 27-17,26 51 1,-52-78 0,0 26-1,-52-26 1,26-78-16,0 78 15,0-52 1,-26 0-16</inkml:trace>
  <inkml:trace contextRef="#ctx0" brushRef="#br0" timeOffset="1368.04">11896 10177 0,'26'0'110,"-26"-26"-110,26 26 0,-26-26 0,52-26 15,26 0 1,-78 25 0,0 1 15,0 0-16,0 0 1,-26 26 0,0 0-1,-78 52 1,78-26-16,-53 53 16,79-53-1,26 26 1,53 52-1,77-78 1,-52-52 0,-26-26-1,-52 52 1,0-26 0,-26-26 15,0 26-16,0 0 1,-104-26 31,78 156-31,78-52-1,0-52 1,52-52-1,-52-26 1,0-1 0,-78 27-1,0 52 1,0 0 15,26 26-31,0 0 16,0 27-1,26-27 17,0 0-32,0 26 15,26 0 1,0 0 0,-26-26-1,26 0 1,-26-26-1,-26 26 1,26-26 0,-26-26-1,0-52 1,-26 0 0,0-131 15,0 105 0,-52 0-31</inkml:trace>
  <inkml:trace contextRef="#ctx0" brushRef="#br0" timeOffset="1901.18">12937 9812 0,'-26'0'15,"26"26"48,26-26-63,-26 26 15,0 0-15,0 0 16,52 52 0,-26-25-1,26-27 1,26-26 0,-26-52-1,-26-79 1,-26 53 15,-26 26-15,-26 26-1,0 78-15</inkml:trace>
  <inkml:trace contextRef="#ctx0" brushRef="#br0" timeOffset="2202.08">13561 9552 0,'26'26'62,"-26"0"-62,0 0 16,26-26-16,-26 52 16,27-52-16,-1 104 15,0 52 1</inkml:trace>
  <inkml:trace contextRef="#ctx0" brushRef="#br0" timeOffset="2701.64">13483 9188 0,'0'0'15,"-26"0"1,26 26 0,-26 0-1,-26 52 1,0 26-1,26 52 1,0-52 0,78 78-1,0-78 1,-26-78-16,78 79 16,27-53-1,51-52 1,0-52 15,-52-53-15,-78-25-1,-104-52 1,-26 26 0,-26 78-1,-52 78-15</inkml:trace>
  <inkml:trace contextRef="#ctx0" brushRef="#br0" timeOffset="4134.43">13223 12363 0,'0'0'0,"0"26"62,0-52-62,26 26 16,0 0 0,0 0-1,26-26-15,0 0 16,26-26 0,0-26-1,-78 26 1,-26 0-1,-26 52 1,26 0-16,-26 0 16,-26 52-1,26 0 1,26 26 0,52 0-1,26 0 16,52-52-15,26-26 0,27-52-1,-53-26 1,-52 0 0,-78-26-1,-26 78 1,0 0-1,26 26 1,0 52 0,0 0-1,78 0 1,0-26 0,0-52-1,0-26 16,-26 0-15,0 26 0,-26 52 15,26-26-15,0 52-1,0 0 1,26 0-1,0 0 1,-52-26-16,26 0 16,0 0-1,-26-52 17,0-78-17,-26-26 1,26 104-1,0-78 1,-26 26 0,-52 52-1</inkml:trace>
  <inkml:trace contextRef="#ctx0" brushRef="#br0" timeOffset="4602.06">14134 11895 0,'0'0'0,"26"0"15,-26 26 1,-26-26 0,26 26-1,26-26 32,0 26-16,0 0 1,0 0-32,78 26 15,-78-52 1,52-78 0,-78 52-16,26 0 15,0-131 16,-78 131-31</inkml:trace>
  <inkml:trace contextRef="#ctx0" brushRef="#br0" timeOffset="5068.86">14681 11582 0,'0'0'0,"0"-26"31,0 0 0,26 26-15,0 0 0,-26-26-16,78 26 15,0 52 1,-78 52 0,-26-26-1,-26 26 1,52-51-1,26-53 1,0-26 0,52-27-1,-26 1 1,0 0 0,-52 26-1</inkml:trace>
  <inkml:trace contextRef="#ctx0" brushRef="#br0" timeOffset="5651.91">14863 11374 0,'-26'-26'16,"26"0"-16,-26 26 16,0-26-1,-78 26 17,-26 104-1,104-78-16,-27 52 1,1 52 0,52-26-1,26 0 1,53 1 0,25-27-1,26 0 1,26-52-1,-26 0 1,0-26 0,-26-78-1,-26-52 1,-51-1 0,-54-51-1,-51 78 16,-26-26-15,0 104 0,-26 26-1,26 26-15</inkml:trace>
  <inkml:trace contextRef="#ctx0" brushRef="#br0" timeOffset="11336.55">13848 10879 0,'0'0'0,"26"0"16,-26-26 31,26 26-47</inkml:trace>
  <inkml:trace contextRef="#ctx0" brushRef="#br0" timeOffset="11502.15">14212 10645 0,'0'-26'15,"26"26"1,0-26 0</inkml:trace>
  <inkml:trace contextRef="#ctx0" brushRef="#br0" timeOffset="11662.64">14629 10359 0,'26'0'31,"-26"-26"-31</inkml:trace>
  <inkml:trace contextRef="#ctx0" brushRef="#br0" timeOffset="30031.87">23947 4737 0,'-26'0'47,"26"-26"-47,26 52 110,-26 0-110,26 0 15,-26 26-15,52 52 16,0-52 15,-26-26-31,26 26 16,-25-26-1,-1-26 1,0 0 31,0 0-32,-26-26-15,52 0 16,78-26 0,52-52-1,0 0 1,52-52 0,-103 78-1,-53 52 1,-52 26-1,0 0 1,-52 0 15</inkml:trace>
  <inkml:trace contextRef="#ctx0" brushRef="#br0" timeOffset="36927.45">18429 13326 0,'26'0'0,"-26"-26"47,0 52 94,-26-26-141,0 26 46,0 0-14,52-26-1,0 0-15,-26-26-16,26 26 31,-26-26-16,0 0 1,-78-26 0,26 52-1,0 26 1,26 0 0,26 0-1,0 0-15,-26 0 16,52 0-1,0-26 1,0 0 0,0-26-1,26 0 1,-52-52 31,0 52-32,-26 0 1,0 26 0,-26 26-1,26 26 1,0-26 0,26 26 15,52-52 0,-26 0-15,26-26-1,-52 0 1,0 0 0,0 0 15,-26 26-16,-26 0 1,26 0 0,0 26-1,0 26 1,26-26 0,0 0-1,26-26 1,0 0-1,26-52 1,-26 26 0,0 0-1,-52 0 1,0 0 0,0 26-1,-26 0 16,26 26-15,26 26 0,-26-26-1,52 0 1,0-26 0,0 0-1,26 0 1,-52-26-1,0 0 1,0 0 0,-26 26-1,0-26 1,0 26 0</inkml:trace>
  <inkml:trace contextRef="#ctx0" brushRef="#br0" timeOffset="39209.93">18533 13352 0,'-26'0'0,"52"0"125,0 0-125,0-26 0,0 26 0,78-26 15,78-26 1,1 26-1,-53 0 1,52 26 0,-104 26-1,0-26 1,-78-26 31</inkml:trace>
  <inkml:trace contextRef="#ctx0" brushRef="#br0" timeOffset="40228.39">20355 12936 0,'0'0'0,"0"-26"15,0 0 1,-26 26 0,26-26-16,-26 26 15,0 0 1,0 0 15,-26 26-15,-26 26-1,0 0 1,52-26-16,-26 26 16,26 26-1,26 26 1,52-52 0,26 0-1,78-52 1,26-26-1,0-52 1,-103 26 0,-53-52-1,-52 26 1,-53-26 15,1 52-15,0 26-1,0 52-15</inkml:trace>
  <inkml:trace contextRef="#ctx0" brushRef="#br0" timeOffset="40828.75">20772 12988 0,'0'0'15,"0"26"1,26-26-16,0 26 16,-26 0-1,26 26 1,0-52-16,0 52 16,0 26-1,-26-26 1,0 0-1,-26-52 17,26-52-17,26-26 1,0 0 15,26-26-15,26 52-1,-26 0 1,-26 78 0,0 26-1,-26 26 1,0-52-16,0 52 16,-26 0-1,52-26-15</inkml:trace>
  <inkml:trace contextRef="#ctx0" brushRef="#br0" timeOffset="41296.46">21344 13144 0,'26'0'78,"0"0"-78,0 0 16,0 0-16,0-26 0,26 0 15,1-26 1,-1 0 0,-52 0-1,0 26-15,-26 0 16,-53 52 15,1 26-15,26 52-1,0 0 1,78 0 0,0-78-1,104-26 1,105-78 0</inkml:trace>
  <inkml:trace contextRef="#ctx0" brushRef="#br0" timeOffset="41829.12">22464 12571 0,'0'0'0,"0"-26"0,-26 26 31,-1 0-15,-25 0-1,-26 26 1,26 26-1,0 26 1,52 1 0,26-1-1,78-26 1,27-26 15,-27 0-15,0 0-1,-104 0 1,-26 52 0,0-26-1,0-26-15,-26 0 16,-53 0 0,27-26-1,-26-26-15</inkml:trace>
  <inkml:trace contextRef="#ctx0" brushRef="#br0" timeOffset="42262.86">23036 12675 0,'-26'-26'16,"52"52"-16,-78-52 16,26 26-1,0 0 1,-26 26 0,26 26-1,0 1 1,26-27-16,-26 52 15,52 0 1,52-52 0,0 0-1,52-52 1,0-78 15,-104 26-15,-78-27-1,0 53 1,-26 26 0,0 52-16</inkml:trace>
  <inkml:trace contextRef="#ctx0" brushRef="#br0" timeOffset="42529.57">23427 12129 0,'0'0'0,"-26"0"47,26 26-31,0 0-16,0 0 15,0 78 1,0-78-16,26 130 16,-26 0-1,26 53 1</inkml:trace>
  <inkml:trace contextRef="#ctx0" brushRef="#br0" timeOffset="42912.61">23687 12597 0,'0'26'62,"-26"-26"-62,26 26 0,0 0 16,0 0-1,-26 53 1,52-79-16,-26 52 16,26 0-1,26-52 1,26-26-1,26-52 1,-78-1 0,-52 27-1,-104-26 1</inkml:trace>
  <inkml:trace contextRef="#ctx0" brushRef="#br0" timeOffset="43213.21">24208 11999 0,'0'0'0,"0"-26"0,0 0 15,0 52 32,-26 0-31,26 52-16,0 26 15,0 52 1,26 26 15,-26-52-15,52 1-16</inkml:trace>
  <inkml:trace contextRef="#ctx0" brushRef="#br0" timeOffset="43613.02">24025 12441 0,'26'0'32,"0"0"-17,0 0 1,26-26 0,79 0-1,-105 26-15,78 0 16,-26-26-1,-52 26 1,-26 26 0,0 0 15,0 0-15,0 52-1,26 0 1,-26-52-16,26 26 15,0 26 1</inkml:trace>
  <inkml:trace contextRef="#ctx0" brushRef="#br0" timeOffset="43777.42">24546 12129 0,'26'0'47</inkml:trace>
  <inkml:trace contextRef="#ctx0" brushRef="#br0" timeOffset="44480.7">24988 12389 0,'0'-26'0,"-26"0"15,0 0 17,0 26-17,0 0 1,0 0 0,26 26-16,-26 26 15,-26 26 1,52 0-1,0 0 1,52-52 0,0 0-1,0-52 1,-26 26 0,26-52-1,1-26 1,-1-26-1,-52 52 1,0 26 0,26 26-1,-26 26 1,26 52 0,0 52 15,0-104-16,-26-26 1,26-26 0,0-78 15,0 26-15,-26 52-1,26 78 16,26 130-15</inkml:trace>
  <inkml:trace contextRef="#ctx0" brushRef="#br0" timeOffset="45096.83">23583 13040 0,'0'0'0,"0"26"46,0 0-30,26 0-16,26 104 16,-26 0-1,-26-78-15,-26 208 32,-52 131-17,-78-27 1,-1-103-1,-25-27 1,-78 26 0,26-26-1,-1 1 1,-51 51 0,26-104-1,130-78 1,0-26-1</inkml:trace>
  <inkml:trace contextRef="#ctx0" brushRef="#br0" timeOffset="57443.34">32927 11218 0,'26'0'219,"-26"-26"-188,27 26-31,-1-26 31,0 26-15,78-78 0,-26 52-1,-78 0 17,26 26-1,-52 0 63,0 26-79,0-26-15,0 26 0,-26 0 31,26-26-15,0 26 0,26-52-1,26 26 1,0 0 0,-26-26-1,52 26 1,0-52-1,-26 52 1,0-26 0,0 0-1,-26 52 48,-26-26-63,26 26 15,-26-26 1,0 26 0,0 0-1,0 0 1,0-26 0,52 0 30,-26-26-30,26 26 0,-26-26-16,26 0 15,0 0 1,0 0 0,0 0-1,-26 52 79,-26-26-78,0 0 15,26 26-16,26-26-15,-26-26 16,26 0 15,-26-1-15,26 27-16,0-26 16,156-78 15,-156 78 0,-52 26 32,26 26-48</inkml:trace>
  <inkml:trace contextRef="#ctx0" brushRef="#br0" timeOffset="59784.06">24962 16423 0,'0'0'0,"0"26"94,-26-26-78,26 27-16,-26-1 0,-26 26 31,0 0-15,0-26-1,0 0 1,26-26 0,0 0 15,26 26-16,-26-26 1,0 0 0,0 26 15,0-26 0,-26 52 0,26-52-15,52 0 31,0-26-47,26 26 16,78-78-1,-78 52 1,0-26-1,-26 26 1,-26 0 15,-26 26-31,0 0 32,26 26-32,-26-26 15,-26 26 16,26 0-15,-26 26 0,26-52-1,-52 26 1,52 0 0,-52 0-1,52-26 1,0 26-1,52-26 17</inkml:trace>
  <inkml:trace contextRef="#ctx0" brushRef="#br0" timeOffset="60901.62">25275 16241 0,'0'0'0,"-26"-26"0,26 52 47,-26-26 0,26 26-47,0 0 31,-26-26-16,52 0-15,-26 26 0,26-26 32,0 0-17,-26-52 17,0 26-32,0 0 15,-26 26 48,26 26-48,0 0 1</inkml:trace>
  <inkml:trace contextRef="#ctx0" brushRef="#br0" timeOffset="61752.32">25743 15929 0,'26'-26'16,"-26"52"31,-26-26-32,0 0 17,26 26-17,-26 0 1,0 0 0,26 0-1,26-52 16,0 26-15,-26-26 0,26 0-16,0 0 15,-26 0 17,-52 0-1,52 52-16,-26-26 1,26 26-16</inkml:trace>
  <inkml:trace contextRef="#ctx0" brushRef="#br0" timeOffset="62568.64">26446 15434 0,'0'-26'0,"-26"26"31,26 26 0,-26-26-15,0 26-1,26 0-15,-26 0 16,26 0 0,0 1-1,26-27 1,0-27-1,26-25 1,-26 26 0,-26 0-1,-26 26 17,0 52-17</inkml:trace>
  <inkml:trace contextRef="#ctx0" brushRef="#br0" timeOffset="63135.78">26967 15018 0,'0'-26'15,"-26"26"17,0 26-17,0-26 1,26 26-1,0 26 1,0-26 0,26-26 15,0 0-15,0-26-16,0-26 15,26 26 16,-78 26-15,26 26 0,-52 0-1</inkml:trace>
  <inkml:trace contextRef="#ctx0" brushRef="#br0" timeOffset="63618.73">27513 14758 0,'0'26'47,"0"0"-31,0 0 15,26-26-31,-26-26 16,52 0-1,0-26 1,-26 26 0,-26 52 15,-26-26-16,26 26 1,26-26-16</inkml:trace>
  <inkml:trace contextRef="#ctx0" brushRef="#br0" timeOffset="64624.05">28372 14237 0,'0'0'0,"-26"0"16,0 0 31,26 26-31,-26-26-1,26 26 1,-52 0-1,52 0 1,0 0 0,26-26 15,0 0-15</inkml:trace>
  <inkml:trace contextRef="#ctx0" brushRef="#br0" timeOffset="65108.32">28893 13847 0,'0'26'15,"-26"-26"1,26 26 0,-26 0-1,0 26 1,52-52 31,-26-26-47,26 0 15,26 0 1,-26 0 0,-52 26 15,26 26-16,-26-26 1</inkml:trace>
  <inkml:trace contextRef="#ctx0" brushRef="#br0" timeOffset="65508.44">29387 13586 0,'0'26'16,"-26"-26"-1,26 26 1,-26-26 0,26 26-1,26-26 1,0-26 0,0 26-1,0-26 1,1 26-1,-54 0 1</inkml:trace>
  <inkml:trace contextRef="#ctx0" brushRef="#br0" timeOffset="75506.07">26030 9214 0,'0'-26'16,"-26"26"-1,52 0 48,0 0-48,0 0-15,0 0 16,130-26 0,78 26-1,235 0 16,-235 26-15,130 0 0,-155 0-1,77 0 1,-52-26 0,-78-26-1,-130 26-15,105-26 16,-27 0-1,-26 26 1</inkml:trace>
  <inkml:trace contextRef="#ctx0" brushRef="#br0" timeOffset="77291.72">26654 16944 0,'0'-26'15,"0"0"-15,0 0 32,0 0-32,26 0 15,-26 0 1,0 0 0,-26-52-1,0 52 1,0 26-16,-26-52 15,-156-78 17,26 77-1,0 27-15,-1 26-1,-51 0 1,104 26-1,-26 0 1,0 53 0,51-27-1,1 52 1,0 0 0,52 26-1,0-26 1,26-78-16,0 104 15,0 52 1,26 27 0,52-79 15,-26 0-15,52 0-1,0 0 1,26 0-1,27 1 1,-53-1 0,0-52-1,26 26 1,0-26 0,26 0-1,52-26 1,1-52-1,-1-26 1,-26 0 15,-26-26-15,26-52 0,0 0-1,27-104 1,-79 77-1,-26-25 1,-26 26 0,-26 0-1,-26-26 1,0 26 0,-26 0-1,-26-53 1,-26 27-1,0-26 1,0 52 15,-27 0-15,-25 52-16</inkml:trace>
</inkml:ink>
</file>

<file path=ppt/ink/ink5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07T10:47:16.286"/>
    </inkml:context>
    <inkml:brush xml:id="br0">
      <inkml:brushProperty name="width" value="0.05292" units="cm"/>
      <inkml:brushProperty name="height" value="0.05292" units="cm"/>
    </inkml:brush>
  </inkml:definitions>
  <inkml:trace contextRef="#ctx0" brushRef="#br0">9605 7079 0,'-26'0'15,"26"26"32,26-26-31,-26 26-16,0 0 16,26 0-16,-26 26 15,0 105 1,-26-27-1,26 26 1,0 0 0,26-78-1,-26-26 1,0-26 0,0-52-1,0-26 1,-26-26 15,-26-78-15,26 26-1,0 26 1,0 0 0,26-1-1,26 27 1,26 26-1,26 26 1,0-26 0,0 52-1,-26 26 1,26 26 0,-52-52-16,26 78 15,26 27 16,1-27-15,-27 52 0,0 0-1,-52 0 1,26 0 0,-26 26-1,0-78 1,0-52-16,0 53 15</inkml:trace>
  <inkml:trace contextRef="#ctx0" brushRef="#br0" timeOffset="316.8">9605 7730 0,'26'0'47,"0"0"-31,0 0-16,52 0 15,78 26 1,26-26 0,-25 0-1,-1 26-15</inkml:trace>
  <inkml:trace contextRef="#ctx0" brushRef="#br0" timeOffset="817.5">11037 7522 0,'0'0'0,"0"-26"15,-26 26 17,26 26-17,-27 0 1,1 0-1,0 78 1,0 26 0,-26-26-1,0 26-15</inkml:trace>
  <inkml:trace contextRef="#ctx0" brushRef="#br0" timeOffset="1117.79">10698 7574 0,'26'0'62,"0"26"-46,-26 0-1,26-26-15,0 26 0,52 78 16,0 0 0,27 26-1,-27-26 1</inkml:trace>
  <inkml:trace contextRef="#ctx0" brushRef="#br0" timeOffset="1466.37">11817 7678 0,'26'0'31,"1"0"-16,-27 26 1,78-26 0,26 26-1,-52-26-15,52 0 16,52 26 0,-78-26-1</inkml:trace>
  <inkml:trace contextRef="#ctx0" brushRef="#br0" timeOffset="1718.71">11870 8120 0,'26'0'31,"0"0"-15,26-26-1,52 26 1,0 0 0,52 26-16</inkml:trace>
  <inkml:trace contextRef="#ctx0" brushRef="#br0" timeOffset="2533.91">13041 7288 0,'0'-26'15,"0"-1"-15,-26 1 16,26 79 47,0-27-63,0 0 15,26 156-15,0 78 47,-26-156-31,0-78-1,0 0-15,26-26 16,-26-26 31,0 0-47,0-26 15,26 0 1,-26 26-16,52-52 16,26 26-1,0 26 1,26 0 0,26 52 30,-78 26-30,-25 78 0,25-26-1,-26 26 1,-26-52 0,-52-26-1,-1-26 1,-155-26-1,52-26 1,-104-26-16</inkml:trace>
  <inkml:trace contextRef="#ctx0" brushRef="#br0" timeOffset="4251.38">10490 8849 0,'-26'0'15,"26"-26"1,0 0 15,-26 26-31,26-26 16,-26 0-1,-26 0 1,26 0 0,-26 26-1,0 0 1,0 26 0,0 0 15,25 26-16,1 0 1,26 26 0,0 0-1,0-26 1,26 1 0,-26-27-16,27 26 15,-27 52 1,0-52-1,0 26 1,0 26 0,0-26-1,0 0 1,0 26 0,0-52 15,0 26-16,0-26 1,-27 1 0,27 25-1,0-26 1,0 0 0,0 26-1,-26-26 1,26 26-1,0 26 1,-26-52 0,26 26-1,0 0 1,0-26 0,0 26 15,0 0-16,26 1 1,0-27 0,27 0-1,25 0 1,0 0 0,156 78 15,-52-52-16</inkml:trace>
  <inkml:trace contextRef="#ctx0" brushRef="#br0" timeOffset="5467.74">10906 8953 0,'0'-26'0,"26"26"0,-26-26 16,0 0 15,52 26-31,1-26 16,51 26-1,-26 0 16,-52 26-31,26 26 16,-78 26 0,-52 0-1,-26 27 1,26-79 0,78 0 15,26-26-16,52-26 1,52 26 0,-52 26-1,0 26 1,-26-26 15,-26 104 0,-52-52-15,0-26 0,-78 26-1,26-52 1,-52-26 0,-27-52-1</inkml:trace>
  <inkml:trace contextRef="#ctx0" brushRef="#br0" timeOffset="6618.37">13275 9057 0,'0'-26'32,"0"0"-1,26 26-15,-26-26-16,312 0 46,-181 78-30,-79 0 0,-78 53-1,-52 51 1,-27-26 0,1 0-1,52-78 1,26-52-1,52 0 1,0 0 0,52 0-1,79 0 1,-53-26 0,-78 26-1,52 0 1,-26 0-16</inkml:trace>
  <inkml:trace contextRef="#ctx0" brushRef="#br0" timeOffset="7335.87">11453 10255 0,'0'26'47,"0"0"-16,26 0-31,0 52 16,0 26 0,26 78-1,-26-26 1,-26-130 0,0 183-16</inkml:trace>
  <inkml:trace contextRef="#ctx0" brushRef="#br0" timeOffset="7919.14">13640 10437 0,'0'-26'15,"0"52"-15,0 0 32,26 0-32,0 52 31,0 78-16,26-26 1,-26 27 0,0-27-16</inkml:trace>
  <inkml:trace contextRef="#ctx0" brushRef="#br0" timeOffset="9236.07">14160 8719 0,'-26'0'47,"52"0"-16,0 0-15,0 0-16,78 0 16,52 26-1,1 0 1,-131 0 0,78-26-1,-52 0 1,-52 26-1,-26-26 1,0 26 15,26 26-15,0 52 0,0-26-1,0-51-15,0 103 16,0 0-1,26 52 1,-26-26 0,26 0-1,0-26 17,-26-25-17,0-27 1,0 0-1,0 0 1,0-26 0,0 26-1,0-26 1,0 26 0,0 0-1,0 26 1,26 0-1,-26 1 1,0-1 0,0-26-1,0 0 17,0 0-17,0-26 1,0 0-1,0-26 1,-26 0 0,26 0-1,-52 0 1,0 0 0,-78-52-1,-131-104 1</inkml:trace>
  <inkml:trace contextRef="#ctx0" brushRef="#br0" timeOffset="10537.42">15670 8563 0,'0'-26'15,"-26"26"32,26-26-47,-26 26 16,0 0 0,0-26-16,-26 26 15,-26 26 1,52-26-16,-53 52 15,27-26 1,0 26 0,26 0-1,26 26 17,26 0-17,-26 0 1,26 26-1,-26-25 1,0 25 0,0 26-1,26 26 1,-26-26 0,0 0-1,0-26 1,26 0-1,-26-25 1,0 25 0,0-26 15,0-26-15,0 26-1,26 78 16,-26-78-15,0 26 0,26-26-1,1 26 1,-1-25 0,26 25-1,-26-26 1,52 0-1,286 104 17</inkml:trace>
  <inkml:trace contextRef="#ctx0" brushRef="#br0" timeOffset="11836.46">16086 8693 0,'-26'0'15,"52"0"17,-26-26-17,26 26 1,0 0 0,78 26-1,157 104 16,-183-52-15,-26 26 0,-78-26-1,26-51-15,-52 51 16,-26 26 0,26-78-1,26-26 1,26-78-1,52-26 1,26 25 0,52-25-1,-26 26 17,-26 26-17,-52 0 1,0 26-1,-26 0 1,-26 26 0,0 0-1,-26 26 1,-52 26 0,0 78 15,52-26-16,78 1 1,26-1 0,78-26 15,26-52-15,105-104-16</inkml:trace>
  <inkml:trace contextRef="#ctx0" brushRef="#br0" timeOffset="12836.57">16529 10255 0,'0'0'0,"26"0"16,-52 0-1,26 26 17,0 0-17,0 0 1,26 52 0,26 0-1,260 52 16,-156-130-15,-51-26 0,-79-26-1,-52-26 1,0 52 0,-1 26-1,27 26 16,0 0-31,0 0 16,27 104 0,-27 26-1,26 79 17,-52-53-17,26-130-15,0 104 16,-27 0-1,27-78 1,-26-26 0,26-78 46,-26 26-62,0-26 16,-26-52-1,-26 26 1,-52-52 0,52 52-1,0-52 17,182-130-32</inkml:trace>
  <inkml:trace contextRef="#ctx0" brushRef="#br0" timeOffset="13920.77">17388 8745 0,'0'0'0,"0"-26"32,26 26 30,0 0-62,-26-26 0,130 26 31,-26 0-15,-78 0-16,26-26 16,-26 26-1,-26 26 1,0 0 0,26 26-1,-26 52 1,0-26-1,26 79 1,0-53 0,-26 78-1,26-26 17,0 0-17,-26-26 1,0 0-1,0-25 1,0-1 0,0-26-1,0 0 1,0 0 0,0 0-1,0 0 1,26 0-1,-26 52 1,-26-26 0,26 1 15,-26 51 0,0-78-15,-26-26-1,-26-52 1,-26 0 0,-78-52-16</inkml:trace>
  <inkml:trace contextRef="#ctx0" brushRef="#br0" timeOffset="14504.74">18507 9838 0,'0'26'15,"26"-26"17,0 0-17,52 0 1,78 0 0,-25 0-1,25 0 1,-104 0-1</inkml:trace>
  <inkml:trace contextRef="#ctx0" brushRef="#br0" timeOffset="14704.03">18689 10203 0,'0'26'16,"26"-26"0,0 0-16,0 0 15,52-26 1,183 0 0</inkml:trace>
  <inkml:trace contextRef="#ctx0" brushRef="#br0" timeOffset="15871.13">20043 8511 0,'0'0'16,"-26"0"0,0 0 15,0 0-15,0 0-1,-52 26 1,26 0-1,-1 26 1,27 0 0,0 0 15,26 0-15,26 0-1,27 52 16,-27-26-15,0 0 0,-26-25-1,0-27-15,26 52 16,-26 26 0,26 0-1,0-26 1,-26 26-1,0 0 1,0-26 15,0 0-15,0 0 0,0-25-1,0 25 1,0 0-1,-26-26 1,26 0 0,-26 26-1,26 0 1,-26 0 0,26 0-1,0 0 1,0 26-1,0-26 1,26 27 0,0-27 15,26 52-15,0-52-1,52 0 1,78 26-16</inkml:trace>
  <inkml:trace contextRef="#ctx0" brushRef="#br0" timeOffset="16605.32">20589 8459 0,'0'0'0,"0"26"31,0 0-16,0 26 1,52 78 0,27-26 15,-27 52-15,0-52-1,-52-78-15,26 105 16</inkml:trace>
  <inkml:trace contextRef="#ctx0" brushRef="#br0" timeOffset="17237.89">21787 8823 0,'-26'0'31,"0"0"0,0 0-15,0 0-16,-26 26 15,-26-26 1,-27 0 0,27-26-1,0-26 1,26-26-1,52 0 1,0 26 15,0 26-31,26-26 16,52 0 0,26-26-1,27 78 1,-53 0-1,-26 78 1,-26 52 0,0 52-1,-52-26 1,0 0 0,-26-25-1,-131 129 1</inkml:trace>
  <inkml:trace contextRef="#ctx0" brushRef="#br0" timeOffset="18323.54">21553 10567 0,'0'0'0,"26"0"15,-52-26-15,26 0 31,0 0-31,-27 26 16,-25 0 15,-26 0-15,-26 78 0,78-52-1,-26 52 1,52 0-1,52 26 1,52-26 0,79-25-1,-79-53 1,-26-26 0,-52-53-1,-52-25 1,-26 26-1,-26 0 1,-27 26 0,1 0 15,0 0-15,26 0-1,52 0 1,0 0-1,52 0 1,52-26 0,-26 26-1,26 26 1,0 0 0,-52 52-1,27 26 1,-27 26-1,0 78 1,0-52 15,-52 26-15,-79-52-16</inkml:trace>
  <inkml:trace contextRef="#ctx0" brushRef="#br0" timeOffset="19772.15">22255 8381 0,'-26'0'31,"0"0"0,52 0-15,0 0 0,0 0-1,26 0 1,53 0 0,51 26-1,-130-26-15,104 26 16,-26-26-1,-130 0 32,26 26-31,0 0 0,-26 26-1,26 26 1,-26 0-1,52 26 1,-26-26 0,0 26-1,26 0 1,-26-77-16,0 77 16,0 52-1,0-52 1,0 0-1,0-26 1,0 0 15,0-26-15,0 0 0,0 0-1,0 52 16,0-25-15,0-27 0,-26 26-1,26 0 1,0 0 0,-26 0-1,26 0 1,26 0-1,-26 52 1,0-26 15,0-26-15,0-25 0,0-1-1,0 26 1,0 0-1,0 26 1,-26-26 0,0 0-1,0-26 1,-26 0 0,-26 0-1,-78 0 1,-1-52-1,-25 0 1</inkml:trace>
  <inkml:trace contextRef="#ctx0" brushRef="#br0" timeOffset="24591.76">12885 12025 0,'0'0'0,"-26"0"0,26-26 31,26 26 0,-26 26 1,-26 26-32</inkml:trace>
  <inkml:trace contextRef="#ctx0" brushRef="#br0" timeOffset="24741.01">13067 12780 0,'0'0'0,"0"26"16,0 0-1,-26 0-15,0 52 16</inkml:trace>
  <inkml:trace contextRef="#ctx0" brushRef="#br0" timeOffset="24874.1">12989 13404 0,'0'0'0,"26"0"0,-26 26 16,26 52-16</inkml:trace>
  <inkml:trace contextRef="#ctx0" brushRef="#br0" timeOffset="24999.29">13041 13977 0,'0'26'16,"26"26"-1</inkml:trace>
  <inkml:trace contextRef="#ctx0" brushRef="#br0" timeOffset="25574.12">16399 12181 0,'0'0'0,"-26"0"31,26 26-15,-26 0-1,26 0 1,-26 78-16</inkml:trace>
  <inkml:trace contextRef="#ctx0" brushRef="#br0" timeOffset="25691.28">16321 12806 0,'0'26'0,"0"-52"0,0 78 16,0 0-1,0 130 1</inkml:trace>
  <inkml:trace contextRef="#ctx0" brushRef="#br0" timeOffset="25857.72">16321 13586 0,'0'0'0,"26"0"0,-26 26 15,26 0 1,0 26 0,0 53-1,0 129-15</inkml:trace>
  <inkml:trace contextRef="#ctx0" brushRef="#br0" timeOffset="26373.87">21084 12389 0,'0'0'0,"0"-26"16,-26 26 15,26 182 0</inkml:trace>
  <inkml:trace contextRef="#ctx0" brushRef="#br0" timeOffset="26507.83">21162 13560 0,'0'0'0,"26"52"16,-26-26-1,26 131-15</inkml:trace>
  <inkml:trace contextRef="#ctx0" brushRef="#br0" timeOffset="26658.08">21266 14159 0,'0'26'16,"0"-52"-16,0 78 15,26-52 1,-26 26-16,26 52 0</inkml:trace>
  <inkml:trace contextRef="#ctx0" brushRef="#br0" timeOffset="27959.23">14681 15278 0,'0'-26'0,"0"52"0,0-78 16,26 0 15,26 26 0,26 26-15,52 26-1,52 52 1,-78 26 0,-26 26-1,-78-25 16,0-79-31,-26 78 16,-52-26 0,26-26-1,0-52 1,52-26 0,0-26-1,52-52 1,26-27-1,0 27 1,53 0 0,-79 26-1,-26 52 1,-26 52 31,-26-26-32,0 26 1,0 0 0,0-26-16,-26 78 15,-27 26 1,27 1 0,0 25-1,52 0 1,52-52-1,52 0 1,235-26 15,-183-104-15,-52-104 0</inkml:trace>
  <inkml:trace contextRef="#ctx0" brushRef="#br0" timeOffset="28958.78">15774 17569 0,'0'0'0,"-26"0"15,26-26 16,-26-26-15,-26-26 0,-26-27-1,-78-51 1,-1-26 0,53 52-1,78 104-15,-52-78 16,26-26-1,78 104 1,26 0 0,52 0-1,0 52 1,-52 52 0,1 0-1,-53 52 16,-53-26-15,1 0 0,-26 0-1,26 0 1,0-26 0,52-26-1,26 1 1,26 25-1,78-26 1,1 0 0,25-52-1,-52-26 1,78-287 0</inkml:trace>
  <inkml:trace contextRef="#ctx0" brushRef="#br0" timeOffset="29942.33">15305 18271 0,'0'-26'0,"0"0"16,0 0 31,-52 52-16,26 79-15,26-53-1,78 52 1,79-52 0,-1-52-1,0-52 16,-130 52-31,78-52 16,-52-26 0,-26-1-1,-26 27 1,-26 26 0,0 26-1,26 26 1,0 26-1,0 79 1,0-1 0,26 52-1,-26-26 1,-26 0 0,26-26-1,0-78 16,0 1-15,-26-53 31,0 0-31,0-26-1,-52-1 1,-26-25-1,26-26 1,0-26 0,78 26-1,130-130 1</inkml:trace>
  <inkml:trace contextRef="#ctx0" brushRef="#br0" timeOffset="30358.97">16685 18402 0,'26'0'31,"-26"-26"-15,26 26 0,0-26-1,78 0 1,0 26 0,-78 0-16,287 78 31</inkml:trace>
  <inkml:trace contextRef="#ctx0" brushRef="#br0" timeOffset="30575.59">16763 18792 0,'26'0'0,"0"0"15,0 0 1,0 0 0,78-26-1,-26 26 1,131-26-16</inkml:trace>
  <inkml:trace contextRef="#ctx0" brushRef="#br0" timeOffset="31242.06">16659 15695 0,'26'0'94,"0"0"-79,0 26-15,0-26 0,182 0 16,-52 0 0,-25 26-1,-79-26 1</inkml:trace>
  <inkml:trace contextRef="#ctx0" brushRef="#br0" timeOffset="31475.63">16789 16033 0,'0'0'0,"26"0"31,0 0-15,0 0-1,0 0-15,26-26 16,52 26 0,27-26-1</inkml:trace>
  <inkml:trace contextRef="#ctx0" brushRef="#br0" timeOffset="32242.36">17830 14940 0,'0'0'0,"0"-26"16,0 0-1,0 0 1,0 0 0,0 0-16,26 26 15,26-26 1,52 0 0,53 0 15,51 26-16,-104 52 1,-78-52-16,26 52 16,-26 26-1,-52 52 1,-26-26 0,0 0-1,-104 0 16,130-78-15,-26-26 0,26 26-1,-26 26 1,0 26 15,26 1-15,0 25-16</inkml:trace>
  <inkml:trace contextRef="#ctx0" brushRef="#br0" timeOffset="32579.19">18351 16059 0,'-26'0'16,"26"26"15,-26-26-31,26 26 16,0 0-1,26-26 1,-26-26 0,52 26-1,-26-26 1,-52 26 0</inkml:trace>
  <inkml:trace contextRef="#ctx0" brushRef="#br0" timeOffset="33359.61">17934 17256 0,'0'-26'0,"0"0"15,0 0 1,26 26-1,0-78 1,0 78-16,27-78 16,25 0-1,26 52 1,0 52 0,-78-26-16,78 52 15,26 78 1,-104-26-1,0 0 1,-52-25 0,-26 25-1,-78 0 1,78-78 0,0 0 15,0-26-16,52 26 1,-26 52 0,0 0-1,52 78 17,26-26-32</inkml:trace>
  <inkml:trace contextRef="#ctx0" brushRef="#br0" timeOffset="33668.89">18611 18844 0,'0'26'47,"0"-52"-31,26 26 15,0 0 16</inkml:trace>
  <inkml:trace contextRef="#ctx0" brushRef="#br0" timeOffset="-139521.18">11011 4581 0,'0'-26'47,"52"26"-31,-26 0-16,26 0 15,-26 0 1,26 0 0,-26 0-1,-26-26 1,52 26-1,-26 0 1,0 0 0,0 0-1,26 0 48,0 0-48,-26 0-15,78 0 16</inkml:trace>
  <inkml:trace contextRef="#ctx0" brushRef="#br0" timeOffset="-138641.51">14420 4711 0,'26'0'31,"53"0"-15,-27 0-16,-26 0 16,26 0-1,78-26 1,208-26 15,-208 0-15,-78 26-1</inkml:trace>
</inkml:ink>
</file>

<file path=ppt/ink/ink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05T11:30:04.277"/>
    </inkml:context>
    <inkml:brush xml:id="br0">
      <inkml:brushProperty name="width" value="0.05292" units="cm"/>
      <inkml:brushProperty name="height" value="0.05292" units="cm"/>
      <inkml:brushProperty name="color" value="#FF0000"/>
    </inkml:brush>
  </inkml:definitions>
  <inkml:trace contextRef="#ctx0" brushRef="#br0">11503 4781 0,'0'0'15,"19"0"17,-19-20-17,20 20 17,0 0-1,-1 0-31,20 0 15,78 20 1,0-20 15,0 0-15,-38 0 0,-40 0-1,-20 0 1,-38 0 31,19 19-32</inkml:trace>
  <inkml:trace contextRef="#ctx0" brushRef="#br0" timeOffset="567.49">11874 4469 0,'-20'0'63,"20"19"-48,-19 1-15,19-1 0,0 1 16,-20 38 0,20 40-1,0-20 1,0 20-1,0-78 1,0-1 0,0 0-16,0 0 15,0 1 17,-20 0-17,20 19 1,0 0-1,0-20-15</inkml:trace>
  <inkml:trace contextRef="#ctx0" brushRef="#br0" timeOffset="6619.2">6369 4566 0,'-20'-19'15,"20"-1"17,-19 20-17,19-19-15,-20 19 16,0-39 0,-19 19-1,1 0 1,-2 1-1,1 0 1,0-1 0,-19 20-1,-21 20 1,-37-1 0,37 0-1,-18-19 1,77 0-16,-58 0 31,0 0-15,19 0-1,-18 0 1,-2 0 0,-38 20-1,19 0 1,1-1-1,38 20 1,1 0 0,-20 0-1,-1 0 1,21 1 0,19-21-1,-20 20 16,21-20-15,-1 40 0,19-20-1,0 20 1,-19 19 0,19-19-1,1-1 1,0 0-1,19-18 1,0 18 0,0 1-1,38 19 1,21-20 0,0-19-1,38 20 1,79 38 31,-78-77-32,-1-20 1,40 0 0,-20 0-1,40 0 1,-21 0-1,60-39 1,-60 19 0,20-18-1,0-1 1,-39-1 0,20 1-1,20 0 1,-60 20 15,-19-20-15,-20 0-1,1-20 1,-20 1 0,20-21-1,-21 2 1,-18-2-1,-20-38 1,-20 39 0,1-19-1,-39 18 1,-21 40 0,40 20-16,-78-1 15,-78 1 1,39 19 15,19-20-15,59 1-1,-19 19 1</inkml:trace>
  <inkml:trace contextRef="#ctx0" brushRef="#br0" timeOffset="10219.84">4338 7729 0,'19'0'31,"1"0"0,59 0 0,-21 0-15,-39 0-16,40 0 16,-20 0-1,19 19 1,1-19 0,0 0-1,-1 0 1,1 0-1,-40 0 17,21 0-17,18 0 1,-39 0 0,157 20-1,-137-20 1,137 0-1,-20-20 1,-77 20 0,77 0 15,-98 20-15,20-20-1,1-20 1,-41 20-1,1 0 1,-19 20-16</inkml:trace>
  <inkml:trace contextRef="#ctx0" brushRef="#br0" timeOffset="33161.18">9219 3512 0,'0'-19'15,"-20"19"1,20 19 46,0 0-46,0 1 0,0-1-16,-19 40 15,19 19 1,-19 59 0,-1-40-1,0 1 1,20-40-1,-19 99 17,-1-118-17,20-20 1,0 1 0,0-40-1</inkml:trace>
  <inkml:trace contextRef="#ctx0" brushRef="#br0" timeOffset="33874.03">9394 3512 0,'0'19'31,"0"1"-31,0-1 16,0 40-1,0 0 1,0 19 15,-19-19-15,19 18-1,0-18 1,-19 19 0,-1 0-1,20 1 1,-19-41-1,19 21 1,-20-40 0,40-19 15</inkml:trace>
  <inkml:trace contextRef="#ctx0" brushRef="#br0" timeOffset="36027.58">9707 3785 0,'-19'-19'0,"19"38"141,0 1-125,19 0-16,-19-1 0,39 39 15,0 1 1,-19-20 0,19 0-1,-39-20 16,19 1-15,-19-40 78,20 1-63,-20 0-15,0-1-1,19 20-15,-19-19 0,19-21 16,1-37 0,39-41-1,-20 21 1,-1 18 15,-38 40-15,0 59 15,0-1-15,0 40-16</inkml:trace>
  <inkml:trace contextRef="#ctx0" brushRef="#br0" timeOffset="36562.11">10351 3454 0,'0'-20'15,"20"20"-15,-20 20 32,-20-20-17,20 19 1,0 20 0,0-20-16,-39 60 15,19 77 16,1-39-15,-1 20 0,1-1-1,19-58 1,-19-19 0,19-20-1,0-59 1</inkml:trace>
  <inkml:trace contextRef="#ctx0" brushRef="#br0" timeOffset="36994.51">10644 3375 0,'-20'0'0,"20"20"15,0-1 1,0 1 0,0 0-16,0-1 0,-19 78 15,-1 40 1,1-19 0,0-2-1,-21 21 16,21 0-15,-1-40 0,1-38-1,-1-20 1</inkml:trace>
  <inkml:trace contextRef="#ctx0" brushRef="#br0" timeOffset="40112.51">13143 3005 0,'20'0'62,"-20"19"-15,-20-19-47,20 19 16,0 1-16,0-1 15,0 40 1,-20 39-1,20 0 1,-19-79-16,19 118 16,-20-20-1,1-20 1,19-58 0,-20 20-1,20-39 1,0-1-1,-20-19 17</inkml:trace>
  <inkml:trace contextRef="#ctx0" brushRef="#br0" timeOffset="41463.21">13396 3258 0,'0'0'0,"20"0"31,0 0 0,-1 0-15,1 0 0,57 0-16,60 39 31,-19 20-16,-118-1 1,-20 21 0,-19-21-1,19-19-15,1-19 16,-20 19 0,20-19-1,-1-20 1,20-20-1,20-19 1,57-98 15,-57 118-31,39-60 16,18 21 15,-37 19-15,-1 0-1,-39 58 32,-20-19-31,1 20 0,-21 19-1,-37 19 1,-2 40-1,21-20 1,19-19 0,39 0-1,20-21 1,38-19 0,40 1 15,-1 0-16,-38-40 1,-40-19 0</inkml:trace>
  <inkml:trace contextRef="#ctx0" brushRef="#br0" timeOffset="41913.32">14119 3746 0,'19'0'31,"-19"20"0,0-1-15,0 1-16,0 19 15,0 19 1,0 1 15,-19-20-31</inkml:trace>
  <inkml:trace contextRef="#ctx0" brushRef="#br0" timeOffset="42346.88">14549 3024 0,'0'19'47,"0"1"-47,0-1 16,0 60-1,-20 38 1,1 0 0,-1 39-1,0-58 1,1 38-1,-1-57 1,40-21-16</inkml:trace>
  <inkml:trace contextRef="#ctx0" brushRef="#br0" timeOffset="43180.68">13436 3961 0,'0'20'47,"0"-1"-31,0 1-16,-20 38 15,20 1 1,0 58 0,0-39-1,0 0 1,-20-19 15,20-40-31,-19 40 16,-39 38-1,-21-18 1,-18 18 0,-21 1-1,21-40 1,19 1 0,-20 19-1,20 0 1,0-19-1,-20 38 17,40-38 15,39-59-32,-1 19 1</inkml:trace>
  <inkml:trace contextRef="#ctx0" brushRef="#br0" timeOffset="43907.94">12616 4956 0,'-20'0'0,"40"0"0,-40 20 16,20 0-1,-19-1 1,-1 40 0,0-40-16,1 59 15,-39 20 1,38-20-1,-19-19 1,19-21 0,40-38 124,-20 20-124,20-20 0,-1 0-16,20 0 15,19 0 1,41-20-1,-22 1 1,-38 19 0,-19 0-1,-20-19 32</inkml:trace>
  <inkml:trace contextRef="#ctx0" brushRef="#br0" timeOffset="46997.8">10976 9466 0,'-20'0'16,"20"20"77,20-20-46,19 0-15,20 0-1,-21 0-16,21 0 17,-20 0-17,20 0-15,155 0 16</inkml:trace>
  <inkml:trace contextRef="#ctx0" brushRef="#br0" timeOffset="47931.6">12166 9525 0,'20'0'78,"0"0"-62,-1 0-16,1 20 0,0-20 15,-1 0 1,0 0-1,0 0 1,80 0 0,-41 0 15,137 0-15,-136 0-1,-40 0 1,40 0-16</inkml:trace>
  <inkml:trace contextRef="#ctx0" brushRef="#br0" timeOffset="48824.05">14822 9466 0,'19'0'46,"1"20"-30,0-20-16,38 0 16,59 0-1,-19 0 17,18 0-17,2 20 1,-40-20-1,-59 0-15,40 0 16,-20 19 0,-20-19-1</inkml:trace>
  <inkml:trace contextRef="#ctx0" brushRef="#br0" timeOffset="53733.24">17301 7865 0,'0'0'0,"0"-19"16,-19 19-1,-1 0 1,-19-19-1,-20-1 1,1 1 0,-21 19-1,22 0 1,37 0-16,-19 0 16,-20 19-1,20 20 1,-39 0-1,-1 0 1,2 20 15,18-20-15,1 0 0,-1 0-1,0 0 1,1 20-1,-1-1 1,1 20 0,18-20-1,2 1 1,18 0 0,-19-1-1,19 1 1,1 0-1,19-1 1,19-19 15,-19 0-15,0-19-16,20 19 16,-20 19-1,39-19 1,-19 40-1,18-41 1,21 41 0,-20-21-1,20 1 1,-20-1 0,20-18-1,-1-2 1,40 21-1,-20-20 17,117 78-1,-97-78-15,-1-19-1,79 19 1,-20-39-1,19 19 1,1-19 0,-78 0-1,39 0 1,-40-19 0,21-20-1,18 0 1,-38-20-1,-20 1 1,-19-60 15,-21 21-15,21-40 0,0 20-1,-40 39 1,1-1-1,-20-37 1,-20 18 0,-19-39-1,0 40 1,0-1 0,19 0-1,-38 1 1,19 38-1,-58-19 17,-2 40-17,2-2 1,-1 21 0,1 19-1,-40-20 1,0 20-1,-19 0 1,39 0 0,-78 0-1</inkml:trace>
  <inkml:trace contextRef="#ctx0" brushRef="#br0" timeOffset="65420.25">2152 935 0,'-20'-19'16,"20"-1"47,-20 20-48,1 0 16,0 0-15,0 0-16,-21 0 16,1 0-1,0 20 1,0-1 0,0 20-1,20 0 16,-1 0-15,20-19-16,0 19 16,0 39 15,0-39-15,20 19-1,-1-19 1,1 1-1,-1-1 1,0 0 0,1-1-1,-20 21 1,19-19 0,-19 17 15,0-17-16,20-1 1,-20 0 0,20-19-1,19-20 1,0 0 0,-20 0-16,20 0 15,20 0 1</inkml:trace>
  <inkml:trace contextRef="#ctx0" brushRef="#br0" timeOffset="65987.89">2406 1150 0,'0'19'31,"19"1"-15,-19-1-1,19 21 1,20 37-1,-39 2 1,20-21 0,0 1-1</inkml:trace>
  <inkml:trace contextRef="#ctx0" brushRef="#br0" timeOffset="66603.52">2679 1462 0,'0'19'47,"19"-19"-47,-19 20 31,0 0-15,0-1-1,0 1 1,0 0-1,0-1 1,0-38 47,0-1-48,20 20 63,-20-20-78,20 1 32,-1 19-32,0-20 15,20 20 16,1 0-15,-40 20 0,-20 39-16</inkml:trace>
  <inkml:trace contextRef="#ctx0" brushRef="#br0" timeOffset="67187.16">2913 1072 0,'20'0'0,"-1"0"31,-19-20-16,19 20-15,40-19 16,39-1 0,-40 40-1,-18 19 1,-60 19 0,-39 40 15,21-20-16,38-59-15,-20 21 16,1-40-16,19 39 16,0 19 15,39-58 0,19-19-15,40-20-1</inkml:trace>
  <inkml:trace contextRef="#ctx0" brushRef="#br0" timeOffset="67463.98">3498 1404 0,'20'-20'0,"-20"40"94,39 77-78</inkml:trace>
  <inkml:trace contextRef="#ctx0" brushRef="#br0" timeOffset="68071.61">3733 935 0,'0'0'0,"-20"0"32,1 0 15,-1 19-47,1 1 0,-39 58 31,58-38-16,19 18 1,39-19 0,1 0-1,19-39 1,-39 0 0,0 20-1,-19-20 1,-20 19-1,19-19-15,1 39 16,-20-20 15,-20 1-15,-19-20 0,-39 20 15,0-40-16,-19-19-15</inkml:trace>
  <inkml:trace contextRef="#ctx0" brushRef="#br0" timeOffset="68355.42">3674 896 0,'20'0'31,"-1"0"-15,1 0-1,0 0 1,57 0 0,61-19-16</inkml:trace>
  <inkml:trace contextRef="#ctx0" brushRef="#br0" timeOffset="69004.03">4045 681 0,'0'-19'15,"0"38"32,20-19-31,0 0-16,-1 0 16,1 0-16,77 0 15,-58 20-15,58-20 16,2 20-1,-60-1 1,-59-19 15,20 19-15,-19 20 15,-1-19-15,20 39-1,0-20 1,20-1 0,-1 21-1,1-59-15,-1 59 16,20 19 0,-39-39-1,0 20 1,-20-1-1,-18-19 1,-1 0 0,-20-19-1,0-20 1</inkml:trace>
  <inkml:trace contextRef="#ctx0" brushRef="#br0" timeOffset="72272.48">2952 1951 0,'-19'0'0,"19"-20"16,0 0-1,-20 20 1,20-19 0,-39 19-1,20 19 1,-40 1 0,20 19-1,20-20 1,-1 0-16,20 1 15,0 0 1,20 19 0,-1 0-1,0 0 17,1 0-17,19 20 1,-19-1-1,-1 1 1,1 39 0,-1-40-1,-19 1 1,20 18 0,-20-38-1,0 40 1,0-21-1,0-19 1,0-19-16,0 39 16,0-20-1,0 19 17,0 1-17,0-20 1,19-1-1,-19-18 1,19 0 0,-19 58 15,20-58-15,-20-1-1,20 0 1,19 1-1,20-20 1,-21 0 0,41 0-1,-21-20 17,-19 1-32</inkml:trace>
  <inkml:trace contextRef="#ctx0" brushRef="#br0" timeOffset="73022.02">3245 1852 0,'20'0'47,"-20"20"-31,0 0-16,19-1 15,-19 59 1,0-59-16,19 40 15,-19 58 1,20-58 0,-1-20-1,-19 0 17</inkml:trace>
  <inkml:trace contextRef="#ctx0" brushRef="#br0" timeOffset="73622.63">3342 2595 0,'0'-20'0,"20"20"31,0 0-15,-1-20-1,1 20-15,19-19 16,19 38 0,-19 1-1,-19 39 1,0-21-1,-40 21 1,-19-20 0,-20 20 15,21-21-15,18 2-1,40-40 16,-20-20-15,19 20-16,0 0 16,20 0-1,0-20 1</inkml:trace>
  <inkml:trace contextRef="#ctx0" brushRef="#br0" timeOffset="74206.25">3479 3161 0,'0'19'15,"19"-19"1,-19 19 0,20 1-16,0 0 15,-1 19 1,21 0 15,18 0-15,-19-20-1,-39 1 1,19-1-16,-19 40 47,-19-59-47,-1 20 16,-18 18-1,-21-18 1,0-1-1,1-38 1</inkml:trace>
  <inkml:trace contextRef="#ctx0" brushRef="#br0" timeOffset="74555.83">3479 3102 0,'0'-20'16,"19"20"-1,1 0 1,0 0-16,19 0 16,20 0-1,-1-19 17,-19 19-17,-39-20 1</inkml:trace>
  <inkml:trace contextRef="#ctx0" brushRef="#br0" timeOffset="75723.56">3655 1813 0,'-19'0'15,"19"-19"17,19 19-17,0-19 1,1 19-1,-1-20 1,40 1 0,39-1 15,-40 40-15,-18-20-1,-40 19 1,19-19-16,-19 39 15,19 0 1,-19 0 0,0 0 15,20 39-15,-1-39-1,21 20 1,-1 19-1,-20 0 1,1 0 0,18-19-1,-18 19 1,0-20 0,-1 1-1,-19-20 1,20 0-1,0 19 1,-20 21 0,19-2-1,0-18 17,0 0-17,-19-1 1,20-19-1,0 1 1,-20-1 0,19 19-1,-19-38 1,0 38 0,0 1-1,-19-20 1,-1 0-1,-19-19 1,-117-1 0</inkml:trace>
  <inkml:trace contextRef="#ctx0" brushRef="#br0" timeOffset="76890.34">4651 935 0,'0'0'0,"19"0"0,-19-19 32,19 19-32,20 0 15,20-20 1,19 20-1,20 20 1,-20-1 0,0 20 15,0 39-15,-39 0-1,0 20 1,-39-1-1,0 1 1,-19-20 0,-1-58-16,-19 77 15,-19-58 1,-40 20 0</inkml:trace>
  <inkml:trace contextRef="#ctx0" brushRef="#br0" timeOffset="77290.39">5100 1833 0,'0'19'31,"-20"-19"-16,0 40 1,1-21 0,-39 59 15,18-39-15,21-19-16,-20 19 15,-59 39 1</inkml:trace>
  <inkml:trace contextRef="#ctx0" brushRef="#br0" timeOffset="77623.42">4827 1833 0,'19'0'47,"-19"19"-47,19-19 16,1 40 0,19 19-1,-20-21 1,40 40-1,-20-38 1,0-2 0,-39-18-1,-20 19 1</inkml:trace>
  <inkml:trace contextRef="#ctx0" brushRef="#br0" timeOffset="77873.78">4768 2028 0,'19'0'31,"1"0"-16,0 0-15,-1 0 16,39 0 0,-19 0-1,-19 20-15</inkml:trace>
  <inkml:trace contextRef="#ctx0" brushRef="#br0" timeOffset="78340.25">4924 2360 0,'0'20'47,"0"-1"-47,0 1 15,0 39 1,0 18-1,-39-18 1,39-39-16,-58 38 16,-41 1 15,22-20-15,38-19-1,-1-1 1,21 0-1,-1-19 1</inkml:trace>
  <inkml:trace contextRef="#ctx0" brushRef="#br0" timeOffset="80244.69">5354 3434 0,'0'-20'15,"19"20"16,-19-39-15,19-58 0,-19 77-16,0-58 15,0-20 1,-19 59 0,19 20-1,0 38 32,19-19-47,20 39 16,-39-19-1,59 19 1,19 19 0,-39-18-1,0-1 1,-19-39-1,-20 19 1,0-38 15,20 19 1,-20-20-17,0 1-15,-20-40 16,0-39-1,20 1 1,-19-1 15,-1 40-15,20 19 0,0 19-16,-20 1 15,20-21 1,0 21-1,-19-1 1,19 1 0,-19 0-1,19-1 1,-19 1 0,38 19 109,0 0-125,0-20 15,60 20 1,-40 0-16,117-20 15,78-19 1,-39 1 0,157-21 15,-313 59-15,-59 0 62,1 0-47</inkml:trace>
  <inkml:trace contextRef="#ctx0" brushRef="#br0" timeOffset="89243.77">4592 11126 0,'20'0'47,"-1"0"-32,1 19 1,-1-19-16,0 0 15,20 0 1,20 0 0,0 39-1,-1 0 1,21-19 0,-2-20-1,21 20 1,0-20 15,-39 0-15,57 0-1,-37 0 1,57 0 0,-58-20-1,0 40 1,-19-20-1,-39 0-15,38 19 16,20-19 0,59 0 15,-78 0-15,-21 0-1,1 0 16,20 0-15,-20 0 0,-39 0-1</inkml:trace>
  <inkml:trace contextRef="#ctx0" brushRef="#br0" timeOffset="98379.98">14626 10208 0,'-19'0'78,"19"-19"-62,-20 19-1,40 0 32,-20 19 62,0 1-109,19-20 0,-19 39 16,20 58 0,-20 1-1,20-20 1,-20-19 0,0-21-1,0 2 1,0-1-1,0-19 1,0-1 0,-20 1-1</inkml:trace>
  <inkml:trace contextRef="#ctx0" brushRef="#br0" timeOffset="99030.14">15446 10267 0,'0'-19'16,"0"38"-16,-19-19 15,0 19 17,-1 1-17,0-1 1,-19 40-1,-20 0 1,40-40-16,-20 40 16,20-40-16,-40 40 15,1-1 1,19 1 0,19-20-16</inkml:trace>
  <inkml:trace contextRef="#ctx0" brushRef="#br0" timeOffset="99629.93">15095 10267 0,'0'-19'32,"-19"19"-17,38 0 17,-19 19-17,0 0 1,19 20-1,21 20 1,18 0 0,20 19-1,0 0 1,-19-20 0,-20-19-1,0-19 1,-39 0-16,20-1 15,-1 1 1,-19-1 0,20-19-1,-20 19 1</inkml:trace>
  <inkml:trace contextRef="#ctx0" brushRef="#br0" timeOffset="100281.75">15876 10072 0,'0'0'15,"-20"0"1,20-20-16,-19 20 16,19 20 30,-20-20-46,20 39 16,0-20-16,-20 40 16,40 116 15,-20-77 0,20-20-15,-1 0-1,1-19 1,-20-20 0,0 0-1,0-19 1,0-1 0,-20 0-1</inkml:trace>
  <inkml:trace contextRef="#ctx0" brushRef="#br0" timeOffset="122488.35">12421 10970 0,'0'-19'15,"0"-1"1,-20 20 15,0-20 32,1 1-48,-1 19-15,-19-20 16,-58-39 0,-235-58-1,78 78 1,98 39-1,-1 20 1,119-20-16,-119 39 16,21 20-1,58 18 1,0 22 15,19-42-15,1 42-1,-1 17 1,39-18 0,1 19-1,19-58 1,19 39 0,1-1-1,19 1 1,20-21-1,-1-18 1,-38-39-16,58 39 16,19-1-1,40 1 1,-19-1 0,38-19 15,0 0-16,-20-39 1,-77 0 0,117-39 15,-40 0-15,-39 20-1,21-20 1,-21 19-1,1 0 1,-20-19 0,39-38-1,-39-22 1,-38 42 0,-21-22 15,-19-38-16,0 0 1,-19-40 0,-1 21-1,-19 58 1,-20 0 0,1 19-1,-21 1 1,21 19-1,-20 19 1,-20 0 0,-19 1-1</inkml:trace>
  <inkml:trace contextRef="#ctx0" brushRef="#br0" timeOffset="123971.56">13143 12356 0,'-20'0'46,"20"19"-46,20-19 47,0 0-15,-1 20-32,0-20 15,20-20 1,20 20-1,-39 0-15,77-19 16,39 0 0,-57 19-1,38 0 1,-19-20 0,-1 0-1,1 1 1,-40 19-1,1-20 1,-1 20 0,-19 0-1,20 0 1,19-19 15,-39 19-15,20 0-1,0 0 1,18-20 0,-18 20-1,-1-20 1,-19 20 0,-19 0-1,-20 20 32,20-20-47,-20 20 16</inkml:trace>
  <inkml:trace contextRef="#ctx0" brushRef="#br0" timeOffset="137001.37">24564 3766 0,'0'0'0,"0"-20"31,-20 20-15,20 20 15,0-1-15,20 21-1,-1 18 1,19 0 0,2 1-1,-1-20 1,20 0-1,-40 0 1,0-39 15,-19-20 32,20 20-63,-20-19 15,19 19-15,1-20 16,39-18 0,38-21-1,40 0 1,19 21 0,39-21-1,-39 20 1,-38-1-1,-98 40 1,-20-19 15</inkml:trace>
  <inkml:trace contextRef="#ctx0" brushRef="#br0" timeOffset="149879.91">19136 6011 0,'0'0'0,"0"-20"15,-20 20 1,20-19 0,0-1-1,0 1 1,0 0 0,20 19-1,19-20 1,39 20-1,-19 20 1,-20 18 0,-19 1-1,-1 20 1,-38 0 0,-21 18 15,-19 2-16,-18-1 1,77-59-16,-39 1 16,-1-1-1,60-19 32,0 0-31,-1 0-1,21 20 1,-21-20 0,19 0-1,-18 0 1,59 20-16</inkml:trace>
  <inkml:trace contextRef="#ctx0" brushRef="#br0" timeOffset="150280.2">19644 6304 0,'19'0'31,"1"0"-16,-1-19 1,59 19 0,-58 0-16,19 0 15,78 0 1,-19 0 0,-21 0-1</inkml:trace>
  <inkml:trace contextRef="#ctx0" brushRef="#br0" timeOffset="150613.14">19956 6050 0,'0'20'31,"0"-1"-15,0 1-1,0 18 1,0 41-1,-20-1 1,1-20 0,0 1-1</inkml:trace>
  <inkml:trace contextRef="#ctx0" brushRef="#br0" timeOffset="151262.66">20386 6206 0,'19'0'0,"-19"20"15,20-20-15,-1 0 16,0 39-1,20-19 1,1 18 0,-1-18-1,39 19 17,-78 0-1,0-19-16,-20-1 1,-38 0 0,-21 1-1,40-1 1,-38-38 0</inkml:trace>
  <inkml:trace contextRef="#ctx0" brushRef="#br0" timeOffset="151612.91">20425 5991 0,'19'0'16,"0"0"15,-19-19-31,20 19 16,58-20-1,20 20 1,-40-19 0,20 38-1</inkml:trace>
  <inkml:trace contextRef="#ctx0" brushRef="#br0" timeOffset="152046.19">20913 6382 0,'0'0'0,"19"0"47,1 0-47,-1 0 16,40 0-1,19 19 1,-58-19-16,57 0 16,2 0-1,-21 0 1</inkml:trace>
  <inkml:trace contextRef="#ctx0" brushRef="#br0" timeOffset="152380.46">21186 6167 0,'-20'0'0,"20"19"63,0 1-48,0 0-15,0 19 16,0 19-1,0 1 1,0 0 0,0 18-1,0 2 1</inkml:trace>
  <inkml:trace contextRef="#ctx0" brushRef="#br0" timeOffset="153280.64">21772 5991 0,'0'-19'15,"0"-1"16,0 1-31,19 19 16,39-39 0,40 19-1,39 20 17,-20 40-32,-39-2 31,-38 21-16,-60-20 1,20-19-16,-98 57 16,-39-18-1,1 0 1,57-39 0,60-20-1,38-20 1,21 0-1,18 1 1,40-1 0,58 59 31,-117-19-32,-19 0 1,-20 18-1,0-18 1,-20 19 0,-38 0-1,-99 19 1,-38-38 0,-19-1-16</inkml:trace>
  <inkml:trace contextRef="#ctx0" brushRef="#br0" timeOffset="157016.9">22357 6323 0,'-19'0'16</inkml:trace>
  <inkml:trace contextRef="#ctx0" brushRef="#br0" timeOffset="157715.17">22279 6304 0,'0'0'47,"20"0"-16,0-19 16,136-1-31,58-19 15,-156 58-15,-18-19-1,-21 0 17,1 20-17,0-20 16,-1 20 1,20-1-17,-20 0 1,1 1 0,19 38-1,0 1 1,-39 78-1,-59-60 1,40-18 0,-40-19-1,59-21-15,-19 20 16,-40 0 0,-19 20-1,-19-20 1,-1 19-1,0-19 1,39 0 0,-18 1 15,-21-2-15,-19 1-1,20 0 1,38-19-1,20 0 1,-1-1-16</inkml:trace>
  <inkml:trace contextRef="#ctx0" brushRef="#br0" timeOffset="158091.46">22357 6870 0</inkml:trace>
  <inkml:trace contextRef="#ctx0" brushRef="#br0" timeOffset="158631.46">22338 6870 0,'-19'39'32,"-1"-19"-17,20-1-15,-59 20 16,157-156-16,-254 292 15,58-96 1,20-21 0,59-38-16,-40 19 15,0 20 1,1-21 0,19-18-1,-1 19 1,21-39-1,38 0 95,1 0-79,-20 20-31,20-20 0,38 0 16,40 0-1,19 0 1,-19 0 0,-40 0-1,-19 0 1,-19 0 31,-1 0-32,-19 19-15,40-19 16</inkml:trace>
  <inkml:trace contextRef="#ctx0" brushRef="#br0" timeOffset="182205.52">21069 10013 0,'0'0'0,"20"0"32,-1 20-32,20-1 15,39 21 1,19-21 15,1 0-15,-39 1-1,-21-1 1,-18-19 0,0 0-1,-20 20 1,19-20 0,1 0-1,0 19 1,-20-38-1,0 38-15</inkml:trace>
  <inkml:trace contextRef="#ctx0" brushRef="#br0" timeOffset="184233.26">22376 10248 0,'-19'0'31,"38"0"32,1 0-48,0 0 1,19 0 0,39 0-1,0 0 1,-39 0 0,-19 0-16,18 19 15,-18-19 1,19 0-1,-19 19 1,19-19 0,0 0-1,-20-19 17,1 19-17,-1-19 188</inkml:trace>
  <inkml:trace contextRef="#ctx0" brushRef="#br0" timeOffset="186190.05">23646 10364 0,'-20'0'31,"40"0"0,-1 0 0,1 0-15,19 0 0,19 0-1,-38 0-15,39 20 16,-20 0-1,-1-20 1,-18 0 0,19 19-1,-19-19 1,-1 0 0,1 20-1,-20-40 16</inkml:trace>
  <inkml:trace contextRef="#ctx0" brushRef="#br0" timeOffset="194942.05">24973 10150 0,'19'0'62,"-19"19"-62,20-19 16,0 0-16,39 39 15,18-19 1,2 0 0,-2-1-1,2 0 1,18 1-1,-18-1 17,-2 1-17,80 19 17,-99-19-17,40-20 1,-20 19-1,0 1 1,0-1 0,-19-19-1,19 19 1,0-19 0,-19 0-1,-21 0 1,-18-19-1,19 19 17,0 0-17,0 19 1,0-19 0,-20 0-1,1-19 1,19 19-1,40 19 1,-21-19 0,-39 0-1,1-19 1,0 19 15,19 0-15,19-19-1,-19 19 1,-19-20 15,-1 1-15,1 19 0,19-20-1,0 0 1,-20-19-1,1 0 1,-1 1 0,1-21-1,0 39-15,-1-38 16,1-1 0,18 20-1,-18-20 1,-1 21-1,1-21 17,0 0-17,-20 1 1,19 19 0,-19-20-1,20 39 1,-20-18-1,19 18 1,-19-19 0,19 0-1,-19 0 1,0-19 0,-19-1-1,19 0 1,-39 20-1,20-39 17,-40 39-17,-97-78 17,39 58-17,-1 20 1,41 20-1,-2 19 1,60 0-16,-39 0 16,-60-19-1,1 19 1,39 0 0,39 0-1,0 0 1,-39 0-1,59 0 1,-60 0 0,-38-20-1,39 20 1,0-20 0,39 20-1,0 0 1,-39 0-1,-20 0 1,-19 0 0,19 0-1,20 0 1,0 0 0,39 0-1,0 0 1,-39 0-1</inkml:trace>
  <inkml:trace contextRef="#ctx0" brushRef="#br0" timeOffset="196743.02">24935 10384 0,'-20'0'47,"40"0"-47,-20-20 16,0 1-1,19-40 1,0 1 0,0-20-1,1-20 1,0 39-1,-20 1 17,19 19-17,-19 0 1,0 0 0,0-1-1,0 2 1,0-1-1,20 19 1,-20-19 0,0 19-1,0-18 1,20 18 0,-20-19-1,0 0 1,19 0-1,-19-19 17,19-1-17,20-117 17,-39 117-17,20 1 1,-1-1-1,-19 0 1,20 40 0,-20-19-1,20 18 1,-20 0 0,19 20-1,-19-19 1,0-1-16,0 0 31,0 1 0</inkml:trace>
  <inkml:trace contextRef="#ctx0" brushRef="#br0" timeOffset="-212580.44">21674 11243 0,'-19'0'63,"19"-20"-17,-20 20-46,20-19 16,-19 19-16,19-20 0,-59 1 16,-19-1 15,-20 20-15,20 0-1,0 0 1,0 0-1,-39 39 1,39 0 0,58-19-16,-97 39 15,19 19 1,20 0 0,40-20-1,-2 1 1,21 19-1,-1 0 1,40 1 0,-20-22 15,19 22-15,-19-20-1,40 18 1,-2-18-1,1-20 1,40 20 0,-2-20-1,-18 0 1,117 0 15,-59-20-15,-19 1-1,-21-20 1,2 19 15,-2-19-15,2-39 0,-1 1-1,0-2 1,0 21-1,-19-20 1,19-39 0,-20-1-1,1 2 1,-39 18 0,-20-39-1,0 20 1,-20-20-1,0 1 1,-38-40 0,19 20 15,-59 19-15,1 40-1,-20 19-15</inkml:trace>
</inkml:ink>
</file>

<file path=ppt/ink/ink6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07T11:31:36.823"/>
    </inkml:context>
    <inkml:brush xml:id="br0">
      <inkml:brushProperty name="width" value="0.05292" units="cm"/>
      <inkml:brushProperty name="height" value="0.05292" units="cm"/>
      <inkml:brushProperty name="color" value="#FF0000"/>
    </inkml:brush>
  </inkml:definitions>
  <inkml:trace contextRef="#ctx0" brushRef="#br0">11219 5752 0,'-26'0'15,"26"-26"16,0 52 48,26-26-48,0 26-16,0 26 1,26 0-16,130 104 16,-130-130-1,-26-26 1,0 0 0,0-26 15,0 0-16,26-78 1,-26 52 0,-26 26-16,26-52 15,0 0 1,-26 0 0,0 52-1,0 0 1,-26 104-1</inkml:trace>
  <inkml:trace contextRef="#ctx0" brushRef="#br0" timeOffset="432.23">12078 5960 0,'0'26'94,"0"0"-63,0 0-31,26 208 0</inkml:trace>
  <inkml:trace contextRef="#ctx0" brushRef="#br0" timeOffset="1249.23">14056 5882 0,'0'-26'63,"0"52"-63,26-26 15,-26 26 1,52 52 0,-26-26-1,52-26 1,-26 0 15,-26-26-31,0 26 16,0-26-1,-26-26 1,26-26 0,26 0-1,0-26 1,1-52 0,-1 52-1,-26 26 1</inkml:trace>
  <inkml:trace contextRef="#ctx0" brushRef="#br0" timeOffset="1700.52">14915 5986 0,'26'0'31,"0"0"-16,0-26 1,26 26-16,52 26 31,-104 0-31,26 26 16,-104 52 15,0 0-15,26-52-1,26 1 1,104-79 0,26-1-1,26-25 1,27 0-16</inkml:trace>
  <inkml:trace contextRef="#ctx0" brushRef="#br0" timeOffset="2829.59">14472 10567 0,'-26'0'15,"26"26"1,26-26 15,-26 26-15,0 0-16,105 156 47,-53-104-32,0 1 1,-26-27-1,0-26 1,0-26 15,-26-26 1,0 0-32,0 0 15,26-53 1,26-25-1,0-26 1,0 78 0,-52 0-1,0 78 17</inkml:trace>
  <inkml:trace contextRef="#ctx0" brushRef="#br0" timeOffset="3549.91">15071 10801 0,'0'26'47,"26"-26"-47,0 0 32,0-26-17,0 26 16,26 26-31,26 26 16,-78 27 0,-26-53-16,0 0 15,26-26 32,26 0-31,0 0-1,26-26 1,-25 26-16,25 0 16,0 26-1,-26 0 1,0 52 0,-26 0-1,-26-26 1,-26 0-1,-26 0 1,-105 0 0</inkml:trace>
  <inkml:trace contextRef="#ctx0" brushRef="#br0" timeOffset="10218.67">27748 4919 0,'-26'0'16,"26"26"0,-26-26-1,-27 26 1,-25 26-1,0 0 1,0 0 0,-26 26-1,-26 26 1,26-26 0,78-51-16,-78 51 15</inkml:trace>
  <inkml:trace contextRef="#ctx0" brushRef="#br0" timeOffset="10552.2">27175 4815 0,'0'26'63,"0"0"-63,0 0 15,0 0-15,26 78 16,0 0-1,-26-52-15,52 52 16,130 235 15</inkml:trace>
  <inkml:trace contextRef="#ctx0" brushRef="#br0" timeOffset="11486.04">29986 5700 0,'-26'26'0,"52"-52"0,-78 78 15,26-26 1,0-26-16,-26 78 16,-52 0-1,-26 26-15</inkml:trace>
  <inkml:trace contextRef="#ctx0" brushRef="#br0" timeOffset="11869.32">29648 5570 0,'26'0'63,"-26"26"-63,0 0 31,26 0-15,-26 26-1,52 52 1,26 78 0,-26-52-1,-52-104-15,26 0 16,0 26-16</inkml:trace>
  <inkml:trace contextRef="#ctx0" brushRef="#br0" timeOffset="16555.02">24312 10021 0,'0'-27'15,"26"27"1,0 0 15,-26-26-31,52 26 16,26 0 0,0-26-1,26 26 1,52-26-1,-26 26 17,27-26-17,-27 26 1,-26 0 0,-78 0-16,52 0 15,78 0 1,-78-26-1,26 26 1,26 0 0,1-26-1,25 26 1,-26 0 0,0 0-1,26 0 1,0-26-1,1 26 1,-27-26 15,52 26-15,-26 0 0,26 0-1,1 0 1,-53-26-1,0 26 1,26 0 0,-52 0-1,0-26 1,0 26 0,-52 0-1,53 0 1,-27 0-1,-26 0 17,52 0-1,-78 0-15,0 0-1,0 0 1,0 26-1,0-26 1,0 52 0,-26-26-1,26 26 1,0 52 0,-26-25-1,26-1 1,-26 0-1,0 26 1,0-52 15,0 52-15,0-26 0,0 0-1,0 0 1,0 0-1,0 0 1,0-52-16,-26 79 16,26-27-1,0 0 1,0 0 0,0 0-1,0 0 1,0 26 15,-26-52-15,26 0-1,0-26 1,-26 0 0,0-26-1,-26 26 1,0-26-1,0 0 1,-52 0 0,-26-26-1,25 26 1,-25 0 0,0-26-1,26 26 1,-52 0-1,26 0 17,-26 26-17,25 0 1,-25 26 0,-26-26-1,78-26 1,-52 26-1,52 0 1,-79-26 0,53 26-1,-26-26 1,130 0-16,-130 0 16,0 0-1,-53 27 1,53-27 15,-26 0-15,-130 26 15,103-26-15,79 0-1,-52 0 1,52 0-1,26-26 1,0 26 0,0 0-1,26 0 1,25 0 0,27 0-1,0-27 1,0 27-1,0-52 17,0 26-17,26 0 1,-52-26 0,26 0-1,0 0 1,0-26-1,26 0 1,-26 0 0,26-26-1,-26 0 1,0 26 0,26-26-1,-26-27 1,26 53 15,0-26-15,-26 26-1,0-26 1,26 52 0,0 0-1,-26 0 1,26 26-1,0-26 1,0 26 0,0-26-1,0 26 1,0 0 0,0 0-1,0 0 16,26 26 32,0 0-32,0 0-31,0-26 16,78 26-1,-26-27 1,26 27 0,-26 0-1,1 0 1,-27 0 0,-26 0-16,26 0 15,26 0 1,-52 0 15,0 0-15,26 0-1</inkml:trace>
</inkml:ink>
</file>

<file path=ppt/ink/ink6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07T11:32:48.302"/>
    </inkml:context>
    <inkml:brush xml:id="br0">
      <inkml:brushProperty name="width" value="0.05292" units="cm"/>
      <inkml:brushProperty name="height" value="0.05292" units="cm"/>
      <inkml:brushProperty name="color" value="#FF0000"/>
    </inkml:brush>
  </inkml:definitions>
  <inkml:trace contextRef="#ctx0" brushRef="#br0">3202 3644 0,'-26'0'140,"0"0"-109,0 26 16,0-26-47,-1 0 0,1 26 0,0-26 16,0 26-16,0 0 0,26 0 0,0 0 16,0 0-1,0 0-15,0 0 16,0 0-16,0 0 15,0 0-15,0 0 16,0 0 0,0 0-16,0 0 15,0 0-15,0 0 16,0 0 0,0 0-16,0 0 15,26-26-15,-26 26 16,0 0-1,0 0-15,0 0 16,0 0-16,0 0 16,26-26-16,-26 26 15,0 0-15,0 0 16,0 0-16,0 0 16,26-26-16,-26 27 15,0-1-15,0 0 16,0 0-16,0 0 15,0 26 1,0-26-16,0 0 0,0 0 16,0 0-16,0 0 15,0 0-15,0 0 16,0 0-16,0 0 16,0 0-16,0 0 0,0 0 15,0 0-15,0 0 16,0 0-16,0 0 15,0 0-15,0 0 16,0 0-16,0 0 16,0 0-16,0 0 15,0 0 1,0 0-16,0 0 16,0 0-16,-26-26 0,26 26 15,0 0-15,26 1 16,-26-1-16,0 0 15,0 0 1,0 0-16,26-26 0,-26 26 16,27 0-1,-27 0 1,26-26-16,0 0 16,-26 26-16,26-26 0,0 0 15,-26 26-15,26-26 0,0 0 0,52 26 16</inkml:trace>
  <inkml:trace contextRef="#ctx0" brushRef="#br0" timeOffset="1520.34">3722 3826 0,'0'-26'15,"-26"26"17,26 26 46,26 0-63,-26 0 1,0 0-16,0 26 16,26-26-1,-26 26 1,0 0-16,26 0 0,-26-26 0,0 26 0,26 0 15</inkml:trace>
  <inkml:trace contextRef="#ctx0" brushRef="#br0" timeOffset="2392.66">4763 3696 0,'26'0'78,"0"0"-62,1 0-16,-1 26 0,0-26 15,0 0-15,0 0 0,0 26 16,0-26-16,0 26 0,0-26 16,0 26-16,0 0 0,-26 0 0,26 0 15,-26 0-15,0 0 16,0 0-16,-26-26 0,26 26 0,-26 0 0,26 0 16,-26 0-16,26 0 0,-26 0 0,0 0 15,0 0-15,26 0 0,-26 0 16,26 0-16,-26-26 0,26 26 15,-26 0-15,52-26 32,0 0-17,0 0 1,0 0-16,0-26 0,0 26 16,0 0-16,0-26 0,0 26 0,0 0 15,0 0-15,0-26 0,0 26 16,0 0-16,26 0 15</inkml:trace>
  <inkml:trace contextRef="#ctx0" brushRef="#br0" timeOffset="3417.21">3774 4997 0,'26'0'62,"-26"-26"-62,26 26 16,0 0-16,0 0 15,0 0-15,0 0 0,1 0 0,-1 26 16,0-26-16,0 26 0,0-26 16,0 26-16,0-26 0,-26 26 0,26 0 0,0-26 15,-26 26-15,26 0 0,-26 0 16,0 0-16,26-26 0,-26 26 0,-26 0 0,26 0 16,0 0-16,-26 0 0,0 0 0,0 0 15,0 1-15,0-1 0,0 0 16,0 0-16,0-26 0,0 26 0,-1-26 15,1 26-15,0-26 0,0 26 0,0-26 16,52 0 15,-26 26-31,26-26 16,0-26-16,0 26 0,1 0 16,-1 0-16,0 0 15,0-26-15,0 26 0,0 0 0,0 0 16,0 0-16,0 0 15,-26-26-15,26 26 0,0 26 16,0-26-16,52 0 0</inkml:trace>
  <inkml:trace contextRef="#ctx0" brushRef="#br0" timeOffset="3938.76">5154 4867 0,'26'0'15,"-52"0"1,26 26 0,0 0 15,0 0-31,0 0 16,0 0-16,0 0 0,0 0 15,0 0-15,0 0 0,0 0 0,26 0 16,-26 0-16,0 0 0,0 0 0,0 0 15,0 0-15,0 0 0,0 0 0,26 0 16,-26 0-16,0 1 0,0-1 0,26 0 16,-26 0-16,0 0 0,26-26 15,0 52-15</inkml:trace>
  <inkml:trace contextRef="#ctx0" brushRef="#br0" timeOffset="4518.76">5128 4841 0,'0'26'47,"-26"-26"-31,26 26-16,0 0 15,0 0-15,-26 0 16,26 0-16,0 0 0,-26 0 0,26 0 16,0 0-16,-26-26 0,26 26 0,-26 0 15,26 0-15,-26 0 0,0 0 16,26 0-16,-26-26 0,26 26 15,-26-26-15,26 26 0,-26-26 16,52 0 31,0 0 15,0 0-30,0 0-32,0 26 15,0-26-15,0 0 0,0 0 16,0 0-16,0 0 0,0 0 16,0 0-16,0 0 0,0 0 15,0 0-15,-26-26 0,26 26 0,0 0 0,0 0 16</inkml:trace>
  <inkml:trace contextRef="#ctx0" brushRef="#br0" timeOffset="5823.74">5518 3592 0,'0'-26'16,"-26"26"-1,26-27 1,26 27 46,0 0-62,0 0 16,0-26-16,0 26 0,0 0 16,0 0-16,0 0 0,1 0 0,-1 0 31,0 0 0,-26 53 0,0-27-31,0 0 0,0 26 0,0-26 16,0 26-16,0-26 0,0 26 16,0 0-16,0-26 0,0 0 0,0 0 0,0 0 15,0 0-15,0 0 16,0 0-16,26 0 0,-26 0 0,0 0 16,0 0-16,0 0 0,0 0 0,0 0 15,0 0-15,26-26 0,-26 26 0,0 0 16,0 0-16,0 0 0,0 0 0,0 0 15,0 0-15,0 0 0,0 1 16,0-1-16,0 0 16,0 0-16,0 0 15,0 0-15,0 0 0,0 0 16,0 0-16,0 0 0,0 0 16,0 0-16,0 0 0,0 0 0,0 0 15,0 0-15,0 0 0,0 0 16,0 0-16,0 0 15,0 0-15,0 0 16,0 0-16,0 0 0,0 0 0,-26-26 16,26 26-16,0 0 0,0 0 0,26-26 15,-26 26-15,0 0 0,0 0 0,0 0 16,0 0-16,0 0 16,0 0-16,0 1 15,0-1-15,0 0 0,0 0 16,0 0-1,26 0-15,-26 0 0,0 0 0,0 0 16,0 0-16,0 0 16,-26-26-16,26 26 15,0 0-15,0 0 16,0 0 0,0 0-1,0 0 1,-26-26-16,0 0 15,0 0 1,0 0-16,-1 0 16,1 0-16,0 0 0,0 0 0,0 0 15,-52-26-15</inkml:trace>
  <inkml:trace contextRef="#ctx0" brushRef="#br0" timeOffset="7152.95">6768 3409 0,'-26'0'16,"0"0"15,0 0-16,0 0-15,0 0 16,0 0-16,-1 0 0,1 0 16,0 0-16,0 0 15,0 0-15,0 0 16,26 26-16,-26-26 16,26 26-16,-26 0 15,26 0-15,0 0 16,0 1-16,0-1 0,-26 0 15,26 0-15,0 0 16,0 0-16,0 0 0,26 0 16,-26 0-16,0 0 0,0 0 15,0 0-15,0 0 0,0 0 16,0 0-16,0 0 0,0 0 16,0 0-16,0 0 0,0 0 15,0 0-15,0 0 0,0 0 16,0 0-16,0 0 0,0 0 15,0 0-15,0 0 0,0 0 0,0 0 16,0 0-16,0 0 0,0 0 16,0 0-16,0 0 15,0 0-15,0 1 0,0-1 16,0 0-16,0 0 0,26 0 16,-26 0-16,0 0 15,0 0-15,0 0 0,0 0 16,0 0-16,0 0 0,0 0 15,0 0-15,0 0 16,0 0-16,0 0 0,0 0 16,0 0-16,0 0 0,0 0 15,0 0-15,0 0 16,0 0-16,0 0 0,0 0 0,0 0 16,0 0-16,0 0 15,0 0-15,0 0 16,0 0-16,0 0 0,0 0 15,0 0-15,0 1 16,0-1-16,0 0 16,0 0-16,0 0 0,26 0 15,-26 0 1,0 0-16,0 0 0,26-26 16,-26 26-16,0 0 0,26-26 15,-26 26-15,26-26 0,-26 26 0,26 0 16,-26 0-16,26-26 0,1 26 15,-1-26-15,-26 26 0,130 0 0</inkml:trace>
  <inkml:trace contextRef="#ctx0" brushRef="#br0" timeOffset="8222.12">7523 3253 0,'-26'0'31,"26"26"-31,0 0 32,0 0-32,0 0 15,-27 0-15,27 0 0,0 0 0,-26 26 16,26-26-16,0 0 15,0 27-15,-26-27 0,26 0 0,0 0 0,0 0 16,0 0-16,0 0 0,0 0 0,0 26 0,0-26 16,0 0-16,0 0 0,0 0 0,0 0 15,0 0-15,0 0 0,26 0 16,-26 0 0,26-26-16</inkml:trace>
  <inkml:trace contextRef="#ctx0" brushRef="#br0" timeOffset="9067.8">7288 4789 0,'0'-26'47,"26"26"-16,0 0-15,0 0 0,0 0-16,-26 26 0,26-26 15,0 0-15,-26 26 0,26-26 0,27 52 16,-27-26-16,-26 0 0,0 0 16,26-26-16,-26 26 0,0 0 0,0 0 15,0 0-15,0 0 0,0 0 0,0 0 0,-26 0 16,26 0-16,-26 0 0,26 0 15,-26 0-15,-1 0 0,27 0 0,-26 0 0,0-26 16,0 26-16,0 0 0,0 1 0,0-1 16,0 0-16,0-26 0,0 26 15,0 0-15,52-26 32,0 0-17,0 0 1,0 0-16,0 0 15,0-26-15,0 26 16,0 0-16,0 0 16,0 0-16,1 0 0,51 26 15</inkml:trace>
  <inkml:trace contextRef="#ctx0" brushRef="#br0" timeOffset="10299.31">8017 3175 0,'26'0'47,"0"0"-16,26 0-15,-52 26-16,26-26 0,0 0 0,0 0 16,0 26-16,0-26 15,0 0-15,-26 26 0,26-26 16,-26 26 0,26 0-1,-26 0 1,0 0-16,0 0 15,0 0-15,0 0 16,27 0-16,-27 0 0,0 0 0,0 0 16,0 1-16,0-1 0,0 0 0,0 0 15,0 0-15,0 0 0,0 0 0,0 0 16,0 0-16,0 0 0,0 26 16,0-26-16,0 0 0,0 0 0,0 0 0,0 0 15,0 0-15,0 0 0,0 0 0,-27 0 16,27 0-16,0 0 0,0 0 0,0 0 15,0 0-15,0 0 0,0 0 16,0 0-16,0 0 0,0 0 16,0 0-16,0 0 0,0 0 0,0 0 15,0 0-15,0 1 0,0-1 16,0 0-16,0 0 16,0 0-16,0 0 15,0 0-15,0 0 0,0 0 16,0 0-16,0 0 15,0 0-15,0 0 16,0 0-16,0 0 0,-26 0 16,26 0-16,0 0 0,0 0 0,0 0 15,0 0-15,0 0 0,0 0 16,0 0-16,0 0 0,0 0 16,0 0-16,0 0 15,0 0-15,0 0 0,0 0 16,0 0-16,0 0 15,0 0-15,0 0 0,0 1 0,0-1 16,-26 0-16,26 0 16,0 0-16,0 0 0,0 0 15,0 0 1,-26 0-16,26 0 16,-26-26-1,26 26-15,-26-26 0,26 26 0,-26-26 16,26 26-16,-26-26 0,0 0 15,0 0-15,0 0 16,0 0-16,0 0 0,0 0 16,-78 0-16</inkml:trace>
  <inkml:trace contextRef="#ctx0" brushRef="#br0" timeOffset="13364.93">3280 10801 0,'-26'0'31,"26"-26"16,0 0-16,-26 26-15,0 0 0,26-26-1,-26 26-15,26 26 0,-26-26 16,0 0-1,0 0-15,26 26 0,-27-26 16,27 26 0,-26-26-16,26 26 15,0 0-15,-26-26 16,26 26-16,0 0 16,0 0-16,0 1 15,0-1 1,0 0-16,0 0 15,0 0-15,0 0 0,0 0 16,0 0-16,0 0 16,0 0-16,0 0 0,0 0 15,0 0-15,0 0 16,0 0-16,0 0 0,0 0 0,26-26 16,-26 26-16,0 0 0,0 0 0,0 0 15,0 0-15,0 0 16,0 0-16,26-26 0,-26 26 15,0 0 1,0 0-16,0 0 16,0 0-16,27-26 0,-27 26 15,0 0-15,0 0 16,0 0-16,0 0 16,0 0-16,0 1 15,0-1-15,26 0 16,-26 0-16,0 0 15,0 0-15,0 0 16,26 0-16,-26 0 0,0 0 16,0 0-16,0 0 15,0 0-15,0 0 0,26 0 16,-26 0-16,0 0 16,0 0-16,0 0 0,0 0 15,0 0-15,0 0 16,0 0-16,0 0 0,26-26 15,-26 26-15,0 0 0,0 0 16,0 0-16,0 0 16,26 0-16,-26 0 0,0 0 15,26-26-15,-26 26 0,26-26 16,-26 26-16,26-26 0,0 0 16,0 26-16,0-26 15,0 0-15,78 0 0</inkml:trace>
  <inkml:trace contextRef="#ctx0" brushRef="#br0" timeOffset="14127.49">3957 10671 0,'0'26'62,"0"0"-46,0 0 0,0 0-16,0 0 0,0 0 0,26 0 15,-26 0-15,0 0 0,0 27 0,0-27 16,0 0-16,0 0 0,0 0 0,26 0 16,-26 26-16,0-26 0,0 0 0,0 0 0,26 0 15,-26 0-15,0 0 0,26 0 0,26 52 16</inkml:trace>
  <inkml:trace contextRef="#ctx0" brushRef="#br0" timeOffset="15013.98">5024 10541 0,'0'0'0,"0"26"15,26-26 32,-26-26-31,26 26-1,0 0-15,26 0 0,-26 0 0,0-26 16,26 26-16,-26 26 0,0-26 0,26 0 16,-26 0-16,0 0 0,0 26 0,0 0 15,0 0-15,-26 0 0,0 0 16,0 0-16,0 0 0,-26 0 16,26 0-16,0 0 0,-26 0 0,26 0 0,-26 0 15,0 0-15,26 0 0,-26 1 16,26-1-16,-26-26 0,26 26 0,-26-26 15,26 26-15,0 0 47,26-26-31,0 0 0,0 0-16,0 0 15,0 0-15,0-26 0,0 26 16,0 0-16,0 0 0,78-26 15</inkml:trace>
  <inkml:trace contextRef="#ctx0" brushRef="#br0" timeOffset="15873.47">4087 12077 0,'-26'0'31,"26"-26"-15,26 26 0,-26-26-1,26 26-15,0 0 16,0 0-16,0 0 0,0-26 0,0 26 15,0 0-15,0 26 0,0-26 0,0 0 16,0 0-16,0 26 0,0 0 16,0 0-16,0 0 0,-26 0 15,26-26-15,-26 26 0,0 0 0,0 0 0,0 0 16,0 0-16,0 0 0,0 0 0,0 0 16,-26 0-16,26 0 0,0 0 0,-26 0 0,0 0 15,26 0-15,-26-26 0,26 26 0,-26 0 16,26 0-16,-26-26 0,26 26 0,-26-26 0,26 26 15,-26-26-15,26 26 16,0-52 0,26 26-1,0 0-15,-26-26 16,26 26-16,0 0 0,0-26 16,0 26-16,0 0 0,0 0 15,0 0-15,26 0 16</inkml:trace>
  <inkml:trace contextRef="#ctx0" brushRef="#br0" timeOffset="16311.22">5622 11869 0,'0'26'47,"0"0"-31,-26-26 0,26 26-16,0 0 15,0 0-15,0 0 0,0 0 16,0 0-16,0 0 0,0 0 0,26-26 15,-26 26-15,0 0 0,0 26 0,0-26 16,0 0-16,26 0 0,-26 26 0,0-26 0,0 0 16,0 0-16,0 0 0,0 0 0,26 104 15</inkml:trace>
  <inkml:trace contextRef="#ctx0" brushRef="#br0" timeOffset="16804.94">5440 11790 0,'0'26'0,"0"-52"0,-26 52 16,26 0 0,-26 1-1,26-1-15,-26 0 16,26 0-16,0 0 0,-26-26 16,26 26-16,-26 0 0,26 0 0,-26 0 15,26 0-15,0 0 0,-26-26 0,26 26 16,0 0-16,-26-26 0,26 26 0,0 0 15,-26 0-15,26 0 16,-26-26-16,26 26 16,26-26-1,0 0 17,0 0-32,0-26 15,0 26-15,0 0 16,0 0-16,0-26 0,0 26 15,0 0-15,0 0 0,0 0 0,-26-26 16,26 26-16,0 0 0,0 0 0,0 0 16,0 0-16,52 26 0</inkml:trace>
  <inkml:trace contextRef="#ctx0" brushRef="#br0" timeOffset="17832.34">5961 10541 0,'0'-52'0,"-26"52"32,26-26-17,0 0 16,0 0 1,26 0-32,0 0 15,0 0-15,0 26 16,0-26-16,0 26 0,-26 26 16,26-26-16,0 26 15,0-26-15,-26 26 0,26-26 16,-26 26-16,0 0 0,26 0 15,-26 0-15,0 0 16,0 0-16,26 0 0,-26 0 16,0 0-16,0 0 15,0 0-15,0 0 0,0 0 16,0 0-16,0 0 0,0 0 0,0 0 0,0 0 16,0 0-16,0 0 0,0 0 15,0 1-15,0-1 0,0 0 0,0 0 0,0 0 16,0 26-16,0-26 0,0 0 0,0 0 15,0 0-15,0 0 0,0 0 16,0 0-16,0 0 0,0 0 0,0 0 0,0 0 16,0 0-16,0 0 0,0 0 15,0 0-15,0 0 0,0 0 0,0 0 16,0 0-16,26 0 0,-26 0 16,0 0-16,0 0 0,0 0 15,0 0-15,0 0 0,0 0 16,0 0-16,0 1 15,0-1-15,0 0 0,0 0 16,0 0-16,0 0 0,0 0 16,0 0-16,0 0 15,0 0-15,0 0 0,26 0 16,-26 0-16,0 0 16,0 0-16,0 0 0,0 0 0,0 0 15,0 0-15,0 0 0,0 0 16,-26 0-16,26 0 15,0 0 1,-26-26-16,26 26 0,-26-26 16,26 26-16,-26-26 0,0 26 0,0-26 15,0 26-15,0 0 0,0-26 16,-78 52-16</inkml:trace>
  <inkml:trace contextRef="#ctx0" brushRef="#br0" timeOffset="19035.64">7392 10281 0,'-26'0'63,"0"0"-48,0 0-15,26-26 16,-26 26-16,0 0 0,0 0 15,0 0-15,0 0 16,0 0-16,26 26 16,-26-26-16,0 0 0,26 26 0,-26-26 15,0 26-15,0 0 16,26 0 0,-26-26-16,26 26 0,0 0 15,0 0-15,0 0 16,-26 0-1,26 0-15,0 0 0,0 0 16,0 0-16,0 0 16,0 0-16,0 0 0,26-26 15,-26 26-15,0 0 0,0 0 0,0 0 16,0 0-16,0 0 0,0 0 16,0 0-16,26-26 0,-26 26 0,0 1 0,0-1 15,0 0-15,0 0 0,26 0 16,-26 0-16,0 0 0,0 0 15,0 0-15,0 0 0,26-26 0,-26 26 16,0 0-16,0 0 0,0 0 0,0 0 16,0 0-16,0 0 0,0 0 15,26-26-15,-26 26 0,0 0 0,0 0 16,0 0-16,0 0 16,0 0-16,0 0 0,26 0 15,-26 0-15,0 0 0,0 0 16,0 0-16,0 0 0,0 0 15,0 0-15,0 0 16,26 0-16,-26 1 0,0-1 16,0 0-16,0 0 0,0 0 15,26 0-15,-26 0 0,0 0 16,0 0-16,0 0 0,0 0 16,0 0-16,26-26 0,-26 26 0,0 0 15,0 0-15,26 0 0,-26 0 0,26 0 16,-26 0-16,26 0 15,0 0-15,-26 0 0,26-26 16,78 78-16</inkml:trace>
  <inkml:trace contextRef="#ctx0" brushRef="#br0" timeOffset="21497.21">7939 10359 0,'0'26'15,"-26"-26"-15,26-26 16,26 26 0,0 0-1,-26 26 16,0 0-15,0 0-16,0 0 16,0 0-16,0 0 0,0 0 15,0 0-15,26 0 0,-26 0 0,0 0 16,0 0-16,0 0 0,0 0 16,0 0-16,0 0 0,26 0 0,-26 0 15,0 0-15,0 0 0,-26 26 0</inkml:trace>
  <inkml:trace contextRef="#ctx0" brushRef="#br0" timeOffset="21941.95">8043 11556 0,'0'26'15,"-26"-26"17,26 26-17,-26-26-15,26 26 16,0 0-16,26-26 15,-26 26-15,0 0 0,0 0 0,0 0 16,0 0-16,26 79 0,-26-79 16,0 0-16,0 0 0,26 0 15,0 78-15</inkml:trace>
  <inkml:trace contextRef="#ctx0" brushRef="#br0" timeOffset="23077.29">8512 10125 0,'0'-26'0,"-26"26"16,26 26-16,-26-26 15,52 0 32,0 0-47,0 0 0,0 0 16,0 0-16,0 0 0,0 0 15,26 0-15,-26 0 0,0 26 16,0-26-16,0 0 0,0 0 0,0 26 16,0 0-1,-26 0-15,26 0 16,-26 0-16,0 0 16,0 0-16,0 0 15,0 0-15,0 0 16,0 0-16,0 26 15,0-26-15,0 0 16,0 0-16,0 0 0,0 0 16,0 0-16,0 0 15,0 0-15,0 0 0,0 0 16,0 0-16,0 0 0,0 0 16,0 0-16,0 0 0,0 0 0,0 0 15,0 1-15,0-1 0,0 0 0,0 0 16,0 0-16,0 0 0,0 0 0,0 0 15,0 0-15,0 0 0,0 0 16,0 0-16,0 0 0,0 0 16,0 0-16,0 0 0,0 0 15,0 0-15,0 0 0,0 0 16,0 0-16,0 0 0,0 0 16,0 0-16,0 0 0,0 0 15,0 0-15,0 0 0,0 0 16,0 0-16,0 0 15,0 0-15,0 0 16,26 0-16,-26 0 16,0 1-16,0-1 0,0 0 15,0 0-15,0 0 16,0 0-16,0 0 16,0 0-16,0 0 15,-26 0 1,26 0-16,-26-26 15,26 26 1,-26-26-16,26 26 0,-26-26 0,26 26 16,-26 0-16,0 0 15,0-26-15,-52 0 16</inkml:trace>
  <inkml:trace contextRef="#ctx0" brushRef="#br0" timeOffset="24575.42">9475 4320 0,'-26'0'16,"0"0"15,52 0 0,0 0-15,0 0 0,0 0-1,0 0-15,0 0 0,0 0 0,0 0 16,0 0-16,0 0 0,52 0 15,-52 0-15,0 0 0,0 0 0,0 0 16,0 0-16,0 0 0,0 0 0,0 0 0,0 0 16,0 0-1</inkml:trace>
  <inkml:trace contextRef="#ctx0" brushRef="#br0" timeOffset="24895.23">9527 4685 0,'26'0'0,"-26"26"47,26-26-31,0 0-16,0 0 15,0 26-15,0-26 0,0 0 16,0 0-16,0 26 0,0-26 15,0 0-15,104 26 0</inkml:trace>
  <inkml:trace contextRef="#ctx0" brushRef="#br0" timeOffset="25951.86">9553 11166 0,'-26'0'31,"52"0"0,0 0-31,0 0 16,0 0-16,0 0 0,0 0 0,0 0 15,0 0-15,0 0 0,0 0 0,0 0 16,0 0-16,78 0 0,-78 0 16,0 0-16,0 0 0,0 0 0,0 0 15,0 0-15,1 0 0,25 0 16</inkml:trace>
  <inkml:trace contextRef="#ctx0" brushRef="#br0" timeOffset="26309.8">9631 11530 0,'26'0'0,"-52"0"0,52 0 47,0 0-47,0 0 15,0 0-15,0 0 0,0 0 0,0 0 16,0 0-16,0 0 0,0 0 15,0 0-15,0 0 0,0 0 0,0 0 16,0 0-16,0 26 0,0-26 16,0 0-16,27 0 0</inkml:trace>
  <inkml:trace contextRef="#ctx0" brushRef="#br0" timeOffset="27883.79">9423 4763 0,'0'0'16,"-26"0"31,52 0 15,-26 26-62,26-26 0,0 0 16,0 0 0,0 0-16,26 0 15,0 26 16,0-26 1,0 0-17,0 0 17,0 0-32,26 0 15,-26 0-15,0 0 0,0 0 0,-26 0 16,1 0-16</inkml:trace>
  <inkml:trace contextRef="#ctx0" brushRef="#br0" timeOffset="36773.77">4191 2524 0,'0'26'63,"0"0"-16,0 0-16,0 27-16,0 77 17,26 26-17,-26-130 1,-26-52 46,26 0-46,0-26 15,0 26-15,-26-26-16,26 0 31,0 0 0,0-27-15,26 27 15,-26 0 1,26 0-17,0 26-15,130-78 16,-78 130-1,-52 0 1,0 0 0,0 26-1,-26 0 1,26 0 0,-26 26-1,0-51 16,26 25-15,-26 0 0,0 0-1,0-26 1,-26-26 0,26 26-16,0 0 15,0 0 1,0 0-16</inkml:trace>
  <inkml:trace contextRef="#ctx0" brushRef="#br0" timeOffset="37142.11">4243 2811 0,'-26'0'16,"52"-26"78,0 26-94,0 0 0,0 0 0,234-52 46</inkml:trace>
  <inkml:trace contextRef="#ctx0" brushRef="#br0" timeOffset="38074.06">7262 2316 0,'0'-26'15,"-26"26"1,26 26 31,-26-26-47,0 52 16,0 0-1,-52 78 1,26-25-1,26-1 1,-26-52 0,52 0-1</inkml:trace>
  <inkml:trace contextRef="#ctx0" brushRef="#br0" timeOffset="38424.96">6976 2290 0,'-26'0'16,"26"26"31,0 0-32,0 0 1,26 26-16,26 26 16,-26-78-16,52 104 31,26 1-16,-26-27 1,0 78-16</inkml:trace>
  <inkml:trace contextRef="#ctx0" brushRef="#br0" timeOffset="40174.57">4321 9396 0,'0'-26'0,"0"52"15,26-26 1,-26 26-1,0-1119 1,0 2290 0,0-1093-1,26-104-15,-26 104 16,0 26 15,0-52-15,0-52-1,0-26 32,-26 0-31,26-26-16,-26 0 16,26-52-1,-26 0 1,26-26-1,26 26 1,-26-52 0,26 52-1,-26 0 1,26 78-16,-26-52 31,26 26-15,26 0-1,0 26 1,0 0 0,-26 26-1,0 0 1,0 26 0,0 26-1,0-26 1,0 0-1,0 0 1,0 26 0,-26-26-1,0 0 1,0-26 15,0 52-15,26 0-1,-26 53 17</inkml:trace>
  <inkml:trace contextRef="#ctx0" brushRef="#br0" timeOffset="40542.21">4295 9708 0,'0'0'0,"0"-26"32,26 26-17,0 0 17,0 0-32,0 0 15,78-26 1,182-26-1</inkml:trace>
  <inkml:trace contextRef="#ctx0" brushRef="#br0" timeOffset="42342.39">7991 8953 0,'0'-26'0,"-26"26"15,0 0 17,0 26-32,0 26 15,-52 53 1,52-27-1,26-52-15,-26 78 16,-26 26 0,26 0-1,-26-52 1</inkml:trace>
  <inkml:trace contextRef="#ctx0" brushRef="#br0" timeOffset="42792.4">7523 8979 0,'0'0'0,"26"0"78,-26 26-78,0 0 16,0 0-16,26 0 16,26 27-1,26 51 1,-26 0 0,52 0-1,-78-78-15,52 52 16,0 0-1,-52-26 1</inkml:trace>
  <inkml:trace contextRef="#ctx0" brushRef="#br0" timeOffset="49545.14">11037 3045 0,'0'0'0,"-26"0"47,-1-26-31,1 26 15,0 0 16,0 0-31,0 0-1,0 26 1,-52 26 0,26 26-1,26-26 1,26 26-1,0 78 17,0-104-32,0 1 15,26 51 1,-26-52 0,0-26-16,0 52 15,26-26 1,-26 52-1,0-52 1,0 26 15,0 0-15,0 0 0,0-26-1,0 52 1,0-52-1,26 27 1,-26-1 0,26-26-1,-26 26 1,26 0 0,0-26-1,0-26 1,0-26-1,79 26 1</inkml:trace>
  <inkml:trace contextRef="#ctx0" brushRef="#br0" timeOffset="51062.46">11713 2967 0,'-26'0'16,"26"26"-16,-26-26 31,-26 26 0,-26 26-15,26 0-1,26 52 1,0-26 0,26-52-1,52 52 1,-26-26 0,52 0-1,26 1 1,-26-27-1,-26 0 1,-26 0 0,27 0-1,-53 0 1,0 0 0,0 0-1,-53 0 1,1 0-1,-78 26 17,-52-78-32</inkml:trace>
  <inkml:trace contextRef="#ctx0" brushRef="#br0" timeOffset="51362.21">11583 3019 0,'0'0'0,"26"0"31,0 0-15,0-26-16,52 26 31,0-26-15,-52 26-16,53 0 16,77 26-1</inkml:trace>
  <inkml:trace contextRef="#ctx0" brushRef="#br0" timeOffset="51829.5">11609 4320 0,'26'0'31,"-26"26"-15,0 0-1,0 0 1,0 26-16,26 1 15,-26-27-15,0 52 16,-26 78 15,26-26-31</inkml:trace>
  <inkml:trace contextRef="#ctx0" brushRef="#br0" timeOffset="52312.26">12234 4372 0,'0'0'0,"-26"0"0,26-26 16,-26 26-1,0-26 1,-26 26 15,0 26-15,0 26 0,26 26-1,0 27 1,0-79-16,52 104 15,104 0 17,-26-130-17,52-52 1,-78-26 0,-78 52-16,26-78 15,-78 0 1,-26-1-1,0 53 17,-26 26-32</inkml:trace>
  <inkml:trace contextRef="#ctx0" brushRef="#br0" timeOffset="53195.58">12520 2837 0,'0'0'0,"-26"0"16,26-26 15,0 0-15,26 26 31,0 0-32,0-1120-15,52 2240 16,0-1094-1,27 0 1,-79 0 15,0 52-15,0-26 0,-26 78-1,0-26 1,26 26-1,-26 0 1,26-25 0,-26-1-1,0 26 1,-26-52 0,26 26-1,0-26 1,0-52-16,-26 52 15,26 26 1,0-26 15,0 0-15,0 1 0,0-27-1,0 26 1,-52 52 15,-157 52 0</inkml:trace>
  <inkml:trace contextRef="#ctx0" brushRef="#br0" timeOffset="54596.63">11271 10047 0,'-26'0'0,"0"0"63,26-26-48,-26 26-15,0 0 16,0 0-16,0 0 16,-52 26-1,25 26 1,27 0 0,26 0-1,0 0 1,0 52-1,26-52 17,1 26-17,-1 0 1,26-26 0,-26 52-1,-26-26 1,26 26-1,-26 1 1,0-27 0,-26 0-1,26 0 1,0 0 0,0 26-1,0 0 1,26-26 15,0 0-15,26-26-1,0 0 1,104 27-16</inkml:trace>
  <inkml:trace contextRef="#ctx0" brushRef="#br0" timeOffset="56313.83">4946 12988 0,'-26'0'0,"52"0"0,-78 0 31,52 26 16,0 0-47,0 26 16,0-26-16,0 78 15,0 52 1,0 26-1,26-25 17,0-79-17,0-26 1,26-26 0,0-26-1,52 0 1,26 0-1,0 0 1,78-26 0,27 0-1,-1 26 1,0 0 0,105 0-1,-79 26 1,0-26 15,-104 26-15,-104-26-16,79 0 15,-1 0 1,-52 0 0,26 0-1,-26-26 1,26 0-1,0-78 17,-52 51-17,26-25 1,-26-52 0,1 0-1,-27-26 1,26-52 15,-26 78-15,0-53-16</inkml:trace>
  <inkml:trace contextRef="#ctx0" brushRef="#br0" timeOffset="59065.44">11870 10125 0,'-27'0'15,"1"-26"17,0 26-17,26-26 16,-26 26-31,52 0 47,-26-26-47,52-27 16,27-25 0,-1 104-1,-26 0 1,-26 53-1,-26-1 17,-52 0-17,-26 0 1,0 0 0,51-52-1,27-52 1,27 0-1,-1 26-15,26-52 16,26 26 0,-52 26-1,26 26 1,-26 52 0,0 0-1,0 0 16,-52 26-15,-26-26 0,-209 78-1</inkml:trace>
  <inkml:trace contextRef="#ctx0" brushRef="#br0" timeOffset="59764.59">12156 11192 0,'0'0'15,"0"-26"-15,0 0 32,-26 26-32,0 0 15,0 26 1,-26 52 15,-26 0-15,26 26-1,26 26 1,26-26 0,52-26-1,208-26 16,-130-104-15,-104 0 0,-52 0-1,0 26-15,-52 0 16,-52 26 0,26 0-1,52 26 1</inkml:trace>
  <inkml:trace contextRef="#ctx0" brushRef="#br0" timeOffset="60781.97">12702 9890 0,'-26'0'15,"26"-26"32,26 26-31,-26-26-16,235-1249 31,-105 2368-15,-26-1093 15,-52 52-15,-52 0-1,26 0 1,-26 26 0,0-26-1,0 79 1,26-53-1,-26 52 1,26-52 0,-26-52-16,26 78 15,0 26 1,-26 0 0,26-26-1,-26 27 16,0-27-15,0-52 0,0 52-1,0-52 1,0 26 0,0-52-1,0 52 16,0 0-15,0-26 0,-26 26-1,0-52 1,-52 52 0,-26 1-1,-52-1 16,-183-26-31</inkml:trace>
  <inkml:trace contextRef="#ctx0" brushRef="#br0" timeOffset="64666.7">7523 6377 0,'26'0'47,"-26"-26"31,-26 26-31,0 0 0,-1 26-31,1-26-16,0 26 15,26 0-15,-52 52 16,52 0 0,26-52-1,26 0 1,1-26 0,-1-52-1,-26 0 1,-26-26 15,-26 52-15,0 0-1,0 26 1,-1 26 0,1 26 15,0 0-16,26 0 1,0 0 0,52-26-1,-25-26 1,25 0 0,-26-52-1,-26 0 1,-26 0-1,-26 26 1,-1 0 0,27 52-1,26 26 1,0 26 0,26-52 15,0 0-16,27-26 1,-1-26 0,-26 0-1,-26-26 1,-26 0 0,-26 52-1,-1 0 1,27 26-1,52 26-15</inkml:trace>
  <inkml:trace contextRef="#ctx0" brushRef="#br0" timeOffset="66334.7">19054 2967 0,'0'26'31,"-26"-26"-15,26 26-16,-26 156 31,26-26-15,0 26 0,0-25 15,0-105-31,0 78 15,0 26 1,26 52 0,0 0-1,-26-51 1,0-1 0,0-104-16,0 104 15,0 52 1,0-52-1,0 131 17,26-157-17,-26 0 1,0 52 15,0-78-15,0 52-1,0-51 1,-26 25 0,26-26-1,0-78-15,-26 130 0</inkml:trace>
  <inkml:trace contextRef="#ctx0" brushRef="#br0" timeOffset="67283.79">19028 7001 0,'0'-52'15,"-26"26"32,0 26 31,26 26-31,0 0-47,26 0 16,0 0-16,52-26 16,-26-52-1,-26 52 1,-52 0-16,-78 0 31,26 0-15,52 26-1,26 0 17,26 0-1,0 0-16,0-26-15,26 0 0</inkml:trace>
  <inkml:trace contextRef="#ctx0" brushRef="#br0" timeOffset="68317.38">19002 7001 0,'0'0'0,"26"0"31,-26 26-31,26-26 31,0 26-15,78-26 0,52 0-1,78 0 1,1-26 15,51 26-15,-104-26-1,78 0 1,-25 0 0,77 0-1,-26 0 1,-234 26-16,209-26 16,-27 0-1,52 0 1,183 0 15,-209 26-15,-78 0-1,27 0 17,-79-26-17,-26 0 1,-78 26-1,26 0 1,-78-26 15</inkml:trace>
  <inkml:trace contextRef="#ctx0" brushRef="#br0" timeOffset="70301.93">19678 7053 0,'0'-26'32,"0"0"140,-26 26-157,0 0 32,0 0-16,26 26-15,26-26 15,-26 26 16,26-26-31,0 0 31,-52 0-1</inkml:trace>
  <inkml:trace contextRef="#ctx0" brushRef="#br0" timeOffset="71670.45">19080 6324 0,'0'27'203,"-26"-27"-187,26 26 0,-26-26 15,26 26-16,0 0 17,26-26 61,0 0-77,-52 0-16</inkml:trace>
  <inkml:trace contextRef="#ctx0" brushRef="#br0" timeOffset="73082.19">19106 7001 0,'0'26'78,"-26"-26"-78,26-26 47,26 26-16,-26-26-15,26 26-16,-26-26 15,52 0 1,-26 0-1,0 0 1,0 0 0,0 0-1,0 0 17,0 26-17,-26-26 1,26 26-1,-26-26 1,26 26 0,0-26-1,0 0 1,0 0 0,-26 0-1,26 26 1,0-26-1,0 0 1,0 0 0,0 0-1,-26 0 17,26 26-17,-26-26 1,26 26-1</inkml:trace>
  <inkml:trace contextRef="#ctx0" brushRef="#br0" timeOffset="74404.47">19522 6377 0,'-26'-26'16,"26"52"140,26-26-125,0 0-15,0 26 0,0-26 15,0 0 16,0 0-16,0 0 0,0-26 16,0 26-31,0 0 15,1 0 0,-1-26-15,0 26 15,-26 26 47,-26-26-62,26 26-16,0 0 15,-26 0-15,26 0 16,-27 0 0,1 26-1,0-26 1,26 26 0,-26-26-1,26 0 1,-26 0-1</inkml:trace>
  <inkml:trace contextRef="#ctx0" brushRef="#br0" timeOffset="80688.66">4633 5960 0,'0'-26'0,"-26"26"31,0 52 78,26-26-109,0 0 0,0 26 0,0 104 16,0 1 0,0-27-1,26-52 1,-26-26-1,0 26 1,26-26 15,-26-26-15,26-26 31,0 0-32,26 0 1,0-26 0,27 26-1,77-26 1,-26 0 0,26 0-1,0-26 1,-26 26-1,-26 0 1,-25 26 15,-1 0-15,-26 0 0,0 0-1,0 0 1,26 0-1,-26 0 1,0 0 0,26 0-1,26 0 1,-26 0 0,52-26-1,-25 0 1,-79 26-16,130 0 47,-104 26-32,0-26 1,-26 0 0,52 0-1,-52 0 1,26 0-1,-26 0 1,26 26 0,-26-26-1,0 0 1,26 0 0,-26-26-1,26 26 1,0-26-1,1 0 17,-1-26-17,-26 52 1,-26-52 0,26 0-1,-26-1 1,-26-51-1,26 78-15,0-26 16,-52-26 0,26 0-1,0 26 1,-1 0 0,27 0-1,-26 0 1,26 26-1,0 52 17</inkml:trace>
  <inkml:trace contextRef="#ctx0" brushRef="#br0" timeOffset="86396.68">22021 6897 0,'26'-26'16,"0"26"30,-26-26-30,0 52 468,0 0-437,26-26 94,-26-26-110</inkml:trace>
  <inkml:trace contextRef="#ctx0" brushRef="#br0" timeOffset="88530.3">19054 4164 0,'0'-26'15,"0"0"126,0 52-141,-26-26 16,26 26 62,26-52 47,-26 0-110</inkml:trace>
  <inkml:trace contextRef="#ctx0" brushRef="#br0" timeOffset="90236.46">19730 6351 0,'26'0'78</inkml:trace>
  <inkml:trace contextRef="#ctx0" brushRef="#br0" timeOffset="90457.96">19809 6116 0</inkml:trace>
  <inkml:trace contextRef="#ctx0" brushRef="#br0" timeOffset="90658.06">19887 6064 0,'26'-26'16,"-26"0"15,26 26-15</inkml:trace>
  <inkml:trace contextRef="#ctx0" brushRef="#br0" timeOffset="91260.58">19678 6455 0,'26'-26'63</inkml:trace>
  <inkml:trace contextRef="#ctx0" brushRef="#br0" timeOffset="91508.06">19809 6324 0,'0'-26'94,"26"26"-79</inkml:trace>
  <inkml:trace contextRef="#ctx0" brushRef="#br0" timeOffset="91840.54">19939 6168 0,'0'0'15,"0"-26"63,26 26-62,-26-26 31,26 26-31,-26-26-1,26 26-15,-26-26 31,26 26-31,0-26 63</inkml:trace>
  <inkml:trace contextRef="#ctx0" brushRef="#br0" timeOffset="92209.33">20173 5934 0,'0'0'0,"0"-26"31,26 26 0,-26-26 16,26 26-31,-26-26-1,26 26 1,-26-26-16,26 0 16,26 0 15,-52 0-16,52 0 17,-52 0-32</inkml:trace>
  <inkml:trace contextRef="#ctx0" brushRef="#br0" timeOffset="94235.55">20433 5648 0,'0'0'0,"0"-26"15,26 26 1,-26-26 15,26 26-15,-26-26-1,26 26 1,-26-26 0,0 0-1,26 0 1,-26 0 0,26 26-1,-26-26 1,26 26-1,0 0 32,-26-26-47,26 26 32,-26-27-17,27 27 1,-27-26-1,26 0 1,26 0 0,-26 0-1,0 0 1,0 26 0,-26-26-1,26 0 1,0 0-1,0 26 1,-26-26-16,26 0 31,0 0-15,0 0 0,-26 0 15,26 26-16,0-26 1,-26 0 0,26 0-1,0 26 1,-26-26 0,26 0-1,0 0 1,-26 0-1,26 0 1,0 0 0,-26 0-1,26 0 1,0 0 0,-26 0 15,26 26-16,-26-26-15,26 0 32,0-26-17,0 52 1,0-52 0,0 52-1,-26-26 1,26 26-1,0-26 1,0-1 0,0 27-1,-26-26 1,26 26 0,-26-26 15,27 26-16,-27-26 1,26 0 0,0 26-1,-26-26 1,26 0 0,0 0-1,-26 0 1,26 26-1,0-26 17,0 0-17,0 0 1,0 26 15,-26-26-15,26 26-1,-26-26 1,26 26 15,-26-26-15,26 26 0,-26-26-1,26 0 1,-52 26 78,0 0-63,0 0-16,26 26-15,-26-26 16,0 26 0,26 0 31,26-26-1,-26-26-30,26 26 0,-26-26 15,26 26-31,-26-26 16,0 0 46,-26 26-46,26 26-1,-26-26 1,0 26 15</inkml:trace>
  <inkml:trace contextRef="#ctx0" brushRef="#br0" timeOffset="95609.62">21553 4112 0,'26'0'140,"0"0"-108,0 0-17,0 0-15,0 0 16,0 0 0,-26-26-16,26 26 15,0 0 1,0 0 15,0 0-15,0 0 15,-26-26-31,26 26 31,0 0-15,26-26 31,-52 52 62,-26-26-15,26 26-47,-26 0-16,0 0 0,0 26-15,26-26-16,-26 0 15,-26 52 1,26 0 0,0-52-16,0 0 15,26 0 1</inkml:trace>
  <inkml:trace contextRef="#ctx0" brushRef="#br0" timeOffset="97427.6">20277 6272 0,'0'26'47,"0"0"15,0 1-46,0-1-1,0 0-15,-26-26 16,26 26-16,0 26 16</inkml:trace>
  <inkml:trace contextRef="#ctx0" brushRef="#br0" timeOffset="97744.05">20459 6455 0,'0'26'62,"0"0"-46,0 0-16,0 0 16,-26 52-1</inkml:trace>
  <inkml:trace contextRef="#ctx0" brushRef="#br0" timeOffset="98060.1">20746 6194 0,'0'26'31,"0"0"-15,0 26-1,0 27 1,-26 25 0</inkml:trace>
  <inkml:trace contextRef="#ctx0" brushRef="#br0" timeOffset="99410.59">22438 3904 0,'0'-26'0,"0"52"32,-27-26-1,27 26-15,-26 0-1,26 0 1,-26 26-1,26 26 17,0-52-17,26-26-15,0 26 16,27 0 0,-27-26-1,26 26 1,-26-26-1,0 26 1,-26 0 47,-26-26-48,-26 26 1,-26-26-1,-27 0-15</inkml:trace>
  <inkml:trace contextRef="#ctx0" brushRef="#br0" timeOffset="99677.43">22385 3930 0,'26'0'63,"1"0"-48,-1 0-15,0 26 16,0-26-16,52 0 16</inkml:trace>
  <inkml:trace contextRef="#ctx0" brushRef="#br0" timeOffset="99980.43">22802 4320 0,'0'26'31,"-26"52"1</inkml:trace>
  <inkml:trace contextRef="#ctx0" brushRef="#br0" timeOffset="100311.43">23192 3956 0,'0'0'0,"0"26"16,-26-26 0,26 26-1,0 26 1,0 26-1,-26 0 1,0 26 0</inkml:trace>
  <inkml:trace contextRef="#ctx0" brushRef="#br0" timeOffset="100778.06">23531 4034 0,'-26'0'0,"0"0"47,26 26-47,-26-26 16,26 26-16,-26 0 15,-26 26 17,26 26-17,26-52 1,0 26-1,78-26 1,0-52 0,52-26-1,-78 0 1,-52-26 0,0 26-1,-52 0 1,0 26-1</inkml:trace>
  <inkml:trace contextRef="#ctx0" brushRef="#br0" timeOffset="101194.98">23999 3696 0,'0'0'16,"-26"0"-16,26 26 31,26-26-15,-26 26 0,26 26-1,26 52 1,-26-78-16,0 78 15,-52 208 17,-130-77-17</inkml:trace>
  <inkml:trace contextRef="#ctx0" brushRef="#br0" timeOffset="101845.92">22385 3566 0,'0'26'15,"-26"0"17,26 0-32,-26 26 15,-26 0 1,26 0-16,-26 78 15,52-104-15,-52 104 16,26 52 0,0-26 15,104 131-15</inkml:trace>
  <inkml:trace contextRef="#ctx0" brushRef="#br0" timeOffset="105696.46">19756 7209 0,'0'26'32,"-26"-26"-17,26 27 1,0-1 15,0 0-15,0 26-1,-26 0 1,26 0 0,26-26-16</inkml:trace>
  <inkml:trace contextRef="#ctx0" brushRef="#br0" timeOffset="106814.05">18845 6298 0,'26'0'157,"0"26"-126,1-26-31,-27 27 15,26 25-15,-26 52 32,-26-78-17,26 0-15,-27 26 16,1 0 0,52-52 77,1 0-61,-27-26-32,26 26 15,0 0-15,0-26 16,0 26-1,0 0-15,0 0 16,-52 26 0</inkml:trace>
  <inkml:trace contextRef="#ctx0" brushRef="#br0" timeOffset="108497.18">20589 6194 0,'26'0'47,"-26"-26"0,26 26-16,-26-26 0,27 26 313,-1 0-297,0 0-32,0 0-15,104 78 16,-104-26 0,-52 27-1,26-27 1,-26 0-1,26-26-15,-26 0 16,-26 0 15,26 0-15,52-26 31,0 0-16,-26-26-31,26 26 16,0 0-16,26 0 15,0-26 1,-26 26 0,0 0-1</inkml:trace>
  <inkml:trace contextRef="#ctx0" brushRef="#br0" timeOffset="109731.22">19184 9994 0,'0'0'0,"-26"0"47,26 27-16,0-1-15,0 0-16,-26 130 15,26 0 1,0 78-1,0-26 1,0 79 15,0-79-15,0 0 0,0-52-1,0-104-15,0 79 16,-26 25-1,0-52 1,26 26 0,-26-26-1,0 0 1,52 52 0</inkml:trace>
  <inkml:trace contextRef="#ctx0" brushRef="#br0" timeOffset="110297.49">19106 12753 0,'-26'0'16,"26"27"0,-26-27-1,26 26-15,-26 0 16,26 26-1,78 0 17,-26-78-17,0-26 1,-52 0 0,-26-1-1,-26 53 1,0 0-1,52 53 1</inkml:trace>
  <inkml:trace contextRef="#ctx0" brushRef="#br0" timeOffset="110847.48">19028 12910 0,'26'0'32,"0"0"-17,26 0 1,26 0 0,130 26-1,26-26 1,-156 0-16,339 0 15,-105 0 1,235 0 0,-105 0-1,131 52 1,-156-26 0,155 0-1,-129-26 1,-183 26 15,-78-26-15,-104 26-1,-52-26 1,-52 0-16</inkml:trace>
  <inkml:trace contextRef="#ctx0" brushRef="#br0" timeOffset="116266.01">19730 12988 0,'26'0'31,"-26"-26"0,0 52 16,0 0 16,27-26-32,-1-26 0,0 26-15,-26-26 0,26 26-1,-52 0 16,0 0 48,26 26-64,-26-26-15,52-26 16</inkml:trace>
  <inkml:trace contextRef="#ctx0" brushRef="#br0" timeOffset="117199.79">19028 12129 0,'26'-26'47,"-52"52"109,0-26-124,26 26-32,0 0 47,0-52-32,26 26-15,0-26 16,-52 26 31,0 0-47</inkml:trace>
  <inkml:trace contextRef="#ctx0" brushRef="#br0" timeOffset="118421.38">19132 12884 0,'0'-26'109,"26"26"-109,-26-26 16,26 26-16,0-52 16,26-27-1,26 27 1,-26 0 0,0 0-1,-26 0 1,0 52-16,52-78 31,-52 26-15,0 26-1,26 0 1,-26 0 0,0 0 15,-26 0-16,26 26 1,-52 0 62,26 26-31</inkml:trace>
  <inkml:trace contextRef="#ctx0" brushRef="#br0" timeOffset="119233.65">19574 12155 0,'-26'0'16,"52"0"93,0 0-77,0 0-32,0-26 15,0 26 16,26 0 1,-26 0-1,1 0-15,-1 0-16,0 0 31,0 0 0,0 0 0,-26 26-15,0 0 0,-26 78-1,26-26 1,-26-52-16,26 52 31,0-26-15,-26-26-1,26 0 1,-26 26 0</inkml:trace>
  <inkml:trace contextRef="#ctx0" brushRef="#br0" timeOffset="123459.61">21188 12962 0,'0'26'125,"26"-26"0,0 0-109,0 0 15,-26-26 16,-26 26-32</inkml:trace>
  <inkml:trace contextRef="#ctx0" brushRef="#br0" timeOffset="124894.25">19158 10749 0,'0'-26'15,"-26"52"95,26 0-110,-26-26 15,26 26-15,-26 0 47,26 0 0,26-26-16,-26-26-31,26 26 16,0-26 0,-52 26 31,26 26-1</inkml:trace>
  <inkml:trace contextRef="#ctx0" brushRef="#br0" timeOffset="130771.17">19028 12806 0,'26'-26'328,"0"-1"-266,0 1-30,-26-26-17,26 26 17,26-26-1,-26 26 0,0-26-15,0-26 15,26 26 0,-26 0-15,26 26 15,-26-26 0,0 0 1,26 0-17,-26 0 16,0 26 1,26-26-1,-26 26-15,26-26 15,-26 26 0,26-26-15,1-1 15,-1 27 0,0-26 0,26-26-31,78-78 16,-104 104 0,-26 26-16,0 0 31,0 0-15,0-26-1,26 26 1,-26-26-1,0 26 1,0 0 0,-26 0-16,26 0 15,0-26 17,0 26-17,0 0 1,0-26-1,0 26 1,0-1 0,-26 1 15,53 0-15,-27 0-1,0 0 1,-26 0-1,26 26 1,-26-26 0,26 26-1,0-26 1,0 0 0,-26 0-1,26 26 32,-26-26-31,26 26 15,-52 0 235,0 0-235,26 26-16,-26-26-15,0 26 16,0 0 15,0-26 16,26 26-31,26-26 15,-26-26 0,26 26-31,-26-26 47,26 26-47,-52 0 16</inkml:trace>
  <inkml:trace contextRef="#ctx0" brushRef="#br0" timeOffset="132037.54">20641 10515 0,'-26'-26'15,"0"26"17,0 26-1,0-26 0,26 26-15,0 0 15,-26-26-15,26 26-1,26-26 16,0 0 1,0 0-17,0 0 17,0-26-1,27 26-31,-1 0 31,-26-26-15,26 26 15,0 0 0,0-26 0,0 26-15,-26 0 15,0-26-15,26 26 0,-26-26-1,0 26 1,52-26-1,-26 26 1,-78 26 47,26 0-48,-26 0-15,26 0 16,-26-26-16,0 78 15,0-26 1,0 26 0,0-26 15,0 0-15,26-26-1,-26 0 1,26 0-1,0 27 1</inkml:trace>
  <inkml:trace contextRef="#ctx0" brushRef="#br0" timeOffset="149092.82">15904 3409 0,'26'0'63,"-26"-26"-32,0 52-15,0 0-16,0 0 15,0 0-15,0 105 16,0-105-16,0 104 16,0 52-1,0 0 1</inkml:trace>
  <inkml:trace contextRef="#ctx0" brushRef="#br0" timeOffset="149727.4">15930 2915 0,'0'0'0,"-26"-26"16,0 26-16,26-26 0,-26 26 15,-26-26 1,0 26 0,26 52 15,-52 26-16,0 26 1,0 78 0,26 0-1,26 27 1,26-27 0,78 0-1,26-26 1,52 0-1,52-26 1,-26-77 0,27-80-1,-157 27-15,156-104 16,-26-52 15,-104-208 0,-156 156-15,-52-27 0,-52 53-1,-79 52 1,-51 78 0</inkml:trace>
  <inkml:trace contextRef="#ctx0" brushRef="#br0" timeOffset="150694.01">16373 11140 0,'0'0'0,"-26"-26"0,0 26 31,0-26-15,0 0 0,52 26-1,52 0 1,0 0 0,78 0-1,-52 52 1,-26 52-1,-52-78-15,-26 104 16,-78 26 0,-26 26-1,0-104 1,52 1 15,78-79-15,0 0-1,104-53 1,-26 1 0,52 0-1</inkml:trace>
  <inkml:trace contextRef="#ctx0" brushRef="#br0" timeOffset="151343.94">16737 10905 0,'0'0'0,"-26"0"0,0-26 15,-52 0 1,26 0 0,26 26-16,-78-26 15,0 0 1,25 52 0,53-26-16,-52 52 15,-26 53 1,-26 77-1,52-26 1,0 78 0,52-26-1,52 1 1,78 25 15,78-26-15,26-104-1,235 0 17,-183-130-17,-78-52 1,1-104 0,-53 26-1,-104-52 1,-78 51-1,-52-25 1,-52 0 0,25 26-1,-155-52 1</inkml:trace>
  <inkml:trace contextRef="#ctx0" brushRef="#br0" timeOffset="157613.09">25171 4398 0,'26'-26'0,"-52"26"31,26-26-31,0 0 31,-26 26-15,26-26-16,-26 0 31,0 26 0,0 0-15,-53 26-1,-103 104 17,156-51-17,0-1 1,52-26 0,-26-26-16,26 26 15,26 0 1,0-26-1,26 0 1,1-26 0,25 26 15,-26-26-15,0 26-1,-52 26 1,0-26-1,0-26 1,0 26 0,-26 0-1,0 0 1,0 26 0,-26-26-1,-26 52 1,-26 0-1,0-26 1,-26 0 0,-1-52 15,-51-26-15,52-26-1,0-78-15</inkml:trace>
  <inkml:trace contextRef="#ctx0" brushRef="#br0" timeOffset="158530.47">25691 5257 0,'-26'0'0,"26"26"31,-26-26-31,0 0 16,52 0 46,-26-26-46,26 26-1,0-26 1,0-26 0,0 52-1,0 26 1,-26 26 0,0-26-1,0 26 1,-130 131-1</inkml:trace>
  <inkml:trace contextRef="#ctx0" brushRef="#br0" timeOffset="159663.4">26004 4242 0,'26'0'15,"-26"26"17,0 0-1,0 0-16,26-26 1,-26 26-16,0 0 31,26 26-15,26 105 0,-26-105-16,26 104 15,-26-52 1,0-52-1,-26-26-15</inkml:trace>
  <inkml:trace contextRef="#ctx0" brushRef="#br0" timeOffset="160247.36">26030 4398 0,'-26'-52'16,"26"26"31,0 0-32,26 26 17,0-26-17,26-26-15,104-52 16,-104 78-16,52-26 15,-52 26 1,-26 52 0,0 0 15,26 26-15,-26 26-1,-26-52 1,0 26-1,-26 78 17,-26-78-17,-78 27 1,26-1 0,-130 78-1</inkml:trace>
  <inkml:trace contextRef="#ctx0" brushRef="#br0" timeOffset="160880.45">26186 4633 0,'0'0'15,"26"0"17,0 26-1,0-26-16,0 0-15,52 52 16,52 52 15,26 26-15,-52-26 0,1-26-1,-27 26-15</inkml:trace>
  <inkml:trace contextRef="#ctx0" brushRef="#br0" timeOffset="169916.48">22880 11452 0,'0'-26'31,"26"26"-31,-26-26 32,0 0 15,-26 26 31,0 0-63,-26 26 1,26 0 15,0 0-15,-26 0-1,26 0 1,26 26 0,-26-26-1,104 78 1,78-104 0,-52 0-1,-26 0 1,-52 0 46,0 26-46,0-26 15,-26 26-15,26-26 15,-26 52 0,-26 0-15,0 1-16,-78 77 16,-52-78-1,52-52 1,-26 0-1,0-52-15</inkml:trace>
  <inkml:trace contextRef="#ctx0" brushRef="#br0" timeOffset="170566.71">23505 11869 0,'0'26'0,"-26"0"63,0-26-48,26 26-15,-26-26 16,26 26 15,0-52-15,26 26-1,0 0 1,-26-26 0,26 26-16,-26-26 15,0 52 16,-26 0 1,0 26-17</inkml:trace>
  <inkml:trace contextRef="#ctx0" brushRef="#br0" timeOffset="171817.6">23687 11244 0,'0'26'47,"0"0"-16,0 0-31,0 0 16,26-26-16,-26 52 15,52 52 1,-26 0 0,52-26-1,-52-26 16,26 0-15,-26 0 0,0-25-16</inkml:trace>
  <inkml:trace contextRef="#ctx0" brushRef="#br0" timeOffset="172317.37">23739 11218 0,'-26'0'15,"26"-26"17,-26 26-32,26-26 31,26 0-15,0 0-1,52-52 1,26 0-1,-78 78-15,209-79 32,-105 105-17,-78 27 1,-26 25 0,-26 0-1,-52 26 16,-52 26-15,-27 0 0,-51 78-16</inkml:trace>
  <inkml:trace contextRef="#ctx0" brushRef="#br0" timeOffset="172650.6">23947 11634 0,'26'0'0,"0"0"31,0 26-15,0-26-16,0 0 16,105 52-1,-1-26 1,52 26 0,-78 27-1,-26-53 1,-26 26-16</inkml:trace>
  <inkml:trace contextRef="#ctx0" brushRef="#br0" timeOffset="173967.25">25509 3513 0,'0'26'78,"0"1"-62,0-1-16,0 0 15,0 0-15,-26 78 16,26 26 0,0-52-1,0 26 1</inkml:trace>
  <inkml:trace contextRef="#ctx0" brushRef="#br0" timeOffset="174317.75">25457 3487 0,'0'26'47,"26"-26"-32,-26 26-15,52 27 16,26-1 0,26 26-1,0-26 16,-26 26-15,-52-52 0,1 0-16</inkml:trace>
  <inkml:trace contextRef="#ctx0" brushRef="#br0" timeOffset="174618.27">26004 3279 0,'-26'0'31,"26"26"-16,0 0 1,0 0 0,26 104-1,-26-25 1,0 51 0,-52 52-1</inkml:trace>
  <inkml:trace contextRef="#ctx0" brushRef="#br0" timeOffset="175051.13">26342 3670 0,'0'0'16,"-26"0"15,26 26-31,-26 0 15,-26 52 1,26-52 0,52-26-1,0 0 1,26-52 0,0 0 15,-52 26-16,0 0 1,-78 52 0</inkml:trace>
  <inkml:trace contextRef="#ctx0" brushRef="#br0" timeOffset="176335.54">24546 10333 0,'0'26'47,"26"-26"-31,0 26-16,0 0 16,0 0-1,26 0 1,0 26-1,0 0 1,-26-26 0,0-26-1,0 0 17,-26-26-1,0 0-31,26-26 15,157-156 17,25 0-17,-26 51 1,0 1 0,-78 104 15,-104 26-16,0 52 32,-26-26-47,0 0 0</inkml:trace>
  <inkml:trace contextRef="#ctx0" brushRef="#br0" timeOffset="191682.24">28789 5127 0,'26'0'78,"-26"-26"-63,26 26-15,0-26 0,78-52 16,26-26 15,26 0-15,-130 78-16,130-78 16,27-26-1,-1 25 1,-26 1-1,-52 0 1,26-26 0,-26 52-1,1 0 1,-1 0 0,-52 26-1,26 0 1,-52 52-1,-26-26 32,26 26-15,-52 0 108</inkml:trace>
  <inkml:trace contextRef="#ctx0" brushRef="#br0" timeOffset="192607.94">30038 4294 0,'0'-26'31,"0"0"48,0 52-79,26 0 15,-26 0 1,52 26-16,0 0 15,0 27 17,0-1-17,-26 26 1,-26-26 0,0 26-1,0-26 1,-26-78-16,0 104 31,0-78-15,0 26-1,0-26 1,26 0 0</inkml:trace>
  <inkml:trace contextRef="#ctx0" brushRef="#br0" timeOffset="193367.47">29934 4919 0,'0'26'31,"0"0"1,0 0-17,0 0-15,0 0 16,-26 52 0,26 0-1,0 0 1,0 0-1,26-52 1,-26 1 0,0-1 15,26-26 0,-26-26-15,52-1 46,0 1-46,26-26 0,0 0-1,26-26 1,-25 26-1,-27 26 1,-52 0-16,26 26 16,-52 0 46</inkml:trace>
  <inkml:trace contextRef="#ctx0" brushRef="#br0" timeOffset="193790.22">30923 4268 0,'-26'0'15,"26"26"17,-26-26-17,0 0 1,-26 26 0,-26 26-1,0 0 1,-78 105-1,-157 103 1</inkml:trace>
  <inkml:trace contextRef="#ctx0" brushRef="#br0" timeOffset="194125.02">30429 4294 0,'-26'0'16,"26"26"-1,0 0 16,0 0-15,26 52 0,0 27-1,26-1 1,-26 26 0,26-26-1,0 26-15</inkml:trace>
  <inkml:trace contextRef="#ctx0" brushRef="#br0" timeOffset="195824.61">30741 6012 0,'26'0'15,"-26"-26"1,0 0-1,0 0 1,-26 26 0,26-26-1,-26 0 17,0 26-17,0 0-15,-26 0 16,-26 26-1,26 0 17,0 0-17,26 26 1,26-26 0,0 26-1,0 0 1,52 26-1,0-26 1,52 0 0,-26-25-1,0-1 1,-26 0 0,-52 0-16,52 0 15,-26 0 1,0 0 15,-26 0-15,0 0-1,0 0 1,-52 26 0,-26 0-1,-26-26 1,-26 0-1,0-26 1,-1-26 0,27-104-1</inkml:trace>
  <inkml:trace contextRef="#ctx0" brushRef="#br0" timeOffset="196374.68">31340 6481 0,'26'0'78,"0"0"-62,0 0-16,0 0 15,26-26-15,78 26 16,0-26 0,-52 26-1</inkml:trace>
  <inkml:trace contextRef="#ctx0" brushRef="#br0" timeOffset="196657.51">31366 6715 0,'26'0'31,"-26"26"-15,26-26-16,0 0 16,0 0-16,52 0 15,52-26 1,78 0-1</inkml:trace>
  <inkml:trace contextRef="#ctx0" brushRef="#br0" timeOffset="197441.59">32667 5726 0,'0'-26'16,"-26"26"0,0 0 15,0 26-15,-78 26-1,0 26 1,78-52-16,-78 52 15,52 52 1,0-26 0,52 0-1,52 1 1,26-1 0,78-26-1,52 0 1,-52-52 15,-26-26-15,-51-26-16</inkml:trace>
  <inkml:trace contextRef="#ctx0" brushRef="#br0" timeOffset="197726.48">32068 6324 0,'27'0'47,"-1"0"-47,0 0 16,52 0-1,78 0 1,156-26-16</inkml:trace>
  <inkml:trace contextRef="#ctx0" brushRef="#br0" timeOffset="198109.36">33188 6611 0,'-26'0'32,"52"0"30,0 0-31,0-26-15,-26 0 0</inkml:trace>
  <inkml:trace contextRef="#ctx0" brushRef="#br0" timeOffset="198676.05">33682 5830 0,'0'0'0,"-26"0"0,26-26 16,26 26 15,-26 26-15,0 0-1,26 52 1,26 26 15,0 0-15,1 26-1,25-25 1,-52-53 0,0 0-1,0-52-15,-26 26 16,26-26-1,0 0 1,0-26 0,78-52-1,26-105 1,-26 1 0,-26 26-1,-52 52 16,0 26-15,-26 26-16</inkml:trace>
  <inkml:trace contextRef="#ctx0" brushRef="#br0" timeOffset="199409.99">29752 5674 0,'0'-26'47,"0"52"-47,-26 0 31,26 0-31,0 78 16,0-52-16,0 182 15,0 105 1,52-53 0,0 0-1,0-104 16,0 79-15</inkml:trace>
  <inkml:trace contextRef="#ctx0" brushRef="#br0" timeOffset="200826.74">29674 5700 0,'26'0'32,"-26"-26"-17,78 26 1,104-26 0,78 0-1,157 52 1,-27-26-1,131 26 1,-27-52 0,-129 0-1,51-26 1,-51-26 0,-131 26-1,26-1 1,-25 27 15,-27 0-15,-78 26-1,-104 0-15,130 0 16,-26 0 0,0 0-1,-77 0 1,-27 26 171,-26 0-171,0 1-16,26-1 0,-26 26 16,0-26-16,26 130 15,-26 26 1,26 52-1,0 27 1,26-53 0,-26-26-1,-26-78 1,0-26 0,0-26 15,0-26-16,-26-26 17,0 26 30,0-26-46,0 0-16,0 0 15,0 0-15,-131 0 16,-77 0 0,0 0-1,-105-26 1,-51 0 0,78 26-1,234 0 1,-235-26-1,-25 26 1,78 26 0,-27 0-1,131 0 1,-26 26 0,104-52-1,-78 52 1,51-26-1,-51 26 1,26-26 0,-52 27-1</inkml:trace>
  <inkml:trace contextRef="#ctx0" brushRef="#br0" timeOffset="204460.9">26472 11166 0,'0'-26'31,"0"52"32,26-26-63,0 26 15,-26 0 1,52 26-1,26 26 1,79 78 15,-105-78-15,-26-52 15,0-26 16,-26-26-16,26 26-31,26-52 16,104-52 0,-130 78-16,208-156 31,131-105-16,-105 105 1,-208 130-16,130-52 16,-104 52-1</inkml:trace>
  <inkml:trace contextRef="#ctx0" brushRef="#br0" timeOffset="-164050.08">21709 3644 0,'0'0'0,"-52"26"16,26 0-1,-52 26-15,-53 26 16,105-52 15,0-26-15,-52 52-1,-52 52 1,-52 0 15,0 52-15,52-52 0,77-78-1,-77 105 1,-78 129-1,78-78 1,52-104 0,26 0-1,-26 26 1,0-26 15,0 27-15,51-27-1,1-52-15,0 52 16,-26 26 0,0 0-1,26 0 1,0-52 0,26 26-1,0-52 1,26 0-1,0 0 1,26 26 0,0-26-1,27 0 17,-1-26-17,0 26 1,0-26-1,0 0 1,0 0 0,0-26-1,26 0 1,-26 0 0,0 0-1,26-26 1,1 26-1,-1 0 1,-26-26 0,-52 52-16,52-52 15,0 0 17,0 0-17,0-26 1,26 0-1,-26-26 1,0 0 0,1-1-1,-27 27 1,26-52 0,-26 26-1,26-26 1,-26 52-1,-26-26 1,0 26 0,0-26-1,0 25 17,26-25-17,-26 26 1,0 0-1,-26 26 1,0-130 15,0 104-15,0 26 0,0 0-1,0 26 1,-52-26-1,26-26 1,-26 26 0,0 26 15,0-1-15,-26 1-1,0 26 1,26 0-1,0 26 1,-53 27 0,27-27-16</inkml:trace>
  <inkml:trace contextRef="#ctx0" brushRef="#br0" timeOffset="-149046.11">26550 7157 0,'0'0'0,"0"26"15,0 0 16,-26-26-31,26 79 32,26-27-17,0 0 1,0-26 0,52 26-1,-26-26 1,0 0 15,-25 0-15,25 0-1,-52 0 1,0 0 0,0 26-1,0-26 1,-52 0-1,-27 0 1,-25-26 0,-26-78-16</inkml:trace>
  <inkml:trace contextRef="#ctx0" brushRef="#br0" timeOffset="-148711.6">26706 6949 0,'0'0'16,"26"0"46,0 0-46,0 0 0,1 0-16,-1 0 0,52 26 15,-52-26-15,156 0 31,-26 0-31</inkml:trace>
  <inkml:trace contextRef="#ctx0" brushRef="#br0" timeOffset="-148078.59">26602 8433 0,'0'26'31,"0"0"-15,-26-26-16,26 26 16,0 52-1,0 26 1,0 26-1,0 0-15</inkml:trace>
  <inkml:trace contextRef="#ctx0" brushRef="#br0" timeOffset="-147595.36">27149 8459 0,'0'0'0,"0"-26"16,-26 26-16,26 26 15,-26-26 1,0 0-1,0 26 1,-52 26 0,26 0-1,26 52 1,0-26 0,26 0-1,52 0 1,-26-52-1,78 26 1,26-26 0,26-78-1,-104-52 1,-78 0 0,-52 0-1,0 26 1,-26 52-16</inkml:trace>
  <inkml:trace contextRef="#ctx0" brushRef="#br0" timeOffset="-146728.21">27617 6819 0,'-26'0'0,"26"-26"15,0 0 1,-26 26 0,52 0-1,0 0 1,0-26 15,0 26-31,27 0 16,25-26-1,26 52 1,-26 0 0,-78 0-16,52 26 15,-26 52 1,-26 0 0,0 26 15,-26 1-16,0 155 17,26-182-17,0 26 1,-26 26 0,26-52-1,0 27 1,0-27-1,0 52 1,0-52 0,-26 0-1,26 0 1,0 0 0,-26-26-1,-78 53 1</inkml:trace>
  <inkml:trace contextRef="#ctx0" brushRef="#br0" timeOffset="-145826.92">26472 6689 0,'-26'-26'15,"0"26"17,0 0-17,0 0 1,0 0-1,-26 26 1,-26 26 0,-52 104-1,52-78 1,26 52 0,52-26-1,0 1 1,26-1-1,-26-78-15,26 78 16,0 26 0,0-26-1,-26 52 1,0-26 0,26-25 15,-26 77-16,0-78 1,0 26 0,-26 0-1,26-26 1,0-26 0,0 0-1,26 0 1,0 1-1,182 25 1</inkml:trace>
  <inkml:trace contextRef="#ctx0" brushRef="#br0" timeOffset="-144258.02">12520 5101 0,'26'0'15,"-26"26"1,0 0-16,0 0 15,0 52 1,0 52 0,26-103-16,0 129 15,52 0 1,53 52 0,51 26-1,0-51 1,26 25-1,157 104 1,-183-156 0,156 79-1,105-27 1,-105-52 0,105 26 15,-105-52-16,105 78 1,-79-77 0,104 51-1,-103-78 1,181-26 0,-129 0-1,78 0 1,-27 26-1,-77-52 1,77 0 0,-104 0-1,105-26 1,-131 1 0,53-1-1,-79 0 16,1-26-15,77-26 0,-130 26-1,-25 0 1,-53 0 0,-156 0-16,78 0 15,0 0 1,-52-26-1,-26 26 17,0 0-1,26 0 0</inkml:trace>
  <inkml:trace contextRef="#ctx0" brushRef="#br0" timeOffset="-141727.09">24624 7730 0,'26'-26'15,"-52"52"48,26 0-48,0 0-15,-26 0 0,0 104 16,26-26 0,-26-26-1,26-25 1,0-27 0,26-52 15,0 26-16,26-53 1,26 27 0,-26 26-1,0 0 1,0 0 0,26 52-1,-52-25-15,0-1 16,27 52-1,-53 0 1,0-26 0,-53 26-1,-25 0 1,0-52 0,-26 0 15,-104-52-31</inkml:trace>
  <inkml:trace contextRef="#ctx0" brushRef="#br0" timeOffset="-141409.8">24468 7678 0,'26'0'47,"0"0"-31,0-26-1,78 26 1,52-26 0,-78 26-1,-52 0-15,157 0 16</inkml:trace>
  <inkml:trace contextRef="#ctx0" brushRef="#br0" timeOffset="-140526.52">28867 9083 0,'26'0'47,"0"0"-47,0 0 0,0 0 16,0 0-16,0 0 0,104 0 15,26 0 1,-78 0 0,-52 0-1</inkml:trace>
  <inkml:trace contextRef="#ctx0" brushRef="#br0" timeOffset="-140259.5">28815 9500 0,'26'0'62,"-26"26"-62,52-26 16,130 0-1,0 0 1,-52 26 0</inkml:trace>
  <inkml:trace contextRef="#ctx0" brushRef="#br0" timeOffset="-139319.32">30455 8225 0,'0'0'0,"-26"0"0,26-26 31,-26 0-15,0-1-1,26 1 1,0 0-1,-26 0 1,-1 26 0,27-26 15,27 26 219</inkml:trace>
  <inkml:trace contextRef="#ctx0" brushRef="#br0" timeOffset="-138641.91">29908 8693 0,'-26'0'47,"26"26"-16,0 0-15,0 0 15,0 0-15,0 52 0,-26 0-1,52-52 1,26-52-1,0 0 1,26 26 0,0 26-1,0 26 1,-26 26 15,-52 1-15,0-1-1,-26 0 1,-26-26 0,-26 26-1,0-26 1,-104-78-16</inkml:trace>
  <inkml:trace contextRef="#ctx0" brushRef="#br0" timeOffset="-138374.92">29882 8797 0,'26'0'15,"0"0"17,0 0-17,-26-26-15,52 26 16,104-52 0,53 26-16</inkml:trace>
  <inkml:trace contextRef="#ctx0" brushRef="#br0" timeOffset="-137625.72">31001 8225 0,'0'-26'16,"0"0"-16,-26 26 15,26-27 1,0 1-1,-26 0 1,0 0 0,-52 26-1,-52 52 1,52 1 15,0 51-15,26-26-1,52 26 1,0-26 0,26 0-1,26 0 1,0 26 0,-26 0-1,0-78-15,0 52 16,-26 0-1,0 1 1,0 51 0,0-26-1,-26 0 17,26-26-17,-26 26 1,26-52-1,0 26 1,26-52 0,26 26-1,26-26 1,78-26 0,79-52-1</inkml:trace>
  <inkml:trace contextRef="#ctx0" brushRef="#br0" timeOffset="-137158.05">31678 7860 0,'0'-26'16,"0"52"-16,-26 0 15,26 0 1,0 0 0,-26 52-1,26 52 1,0-25-1,26 51 1,0-26 0,-26-104-16,0 78 15,26 26 1</inkml:trace>
  <inkml:trace contextRef="#ctx0" brushRef="#br0" timeOffset="-136557.82">31652 9110 0,'26'0'31,"0"0"-15,0 0 0,0 0-16,52 52 15,-78-26 1,78 52 0,-78 78-1,-52-26 1,-26 26-1,26-52 1,26-78 0,0 0-1,52-26 1,-26-26 0,26 26-1,52-26 1,78 0-1,-52 0 1,53 0 0</inkml:trace>
  <inkml:trace contextRef="#ctx0" brushRef="#br0" timeOffset="-135741.7">32277 7834 0,'0'0'0,"0"-26"16,-26 26-16,52-26 31,0 0-15,0 26-1,52 0 1,26 0-1,26 52 1,-26 0 0,-26 26-1,0 52 17,-52-52-17,0 79 1,-26-53-1,-26 78 1,26-78 0,0-78-16,-26 52 15,0 52 1,0 0 0,26 1-1,-26 25 1,0 0-1,0-52 1,0 0 0,0 0 15,-52 52 0,-52 1-15</inkml:trace>
  <inkml:trace contextRef="#ctx0" brushRef="#br0" timeOffset="-133540.32">33448 7600 0,'0'-26'0,"-26"26"16,0 0-1,52 0 1,-26-26-1,0-26 1,-26 0 0,0 26-1,-26-52 1,0 26 0,0-1-1,-26-25 1,0 52-1,0 0 1,-1-26 0,-25 26 15,52 26-15,26 0-16,-52-26 15,0 26 1,0 0-1,-52 0 1,0 0 0,26 0-1,-27 0 1,1 0 0,-26 26-1,52 0 1,-26 0-1,0 26 1,26-26 0,-27 26 15,1-26-15,-26 53-1,26-27 1,-26 26-1,26 0 1,-1 26 0,27 0-1,-52 26 1,52 0 0,78-104-16,-104 78 15,26 27 1,0-1-1,26 0 1,-27 104 31,79-78-31,0 0-1,26-51 1,26 51-1,0-26 1,26 52 0,1-104-1,51 78 1,-26-52 0,26 27-1,-26-1 1,26-26-1,130 104 17,-104-130-1,53 26-15,-27-26-1,52 26 1,26-25-1,-25-27 1,51 0 0,-52-26-1,78-26 1,1-26 0,-79-26-1,26-26 1,-52-1-1,1-25 1,-1-52 0,-26-26 15,-52 0-15,26-52-1,-52 51 1,1-77-1,-1-26 1,-26 77 0,0-77-1,-52 52 1,0 26 0,-78-27-1,-26 1 1,-79 26-1,1 78 1,-104 26 0,-53 104-1</inkml:trace>
  <inkml:trace contextRef="#ctx0" brushRef="#br0" timeOffset="-130751.09">31210 10775 0,'0'26'31,"-27"-26"-15,27 52-1,-26-52-15,26 52 16,-52 1 0,0 25-1,0 26 1,-78 52-1,0-26 1,104-78-16,-156 104 16,-53 52 15,27-51-15,-130 51-1,52-26 1,-131 52-1,53-77 1,-105 25 0,53-52-1,-105 0 1,105 0 0,-131 0-1,104-26 1,-103 27-1,-391 77 17,520-130-1,-103 0-15,77 0-1,-77-26 1,155 0-1,-103 0 1,25-26 0,53 26-1,-79-26 1,105 0 0,-79 0-1,53-26 1,-79 26-1,105 0 1,-131 0 15,79 0-15,25-26 0,-129 0-1,103 0 1,-129 26-1,103-26 1,1 27 0,-105-27-1,105-27 1,-131 27 0,130 0-1,-51-26 1,103 0-1,27 0 1,-105-26 0,131 0 15,-78 0-15,77-26-1,1 26 1,-53-52-1,79 26 1,-52-26 0,51 0-1,1 0 1,-53-1 0,53 27-1,-78-52 1,77 26-1,-51-26 1,130 26 15,-1-26-15,1-26 0,52 25-1,0 1 1,156 104-16,-157-130 15,1-26 1,78 26 0,-26 0-1,52-53 1,52 79 0,-26-78-1,52-26 1,0 51-1,26-51 1,52-182 31,-52 260-31,52-53-1,-26 1 1,26-52-1,-26 52 1,26-1 0,26 1-1,1 52 1,25-52 0,26 0-1,-26-1 1,-26 53-1,26-52 1,-26 52 0,53-26 15,-53 51-15,26 1-1,-52 26 1,0-26-1,0 52 1,-26 26 0,-26 26-1,-52 26 63,26 26-62,-26 0 31,52-26-31</inkml:trace>
  <inkml:trace contextRef="#ctx0" brushRef="#br0" timeOffset="-129739.75">6117 6481 0,'-26'0'16,"0"0"0,0 26 15,0 0-15,0 0-1,0-26 1,52 0-1,0 0 1,0 0 0,26-26-1,26-26 1,52 0 0,78-53-1,-51 27 1,-131 52-16,104-26 15,-130 26-15,78 0 16,-52 26 15,0 0-15,-26-26 15,0 52 0,0 0 32,-26-26-63,26 26 16,0 0-16,-26 52 15,0 79 1,0-27-1,0 0 1,-26 26 15,52-26-15,-26-130-16,26 78 16,0 0-1</inkml:trace>
  <inkml:trace contextRef="#ctx0" brushRef="#br0" timeOffset="-129072.08">6820 6064 0,'0'26'78,"-26"-26"-78,26 26 0,-26 0 15,0 104 1,0-25 0,0-79-16,-26 78 15,-27 26 1,27-26 0,-26-26-1,0 0 1,52-26-1,52-52 1</inkml:trace>
  <inkml:trace contextRef="#ctx0" brushRef="#br0" timeOffset="-127038.19">30012 9656 0,'-26'-52'0,"26"78"110,-26 0-110,26 0 0,0 0 15,-52 78 1,0 78 0,26-25-1,0 25 1,26-52-1,0 78 1,-26-52 0,0 27-1,0-53 1,0 0 0,0-26-1,0 0 1,26 0-1,-26 0 17,0-26-17,0 53-15</inkml:trace>
  <inkml:trace contextRef="#ctx0" brushRef="#br0" timeOffset="-126088.43">29830 12858 0,'0'-26'16,"-26"26"-16,26-26 15,-26 26 1,-26-26-1,0 26 1,-26 26 0,26 0-1,-26 26 1,51 0 0,1-26-16,26 26 15,0 26 1,53 0-1,155 26 32,-104-52-31,-26 0 0,-52-26-1,-26 26 1,0 0-1,-26-26 1,0 26 0,-26 0-1,-78 27 1,26-27 0,-53-52-1,53-26 1,0-53-1</inkml:trace>
  <inkml:trace contextRef="#ctx0" brushRef="#br0" timeOffset="-125654.99">30090 13638 0,'-26'0'16,"26"26"31,0 0-32,26-26 1,0-26 15,0 26-15,-26-26-16,26 26 15,-26-26 1,0 0 0,-26 26-1,0 0-15</inkml:trace>
  <inkml:trace contextRef="#ctx0" brushRef="#br0" timeOffset="-125104.6">30455 12780 0,'0'-27'16,"0"54"15,0-1-15,0 0 0,26 0-16,0 52 15,52 52 1,-26-26-1,52 52 32,-78-104-31,0-26 0,-26 0-1,26-26 16,-26-26-15,0 0 0,26-52-1,0 52-15,0-52 16,26-52 0,0 26-1,0-26 1</inkml:trace>
  <inkml:trace contextRef="#ctx0" brushRef="#br0" timeOffset="109731.12">4373 15278 0,'0'0'0,"-26"-26"16,0 26-1,26-26 1,-26 26-16,0 0 31,26-26-15,26 26 78</inkml:trace>
  <inkml:trace contextRef="#ctx0" brushRef="#br0" timeOffset="110417.73">4321 15304 0,'26'-26'16,"-52"26"-16,0 0 31,0 26-15,26 0-16,-26 0 15,0 26 1,0 26 0,26 27-1,26-1 1,26 52-1,0-52 1,0 0 0,-26-26-1,0 0 1,-52-78 0,26 52-1,-52-26 1,-26-26-1,-104-78 1</inkml:trace>
  <inkml:trace contextRef="#ctx0" brushRef="#br0" timeOffset="110750.88">4217 15460 0,'0'-26'16,"0"52"-16,26-52 62,0 52-46,26 26-1,-52-26-15,104 53 16,52 103 15,-52-26-15,-52-52 0,26 78-16</inkml:trace>
  <inkml:trace contextRef="#ctx0" brushRef="#br0" timeOffset="111067.86">5128 15174 0,'0'0'0,"-26"0"15,0 26 1,0 0-16,26 0 16,-52 52-1,52 26 1,0-78-16,-104 287 31,-27-53-15</inkml:trace>
  <inkml:trace contextRef="#ctx0" brushRef="#br0" timeOffset="111384.69">5050 15122 0,'0'0'0,"0"-26"16,0 52-16,26 26 31,0 78-16,0 26 1,26 53 0,26 129 15,-52-208 0,-26-104-31,-26 182 16</inkml:trace>
  <inkml:trace contextRef="#ctx0" brushRef="#br0" timeOffset="111834.9">5648 16059 0,'0'-26'16,"-26"52"-16,0 0 47,26 0-32,-26 26 1,26 52 15,52-104-15,0-52 0,1 0-1,-27 0 1,-26 26-1,-53 26 1,1 26 0,52 0-16,-52 26 15</inkml:trace>
  <inkml:trace contextRef="#ctx0" brushRef="#br0" timeOffset="113171.41">6013 15122 0,'-26'0'31,"52"0"16,0 0-31,0 26-16,52 26 15,52 52 1,-26 0-1,0 0 1,0 27 0,-25-27-1,-27 0 17,0-52-17,-26-26 1,-26 0 15,0-52 32,0 0-48,26 26-15,-26-26 0,0-52 16,26 0-1,26-26 1,-26-1 0,0-25 15,0 52-15,-26 0-1,0 26 1,0 26 15,-26 0-15,26 0 15,0 0 47,26 26-47,-52 0-15,52 0 31,-52-26-16</inkml:trace>
  <inkml:trace contextRef="#ctx0" brushRef="#br0" timeOffset="114535.66">7705 15643 0,'-26'0'32,"52"0"-17,0 0 16,-26-26-31,52 26 16,78-26 0,-104 26-16,104 0 15,26-26 1,-25 52 0,-27 0-1,-78-26 1,-26 26-16</inkml:trace>
  <inkml:trace contextRef="#ctx0" brushRef="#br0" timeOffset="114836.59">7887 16007 0,'-26'0'16,"52"0"-16,-26 0 62,26 0-62,52 26 16,26-52-1,0-1093 1,-52 2238-16,53-1145 16,51 0-1</inkml:trace>
  <inkml:trace contextRef="#ctx0" brushRef="#br0" timeOffset="116236.57">7497 15591 0,'-27'0'31,"27"-26"-15,-26 26-1,52 0 17,1 26-32,155 0 31,26-26-15,156-52-1,-51-1 1,-27-25-1,-52 52 1,-182 0 0,-26 26-16,0 0 15,-26 26 1,-156 0 0</inkml:trace>
  <inkml:trace contextRef="#ctx0" brushRef="#br0" timeOffset="116637">7523 16137 0,'0'0'0,"26"0"47,-26 26-47,78 0 15,0-26 1,52 0-1,26-26 1,104 0 0,-25-26 15,25 0-15,-130 26-1,-26 52-15</inkml:trace>
  <inkml:trace contextRef="#ctx0" brushRef="#br0" timeOffset="117436.76">9475 14940 0,'0'0'0,"26"0"46,-26-26-46,78 26 16,78 0 0,52-52 15,1 26-15,51 0-1,-104 26 1,-52 0-1,-52 0 1,-78 26-16</inkml:trace>
  <inkml:trace contextRef="#ctx0" brushRef="#br0" timeOffset="117737.21">10256 14914 0,'0'0'0,"0"26"62,0 0-46,0 0 15,26 26-31,-26-26 0,52 182 16,26 52 0</inkml:trace>
  <inkml:trace contextRef="#ctx0" brushRef="#br0" timeOffset="118212.95">10958 15538 0,'0'-26'31,"0"52"-16,-26-26 17,26 27-17,0-1 17,26-26-17,0-26 1,27-1-1,-27 1 1,-105 52 31</inkml:trace>
  <inkml:trace contextRef="#ctx0" brushRef="#br0" timeOffset="119048.71">11115 14680 0,'0'0'0,"0"-26"0,0 52 31,26-26-16,-26 26 1,156 130 15,-52-52-15,-78-78-16,104 78 16,26 26-1,-52-26 1,1 0-1,-53-52 1,-26-26 15,-26-52 1,-26 0-17,0-52 1,0 0-1,26-52 1,26 0 0,0 0-1,26 26 1,-26 0 0,-26 78-1,0 0 16,-26 26-15</inkml:trace>
  <inkml:trace contextRef="#ctx0" brushRef="#br0" timeOffset="121387.19">12807 14055 0,'0'0'0,"0"26"109,0 0-93,-26 0-16,26 0 0,-26 0 15,-1 78 1,1 26 0,26 0-1,0-51 1,0-53-16,26 78 16,27 26-1,-27-26 1,26 26-1,0-26 1,26 26 15,0-26-15,52 27 0,-26-53-1,182 78-15</inkml:trace>
  <inkml:trace contextRef="#ctx0" brushRef="#br0" timeOffset="122337.9">13223 14029 0,'-26'-26'0,"26"52"47,26-26-47,-26 26 16,26-26-16,52 78 15,-52-52-15,104 78 16,27 52 0,-1-26-1,26 1 1,-78-27 15,0-26-15,-26-52-1,-26 0 1,-52-52 15,0 0-15,-26 0-1,26 0 1,0-26 0,0-52-1,0 25 1,26-207 15,-26 156-15,0 26-1,0 52 1,-26 0 15,0 52-31</inkml:trace>
  <inkml:trace contextRef="#ctx0" brushRef="#br0" timeOffset="122905.15">14368 13482 0,'0'0'0,"26"0"32,0 0-32,52 0 15,53 26 1,51 78-1,-52 53 1,26 103 15,-52 0-15,-52 26 0,-26-51-1,-26-1 1,-26-26-1,-52 78-15</inkml:trace>
  <inkml:trace contextRef="#ctx0" brushRef="#br0" timeOffset="125072.23">12026 14081 0,'-26'-26'15,"26"0"17,-26 26-32,26-26 15,-26 26-15,26-26 16,-52-26 0,26 0-1,-53 0 1,27 0-1,26 26-15,-52 0 16,0-27 0,0 27-1,-26 0 1,26 26 0,0-26-1,0 0 1,0 26 15,26 0-15,-27 26-1,27 0 1,-52 0 0,26 26-1,0 1 1,0-1-1,26 0 1,-26 0 0,26 26-1,-26 0 1,26 0 0,-26 0-1,-1 0 1,-25 0-1,52 26 17,0-26-17,26 1 1,-26 25 0,52-26-1,-26 52 1,26-26-1,0 0 1,26 26 0,0-26-1,26 26 1,0-25 0,26 25-1,0-52 1,27 26 15,-1-26-15,26 26-1,-26-26 1,26-26 0,26 0-1,-26-26 1,53 26-1,-1-26 1,182 0 15,-208-52-15,27-26 0,-79 26-1,0-52 1,0 26-1,-26-26 17,0-52-17,-26 52 1,0-52 0,-26 0-1,26-1 1,-26-51-1,-26 52 1,-26-26 0,-26 26-1,-26-52 1,0 25 0,-26 27-1,-52 0 1,26 78 15,-26 26-15,-27 52-16</inkml:trace>
  <inkml:trace contextRef="#ctx0" brushRef="#br0" timeOffset="126038.84">11974 16319 0,'0'26'62,"26"-26"-46,-26 26-16,26 0 15,0 53 1,0 25 0,-26-78-16,26 104 15,0 52 1,26-26 15,0 0-15,-26-52-1,52 53 1,-26-79 0,0 0-1,26-26 1,0 0-1,26-26 1,27 0 0,25 0-1,26 0 1,26-52 0,-52 0-1,1-26 16,-1-26-31</inkml:trace>
  <inkml:trace contextRef="#ctx0" brushRef="#br0" timeOffset="128239.73">13926 17621 0,'0'26'31,"26"-26"16,0 0-31,0 0-16,0-26 0,156-26 16,-52-52-1,-52 26 1,-52 51 15,-78 27 16,26 0-31,-26 0-1,0 27-15,-130 51 16,130-52-16,26 104 15,52-52 1,104 26 0,-26-78-1,104-52 1,1-26 0</inkml:trace>
  <inkml:trace contextRef="#ctx0" brushRef="#br0" timeOffset="128589.84">14785 17491 0,'0'-26'0,"0"0"31,0 0 1,0 52-17,26-26-15,-26 52 31,26 0-15,26 52 0,-26-52-1,-26 0-15</inkml:trace>
  <inkml:trace contextRef="#ctx0" brushRef="#br0" timeOffset="128751.74">14707 17230 0,'-26'52'47</inkml:trace>
  <inkml:trace contextRef="#ctx0" brushRef="#br0" timeOffset="129406.32">15357 17387 0,'-26'0'16,"-26"-27"0,-520-103-16,1092 234 15,-598-104 1,313 79-16,-262-105 0,-233-27 16,208 79-1,26 53 1,26-1 15,52 0-15,-26-78-16,52 52 15,26-78 1,1 0 0,-53-26-1,-26 26 1,0 26-1,-26 52 17,0 26-17,52 0 1,-26 0 0,26 0-1,0-26 1,-52 0 15,0-26-15,-26-26-16,-26 26 15,-78-52 1,52 0 0,-1-26-1,27 0 1,104-26-1</inkml:trace>
  <inkml:trace contextRef="#ctx0" brushRef="#br0" timeOffset="129906.79">15748 17308 0,'26'-26'15,"-52"52"1,52-78 0,0 52-1,0 26 1,26 26-1,78 131 17,-104-105-17,0 0 1,-52-78 0,26-52-1,0-26 16,26-105-15,0 79 0,26 52-1,0 26 1,0 52 0,-25 52-1,-1 0 1,0 27-16</inkml:trace>
  <inkml:trace contextRef="#ctx0" brushRef="#br0" timeOffset="130606.43">16451 16502 0,'0'0'0,"0"-26"16,0-27-1,26 27 1,0 26 0,52 79-1,52 51 1,0 0-1,-104-104-15,104 104 16,0-26 0,-25-52-1,-27-52 1,-52 0 0,-26-26-1,0-52 16,-52-104-15,52 52 0,-26-26-1,26 129-15,0-103 16,0 104-16</inkml:trace>
  <inkml:trace contextRef="#ctx0" brushRef="#br0" timeOffset="131824.12">17934 16866 0,'-26'0'0,"52"0"0,-78-26 31,26 26-31,26-26 16,-52 0-1,-26 26 1,26 26-1,0 52 1,0 52 0,26-52-1,78 0 1,52-52 0,52-104-1,-52-26 16,-78 78-31,27-52 16,-53-26 0,-27 52-1,-25 26 1,0 26 0,26 52-1,52 0 1,26 52-1,27-26 1,51 26 0,-26-52-1,26-78 1,-26-78 0,-26-104-1,-52 0 16,-52-1-15,-52 53 0,26 78-1,0 26 1,26 52 0,0 52-1,0 52 1,26 26-1,0 53 1,52-1 0,52-26-1,0-78 1,0-52 0,78-78 15,-77-26-16,-79 52-15,26-78 16,-26 0 0,-78 52-1,26 26 1,-26 0 0,52 52-1,0 0 1,0 26-1,26-52-15,0 182 32,52-130-17,0-26 1,26-78 0,0-52-1,0-26 16,-104 26-15,-52 26 0,-52 78-1</inkml:trace>
  <inkml:trace contextRef="#ctx0" brushRef="#br0" timeOffset="132290.57">19756 16632 0,'-26'0'0,"52"0"16,-26 0 30,27 0-30,-1 0 0,26-26-1,78-26 1,26-79 0,-52 53-1,-78-52 1,-78 78-1,-52 52 1,-52 78 0,26 0-1,104 26 1,26 27 0,78-53 15,-52-52-31,182 26 15,52-52-15</inkml:trace>
  <inkml:trace contextRef="#ctx0" brushRef="#br0" timeOffset="134889.23">7054 16137 0,'26'0'0,"-26"-26"31,26 26-31,-26 26 78,-26-26-62,0 26 0,-26 26-1,26 0 1,52-26 0,26 0 15,0-26-16,26-26 1,-26 0 0,-52 0-1,-26 0 1,0 26 0,0 26 15</inkml:trace>
  <inkml:trace contextRef="#ctx0" brushRef="#br0" timeOffset="135358.51">7262 16241 0,'-26'0'0,"26"26"47,26-26-32,-26 26-15,26-26 0,0 52 16,78 0 0,-78-26-16,79 79 15,25-1 1,-78 0 0,0-26 15,-52 52-16,-26-26 1,-26 0 0,-52 78-1,-27-51 1,-77 129 0</inkml:trace>
  <inkml:trace contextRef="#ctx0" brushRef="#br0" timeOffset="136408.72">6013 18974 0,'26'0'32,"-26"26"-32,26-26 15,0 0 1,52-26-1,0-26 1,52-78 0,-26 26-1,-78 0 1,-26 26 0,-52 52 15,26 26-31,-78 26 15,-26 26 1,26 52 0,52 0-1,78 0 1,26 0 0,26-52-1,78 26 1,52-78-1,-51-52 1,-1-26 0,-52 0-1,-104 52-15,52-104 16,-26 26 15,-26 52-15,-26 26-1,26 52 17,26 26-17,0 26 1,0 26 0,0-78-16,26 52 15,0-26 1,0-26-1</inkml:trace>
  <inkml:trace contextRef="#ctx0" brushRef="#br0" timeOffset="136575.62">6950 18271 0,'104'131'47</inkml:trace>
  <inkml:trace contextRef="#ctx0" brushRef="#br0" timeOffset="137159.04">7679 18480 0,'-182'-78'63,"103"78"-48,53 0-15,0 26 16,-390-183-16,806 392 16,-390-131-1,52-26 1,53-26 0,77-312-16,-260 494 15,208-338 1,-52 52-1,0-26 1,-78 104 15,0 26-15,0 52 15,26-26-15,-26-52-16,52 52 15,26 0 1,-26 0 0,-52-26-1,-52-26 1,-52-26 0,-26-26-1,78-26 1,26-156-1</inkml:trace>
  <inkml:trace contextRef="#ctx0" brushRef="#br0" timeOffset="137575.34">8199 18271 0,'-26'26'63,"52"27"-32,0-27-31,-26 0 0,-26-157 0,130 314 16,-51-131-1,25 26 1,-52-26-1,-26-26 1,-26-26 15,26-78-31,-26 0 16,52-52 15,0 25-15,52 79-1,-26 52 1,0 53 0,0 207-1</inkml:trace>
  <inkml:trace contextRef="#ctx0" brushRef="#br0" timeOffset="138075.86">9214 17907 0,'27'26'47,"-1"-26"-31,0 26-16,52 52 15,26 26 1,26-26-1,-78-52-15,78 79 16,-26-27 0,-26-26-1,-26-52 1,-52-78 15,0-53-15,-26 1-1,0-52 1,0 78 0,26-26-1</inkml:trace>
  <inkml:trace contextRef="#ctx0" brushRef="#br0" timeOffset="138575.44">10490 18167 0,'0'-26'31,"0"52"-31,0 0 15,26-26 32,0 0-47,0 0 16,26-26 0,0-26-1,0 0 1,-52-26-1,-26 26 1,-26 52 0,-26 78-1,-26 26 1,78-26 15,26 0-15,52 1-1,26-53 1,-52 0-16,104-26 16,26-52-16</inkml:trace>
  <inkml:trace contextRef="#ctx0" brushRef="#br0" timeOffset="139276.47">11089 17985 0,'-26'52'47,"52"-104"-31,-26 104 31,0-26-47,26-52 15,0 26 1,0-26 0,0-26-1,-52 0 1,0 52-1,0 0-15,0 0 16,0 26 0,0 52-1,26 26 17,26-26-17,52-26 1,0-26-1,78-52 1,52-78 0,-52-52-1,-52-26 1,-130 26 0,-26 0-1,0 78 1,26 25-1,26 80 1,0 25 0,52 52 15,-26 26-15,52 0-1,-25 26 1,-1 52-16</inkml:trace>
  <inkml:trace contextRef="#ctx0" brushRef="#br0" timeOffset="139792.57">11687 17855 0,'26'26'32,"0"-26"-17,-78-26 1,156 78 0,27-78-1,-27 0 1,52-26-1,-78 26 1,-52 0 0,-52 0-1,-26 52 1,-26 0 0,52-26-16,-26 52 15,26 0 1,26 52-1,104 0 17,-52-104-1,26-26-15,0-52 15,-78 26-16,-52 52 1</inkml:trace>
  <inkml:trace contextRef="#ctx0" brushRef="#br0" timeOffset="140092.76">12520 18115 0,'0'-156'62,"0"312"-46,0-364 0,26 234-1,0-26 1,-26 26-16,78 0 15,0 26 1,-51 26 0,-1-26-1,26-52 1</inkml:trace>
  <inkml:trace contextRef="#ctx0" brushRef="#br0" timeOffset="142076.92">26134 15460 0,'26'0'0,"-52"0"0,26 0 0,0 26 16,0 0 0,0 53-1,26 25 1,-26-78-16,0 78 16,0 0-1,26-26 1,-52-26-1,0-26 17,26-26-1,0-52-15,-26-26-1,26-52 1,-26 0-1,52 0 1,0-27 0,26 1-1,0 78 1,26 26 0,0-26-1,-26 52 1,-26 52-1,26 0 1,0 52 0,0 52 15,-26 0-15,0 53-1,-26-1 1,-26-52-1,26 26 1,0-78 0,-26 26-16</inkml:trace>
  <inkml:trace contextRef="#ctx0" brushRef="#br0" timeOffset="142343.84">25978 15877 0,'0'0'16,"26"0"-16,0 0 15,52-26 1,52 26 0,-104 0-16,104 0 15,26 26-15</inkml:trace>
  <inkml:trace contextRef="#ctx0" brushRef="#br0" timeOffset="142726.92">26993 16215 0,'0'26'15,"-26"-26"1,52-26-16,-104 78 16,78-26-1,-26-26-15,52 26 16,26-26 0,26 0-1,-26-52 1,-26 26-1,-52 0 17,0 78-1</inkml:trace>
  <inkml:trace contextRef="#ctx0" brushRef="#br0" timeOffset="143277.69">27487 15252 0,'0'0'0,"0"-26"0,-26 26 16,26 26 31,52 52-32,-26 52 1,78 27-1,-51-27 1,51 26 0,-52-52-1,0-26 1,-26-52 0,0-26 15,-26-26-31,26-52 15,26-26 1,-52 78-16,52-104 16,26 0 15,26-27-15,-52 27-1,0 26 1,-52 26-16</inkml:trace>
  <inkml:trace contextRef="#ctx0" brushRef="#br0" timeOffset="143794.13">28737 15799 0,'26'0'0,"-52"0"0,26-26 0,26 26 16,0-26 15,52 26-15,26 0 0,104 0-1,-52 0 1,1 0-1,-79 26-15</inkml:trace>
  <inkml:trace contextRef="#ctx0" brushRef="#br0" timeOffset="144044.18">28815 16085 0,'26'0'47,"26"0"-31,-26 0-16,52 0 15,104 0 1,-546 0-16,884 0 15,-468 0-15,209 26 0</inkml:trace>
  <inkml:trace contextRef="#ctx0" brushRef="#br0" timeOffset="144727.41">30168 14992 0,'0'-26'16,"0"0"0,0 0-16,-26-26 15,26 0 1,0 26-1,26 26 17,26 0-32,157 0 15,-27 104 1,-26 52 0,-26 0-1,-52-52 1,-26 0-1,104-52 17,-77-104-1,51-78-31</inkml:trace>
  <inkml:trace contextRef="#ctx0" brushRef="#br0" timeOffset="145094.83">30871 15174 0,'0'0'15,"0"-26"1,0 52 0,-26-26-1,26 52 1,-26 78-1,-26 0 1,0 53 0,-52-1-1,-52 78 1</inkml:trace>
  <inkml:trace contextRef="#ctx0" brushRef="#br0" timeOffset="145811.44">32875 14914 0,'0'0'0,"0"-26"15,-26 26 17,0 26-1,0 26-15,0-52-16,-52 104 15,-52 52 1,0 52-1,26-51 1,-104 129 0</inkml:trace>
  <inkml:trace contextRef="#ctx0" brushRef="#br0" timeOffset="146145.23">32277 15044 0,'26'26'62,"-52"-52"-62,104 130 16,-26 0 0,52 52-1,0 27 1,-26-53 0,26 0-1,-52 0 1</inkml:trace>
  <inkml:trace contextRef="#ctx0" brushRef="#br0" timeOffset="149829.61">30689 16189 0,'0'26'156,"26"0"-125,-52 130-15,26-104-16,-26 235 31,0-105-15,26-26 0,-26-130-16,26 104 15,-26-52 1,26-26-1,0 1 1,-26-27 0,26 26-1</inkml:trace>
  <inkml:trace contextRef="#ctx0" brushRef="#br0" timeOffset="152480.23">31964 14992 0,'0'-26'15,"0"0"-15,-26 26 16,26-52 15,-26 26-15,52 52 0,-26 0-1,52 78 1,53 104-1,25-26 1,-52-52 0,-52-103-16,0 25 31,0-26 0,0 0-15,0 0 15,0 0-31,26 26 16,-26-26-1,0-52 17,26-26-17,0-52 1,26-1-1,52-77 1,1 26 0,-105 104-16,182-286 31,-182 260-15,-26 52-1,0 26 1,-26 0 15,52 0 0,-52 0-15,26 26-16</inkml:trace>
  <inkml:trace contextRef="#ctx0" brushRef="#br0" timeOffset="153463.98">32693 15955 0,'0'-26'0,"0"52"16,-26-26 15,26 26-15,-78 26-1,26 0 1,0 26-1,52-26 1,52 0 0,0-52-1,78-26 1,-52-26 0,-78 26-1,0 0-15,-26 0 16,-26-26 15,0 52-15,-26 26-1,52-26-15</inkml:trace>
  <inkml:trace contextRef="#ctx0" brushRef="#br0" timeOffset="154380.55">28164 16371 0,'0'0'0,"0"-26"16,-26 26 0,0 0 15,26 26-16,-26-26 1,0 26 0,-26 26-1,52-25-15,-26 25 16,26 0 0,52-26-1,0-26 1,0-52-1,0 0 1,-78 26 0,0 26-1,-26 0 1,0 26 0,0 52-1</inkml:trace>
  <inkml:trace contextRef="#ctx0" brushRef="#br0" timeOffset="155414.86">28034 16345 0,'0'0'0,"-26"0"0,26 26 47,0 0-47,0 26 16,0 27 15,26 129 0,-26-26-15,26-52 0,-26-78-16,26 104 15,0-25 1,52 25-1,-26-26 1,26 0 0,156 104 15,-103-130-15,77 0-1,26-25 1,-52-1 15,-130-78-31,131 52 16,51-52-1,0 0 1,-78 0 0,79-26-1,-53 0 1,26-26-1,-26-1 1,-52 1 0,53-52-1,-53 26 1,0-26 0,26-104 30,-78 104-30,-26 26 0,26-26-1,0-27 1,0 53 0,-25-26-1,-27 26 1,0-26-1,0 26 1,-26 26 0,0 26-16,26-26 15,-26 0 1,26 26 0,0 26-1,0 0 16</inkml:trace>
  <inkml:trace contextRef="#ctx0" brushRef="#br0" timeOffset="156114.87">29231 18350 0,'0'0'16,"0"-26"-16,0-1 31,0 1-15,-26 79-1,0 25 1,0-52-16,-26 104 15,26-78-15,-52 78 16,-26 52 0,52-52-1,-26-26 1,26 27 0</inkml:trace>
  <inkml:trace contextRef="#ctx0" brushRef="#br0" timeOffset="156781.47">28060 19339 0,'0'-26'16,"0"52"-16,-26-78 31,0 52-15,0 0-1,26 26-15,-26-26 0,-26 26 16,-26 52 0,-26 26 15,51 52-16,27 0 1,105 130 15,25-181-15,52-27 0,-26-26-1,78-52 1,26-78-1</inkml:trace>
  <inkml:trace contextRef="#ctx0" brushRef="#br0" timeOffset="157048.69">27748 20015 0,'26'0'32,"-52"0"-32,78 0 15,-26 0-15,26 0 16,78 0-1,208-26 1</inkml:trace>
  <inkml:trace contextRef="#ctx0" brushRef="#br0" timeOffset="157465.33">28945 20224 0,'-26'0'15,"78"0"-15,-78 0 0,0 26 16,0-26 15,26 26-31,0 26 16,26-26-1,-26 0-15,26-26 16,26-26 0,0-26-1,-26 0 16,0 0-15,-52 26 0,0 52-1,-26 0-15</inkml:trace>
  <inkml:trace contextRef="#ctx0" brushRef="#br0" timeOffset="157932.61">29231 19521 0,'0'-26'31,"0"52"0,78 52 0,52 0-15,-51 0 0,25 26-1,-26-26 1,-26-26-1,-26-26 1,0 0 0,0-52-1,26 0 1,-26-52 0,26-26-1,52-52 16,-26 0-15,0-26-16</inkml:trace>
  <inkml:trace contextRef="#ctx0" brushRef="#br0" timeOffset="158698.58">30637 17491 0,'0'0'0,"0"26"16,0 0-1,0 0 1,26 78-1,26 52 1,52 52 0,0-26-1,78 53 1,27-1 0,-27-52 15,-26-78-16,-130-78-15,104 52 16,157 26 0</inkml:trace>
  <inkml:trace contextRef="#ctx0" brushRef="#br0" timeOffset="159232.51">33240 18740 0,'0'0'0,"0"-26"16,0 0-1,-26 26 1,0 0-1,-52 52 1,-26 0 0,-27 104-1,53 0 1,26-25 0,52-105-16,52 156 31,26-78-16,131 26 1,25-78 0,-26-52-1,-78-26 1,-104 0-16</inkml:trace>
  <inkml:trace contextRef="#ctx0" brushRef="#br0" timeOffset="159482.44">32927 19365 0,'0'-26'46,"79"26"-14,-53 0-32,26 0 15,-209 26-15,444-52 16,-79 26-16</inkml:trace>
  <inkml:trace contextRef="#ctx0" brushRef="#br0" timeOffset="159698.3">33838 19495 0,'0'0'62</inkml:trace>
  <inkml:trace contextRef="#ctx0" brushRef="#br0" timeOffset="160099.05">34021 18818 0,'156'312'125,"-104"-234"-110,-52-51 1,-391 233-16,808-494 16,-391 260-1,156 26 1,-26-104-1,-754-417-15,1248 807 16,-650-364-16,26-104 16,-52 0-1,-52 52 1</inkml:trace>
  <inkml:trace contextRef="#ctx0" brushRef="#br0" timeOffset="160699.68">34984 19417 0,'-26'-78'31,"52"0"-15,-26 52 0,0 26-1,-26 0 16,26 26-31,-52 0 16,26 0-16,0 26 16,156 0-16,-286-78 0,130 104 15,0 26 1,78-26 0,26-52-1,26-78 1,0-26-1,-78 0 1,-78 0 0,0 52-1,26 26 1,0 0 0,52 0 15,0 52 0,-52 0-15</inkml:trace>
  <inkml:trace contextRef="#ctx0" brushRef="#br0" timeOffset="161399.6">33786 18350 0,'0'-26'0,"0"52"0,0-79 16,-26 53 0,26-26-1,0 0 1,26 52-1,0 27 1,79 77 0,51 52-1,-52 0 1,-78-130-16,130 156 31,-26-25-15,-26-53-1,-52-52 1,0 0 0,-25-26-1,-1-52 1,-26-26 15,0 0-31,26-52 16,26-26-1,-26-53 1,-26-25 0,26-26-1,0 26 1,0 0 15,0 78-15,-26 78-16</inkml:trace>
  <inkml:trace contextRef="#ctx0" brushRef="#br0" timeOffset="162716.41">35400 19339 0,'0'0'0,"0"-26"16,0 0 15,0 0-31,0 0 16,-26-27-1,0 27 1,-26 26-1,-26 26 1,0 27 0,52 25-1,0 26 1,52-26 0,52-52 15,-78 0-31,78-26 15,26-52 1,-52 0 0,-26-26-1,-26 0 1,0 104 15,0 0-15,0 0-1,0 0-15,26 26 16,26 0 0,27 26-1,25-78 1,-26-26 15,78-78-15,-52-52-1,-52-53 1,-26-25 0,-26 0-1,-52 78 1,26 104 0,0 78-1,0 26 1,-26 104-1,0 26 1,26 52 0,26-51-1,26-27 1,26-78 0,26-52 15,26-78-16,0-26 1,-52-26 0,0-27-1,-52 53 1,-26 26 0,26 78-1,-26 26 1,0 52-1,26 1 1,0-27 0,52 0-1,26-52 1,27-52 15,-53-26-15,0-52-1,-78-1 1,-26-25 15,26 130-31</inkml:trace>
  <inkml:trace contextRef="#ctx0" brushRef="#br0" timeOffset="163200.3">36676 19313 0,'26'-52'78,"26"26"-63,-26 26-15,26-27 16,-208 132-16,364-236 16,-130 79-1,-26-26 1,-78 52-1,0 0 1,-26 26 0,0 26-1,-26 52 1,-26 79 15,78-53-15,52 0-1,78-26 1,26-78 0,0-26-16</inkml:trace>
</inkml:ink>
</file>

<file path=ppt/ink/ink6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07T11:36:51.425"/>
    </inkml:context>
    <inkml:brush xml:id="br0">
      <inkml:brushProperty name="width" value="0.05292" units="cm"/>
      <inkml:brushProperty name="height" value="0.05292" units="cm"/>
      <inkml:brushProperty name="color" value="#FF0000"/>
    </inkml:brush>
  </inkml:definitions>
  <inkml:trace contextRef="#ctx0" brushRef="#br0">3748 12051 0,'0'0'0,"-26"0"16,26 26 31,0 0-16,26-26 16,0 0-31,0 0-16,26 0 15,26 0 1,53 0-1,25 0 1,-26 26 0,0-26 15,-26 0-15,-78 0-16,104 0 15,53 0 1,-27 0-1,104 0 1,-78 0 0,-130 0-16,78 0 15,79-26 1,-27 26 0,26-26-1,52 26 1,27-26-1,-105 26 1,26 0 0,0 0 15,-51 26-15,25-26-1,-26 0 1,26 26-1,-52-26 1,27 0 0,-79 0-1,26 0 1,-26 26 0,-26-26-16</inkml:trace>
  <inkml:trace contextRef="#ctx0" brushRef="#br0" timeOffset="14338.15">4061 14836 0,'0'-26'15,"-26"26"-15,52 0 32,-26 26-1,26-26 0,0 0-31,0 0 16,26 0-1,0 26 1,26-26 0,-52 0-16,52 0 15,26 0 1,-52 0 0,52 26 15,0 0-16,1-26 1,155 0 15,-156-26-15,0 26 0,-26 0-1,26 0 1,0 0-1,-25 0 1,51 0 0,-26 0-1,-26 0 1,26 0 0,-26 0 15,52-26-16,-26 26 1,0 0 0,1 0-1,103-26 1</inkml:trace>
  <inkml:trace contextRef="#ctx0" brushRef="#br0" timeOffset="17506.23">10932 14601 0,'26'27'93,"0"-27"-77,1 0-16,-1 26 16,0-26-16,26 0 15,0 26-15,52-26 16,104 26 0,-52-52-1,52 26 1,-51-26-1,-1 26 1,-52 0 0,52 0-1,-78 0 1,52-26 0,-26 26 15,1-27-16,-27 27 1,52 0 0,-52 0-1,-52 0-15,52 0 16,0 0 0,-26 0-1,26 0 1,0 0-1,0-26 1,1 26 0,25 0-1,-52 0 1,52 0 15,-26 0-15,0 0-1,0 0 1,130 26 15,-78 1-15,-25-27 0,25 0-1,-26 0 1,78-27-1,-78 27 1,0 0 0,-26 27-1,27-54 1,-53 1 0,52-26 15,-26 0-16,-52 0 1,0 0 0,0 0-1,-26 0 1,-26 0 0,0 0-1,26 26-15,-52-52 16,26 0-1,-26 26 1,26-26 0,0 26-1,-26-26 1,26-1 0,0 1 15,26 0-16,-27 26 1,27 0 0,-26 26-1,26 0 1,-26 26 15,26-26-15,-26 52-1,0-26 1,-78 0 0,26 26-1,-104-26 1,-26 26 0,-105 0 15,79 0-16,-52-26 1,-1 0 0,209 26-16,-234-26 15,-78 0 1,103 0 0,-51 0-1,104-26 1,-27 26-1,-25-26 1,78 0 0,156 26-16,-131-26 15,27 0 1,26 26 15,0 0-15,52 0-1,0 0 1,26-26 15,52 52 1,26 26-17,0-26 1,0 26-1,26 0 1,-26 0 0,-26-26-16,26 52 15,26 1 1,-26-1 15,0 52-15,0-52-1,-26 26 1,26-26 0,0 0-1,-26 0 1,26-26 0,0 0-1,-26 0 1,26 0-1,-26-26 1,0 27 0,0-1-1,0-26 1,26-26 15,26-26-31</inkml:trace>
  <inkml:trace contextRef="#ctx0" brushRef="#br0" timeOffset="83393.76">12728 19365 0,'-26'26'15,"0"-26"-15,0 0 32,0 0-32,0 26 15,0 26 1,0 0-1,26-26-15,0 104 16,0 0 15,0 0-15,0-78 0,0 0-1,0-26 1,0-104 31,-26-26-32,26 26 1,0 52-16,0-78 16,26-26-1,0 52 1,26-26-1,26 26 1,-52 52 15,1 26-15,51 26 0,-26 26-1,26 26 1,-26 52-1,-26-26 1,0 26 0,0-26-1,-26 26 1,0-52 0,-26 1-1,0-1 1</inkml:trace>
  <inkml:trace contextRef="#ctx0" brushRef="#br0" timeOffset="83676.6">12546 19963 0,'0'-26'16,"26"26"0,0-26 15,26 0-31,53 0 15,155 26 1</inkml:trace>
  <inkml:trace contextRef="#ctx0" brushRef="#br0" timeOffset="84059.37">13535 19989 0,'-26'26'16,"0"-26"0,0 26-1,26 26 1,26-52-1,0 0 1,0-52 15,0 52-15,-26-26-16,-26 52 31</inkml:trace>
  <inkml:trace contextRef="#ctx0" brushRef="#br0" timeOffset="84394.17">14264 19339 0,'-26'0'31,"0"0"0,26 26-15,-26-26-16,26 26 0,-26 0 16,0 26-1,26-26-15,-52 78 16,0 26 0,0 26-1,0 26-15</inkml:trace>
  <inkml:trace contextRef="#ctx0" brushRef="#br0" timeOffset="84677">13822 19521 0,'0'0'0,"0"-26"16,0 52 31,26-26-47,26 52 15,52 52 1,0-26-1,104 130 1</inkml:trace>
  <inkml:trace contextRef="#ctx0" brushRef="#br0" timeOffset="85193.84">15279 19755 0,'0'-26'0,"26"26"31,0 0-31,27 0 16,51 0-1,0-26 1,26 52-1,-52 0 1,78 0 0</inkml:trace>
  <inkml:trace contextRef="#ctx0" brushRef="#br0" timeOffset="85427.86">15279 20198 0,'26'0'31,"0"0"-15,0 0-16,53-53 15,25 27 1,26 26-1,-26-26 1</inkml:trace>
  <inkml:trace contextRef="#ctx0" brushRef="#br0" timeOffset="85860.63">16399 19208 0,'0'-26'47,"26"26"-47,0 26 32,0-26-17,52 53 1,0 25-1,26 26 1,0 0 0,-52-26-1,26 0 1,-52-26 0</inkml:trace>
  <inkml:trace contextRef="#ctx0" brushRef="#br0" timeOffset="86194.48">16789 19417 0,'0'26'16,"-26"-26"0,0 0-1,26 52 1,-26-26 0,26 0-16,-26 78 15,0 26 1,-26 52-1,0-26 1,26-51 0</inkml:trace>
  <inkml:trace contextRef="#ctx0" brushRef="#br0" timeOffset="86844.35">18012 19313 0,'-26'0'16,"26"26"-1,-26-26 1,26 26-16,-26-26 16,0 104-1,-26 0 1,-26 52-1,26-26 1,-52 78 0,52-77-1,-26-1-15</inkml:trace>
  <inkml:trace contextRef="#ctx0" brushRef="#br0" timeOffset="87194.22">17388 19495 0,'0'0'0,"0"-26"16,26 26 31,0 26-47,182 78 31,-52 0-15,-26-26-1,1 78 1,-53 0-1,-26-25 17,-52-1-32</inkml:trace>
  <inkml:trace contextRef="#ctx0" brushRef="#br0" timeOffset="-212378.64">11531 17126 0,'0'104'47,"0"235"-31,0-27-16,0 52 15,0-103-15,0 259 32,0-129-17,-26-183 1,0 0-1,26-78 1,0-26-16,-26 1 16,26-1-1,0-52 1,0 26 0,-26-26-1,0 0 1,26-78 78</inkml:trace>
  <inkml:trace contextRef="#ctx0" brushRef="#br0" timeOffset="-209978.71">11401 16866 0,'0'-26'47,"104"26"-47,104 0 16,-25 0-1,389 182 1,105-78 0,26-26-1,-469-78-15,339 104 16,-1-25 0,79-1-1,-78 26 1,-1-78-1,27 52 1,-130-78 0,-1 0 15,157 26-15,-79-26-1,-103 0 1,52 0-1,-53 0 1,-78 0 0,-25 0-1,-1 0 1,-156-26 0,-104 0-1,1 26 1,25 0-1,0-26 1,-52 0 31,-26 52 78,-26 78-125,0 78 16,0-52-16,0 0 15,0 79-15,0-1 16,-26 338-1,26-181 1,-26-209-16,26 52 16,0 78 15,0-77-15,0-53-1,0-52 1,0-26-1,-26-26 1,26-26 15,0 0 47,-52-26-31,-52 0-47,-27 0 16,27 0 0,-52 0-1,-312 0 1,-53 0-1,79 0 1,-105 0 0,52 0-1,313 0-15,-130 0 16,-79 0 0,27 0-1,104 0 1,25-52-1,53 52 1,0 0 0,26 0-1,-52 0 17,-105 0-17,27 0 1,-261 0-1,235 0 1,26 0 0,25 0-1,-51 0 1,26 0 0,77 0-1,1 0 1,-52 0-1,-339 0 17,261 0-1,234 0-31,-26 0 16,-53 0-1,-25 0 1,52 0-1,104 0 1,-52 0 0,26 0-1,0 0 1,52 0 0,-1 0-1,1 0 16,0 0-31,0 0 16,-26 0 15,0 0 1,0 0-17</inkml:trace>
  <inkml:trace contextRef="#ctx0" brushRef="#br0" timeOffset="-207585.9">24936 14940 0,'52'52'63,"0"-26"-47,79 78-16,-27 0 15,-52-78-15,0 26 16,-26 0-1,26 0 1,-52-26 31,52 52-47,-26-25 16,0-1-1,-26 0 1,52 0-1,-52-26 1</inkml:trace>
  <inkml:trace contextRef="#ctx0" brushRef="#br0" timeOffset="-206898.68">25405 15044 0,'-26'0'16,"0"0"0,26 52-1,0 78 1,-52-26 0,0 52-1,-52 79 1,26-53-1,-79 104 1,131-208 0,-52 26-1,78-78 32</inkml:trace>
  <inkml:trace contextRef="#ctx0" brushRef="#br0" timeOffset="-203563.27">25665 14549 0,'26'0'47,"52"0"-31,-26 0-16,-26 0 15,0 0 32,26 26-31,-52 0-1,0 1-15,0 51 16,0 0 0,0-52-1,0 26 1,-26 26-1,0-78 17,0 26 30,157-26 48,-1 0-95,78 0-15,-104 0 16,-26 0-16,-52 0 15,0 0 1,-26 26 125</inkml:trace>
  <inkml:trace contextRef="#ctx0" brushRef="#br0" timeOffset="-202747.23">25327 16762 0,'52'104'32,"-26"-78"-17,52 52-15,0-26 16,-26 0-16,0 52 16,-26-26-1,0-78 1,0 26-1,0 26 32,0-26-31,52 27 0,-78-27-1</inkml:trace>
  <inkml:trace contextRef="#ctx0" brushRef="#br0" timeOffset="-202026.66">25691 17126 0,'-26'0'31,"0"104"-15,26-26-16,-26 27 16,-26 51-16,-26 26 15,0-26 1,-26 78 15,78-130-15,-26-25-1,26-53 1,26 0 0,-26 0-1,26-78 79</inkml:trace>
  <inkml:trace contextRef="#ctx0" brushRef="#br0" timeOffset="-200725.88">26056 16371 0,'52'-26'63,"0"26"-63,-26 0 15,26 0-15,0 0 16,-26 0 15,0 0 16,-26 26-31,0 0-1,-26 26 1,-26-25-1,0-1 17,26-26-17,78 0 126,-26 0-125,26 0 15,-26 0-16,-26 26 1,0 0 15,0 26 1,0-26-17,0 0 1,-52 26-1,0-52 1,0 26 0,-26 26-1,-26-52 1,78 0 0,0 0-1,-27 0 1</inkml:trace>
</inkml:ink>
</file>

<file path=ppt/ink/ink6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12T08:28:18.812"/>
    </inkml:context>
    <inkml:brush xml:id="br0">
      <inkml:brushProperty name="width" value="0.05292" units="cm"/>
      <inkml:brushProperty name="height" value="0.05292" units="cm"/>
      <inkml:brushProperty name="color" value="#FF0000"/>
    </inkml:brush>
  </inkml:definitions>
  <inkml:trace contextRef="#ctx0" brushRef="#br0">4998 2967 0,'-26'26'15,"26"0"16,0 0-15,-26-26 0,26 78-1,0-52-15,-26 78 16,26 78 0,0 183 15,0-157-16,52-26 1,-26-26 0,-26-52-1,26 53 1,-26-1 0,26 26-1,-26-26 1,26-52-1,-26 26 1,26 1 15,-26-1-15,26 26 0,-26-52-1,26 0 1,0 26-1,-26 0 1,0 53 0,26-53-1,-26-78 1,0-26-16,0 26 16,0 156-1</inkml:trace>
  <inkml:trace contextRef="#ctx0" brushRef="#br0" timeOffset="733.2">5388 6845 0,'0'-26'0,"-26"26"31,0 0-15,0 0-1,0 0 1,-52 26 0,52 0-1,0-26 1,52 52-1,0-26 17,0-26-32,26 0 15,0-26 1,0-26 0,-78-26 15,0 52-16,-52 26 1,26 26 0,0 0-1,104 0 17</inkml:trace>
  <inkml:trace contextRef="#ctx0" brushRef="#br0" timeOffset="1651.22">5232 6871 0,'26'0'62,"0"0"-62,-26 26 16,26-26-16,0 0 0,78 0 15,26 26 17,53 0-17,-1 0 1,78-52 0,26 26-1,79-26 1,-105 26-1,26 0 1,-51-26 0,-1 0-1,-78 0 1,-104 26-16,130 0 16,-25-26-1,103 0 1,-78 0-1,52 0 17,-25 0-17,-79 26 1,0 0 0,-26 0 15,-130 0-31</inkml:trace>
  <inkml:trace contextRef="#ctx0" brushRef="#br0" timeOffset="3016.79">5362 6897 0,'0'-52'0,"-26"52"31,26-26-15,-26 0 31,26 52 0,-26 0-32,26 0-15,-78 130 16,52-52-16,-52 53 16,0 25-1,-157 156 32,79-130-31,52 1-1,26-105 1,-52 52 0,104-156-16,-52 104 15,-26 0 1,52-52-1,26 0 1,0-52 0,26 26-1,-26 0 17,52-26-17</inkml:trace>
  <inkml:trace contextRef="#ctx0" brushRef="#br0" timeOffset="3967.95">4555 9110 0,'-26'0'16,"0"0"15,26 26-31,-26-26 16,-26 78-1,26 26 1,-26 0-1,0 26 1,0 0 0,-26-26-1,26 0 1</inkml:trace>
  <inkml:trace contextRef="#ctx0" brushRef="#br0" timeOffset="4301.18">4269 9083 0,'0'-26'16,"-26"26"-16,26-26 15,0 52 32,26-26-47,0 53 16,52 77 0,26 52-1,-26-78 1,-52-78-1,0 78 1,52-26-16</inkml:trace>
  <inkml:trace contextRef="#ctx0" brushRef="#br0" timeOffset="4551.73">5024 9578 0,'0'0'16,"0"26"0,-26-26-1,26 26-15,0 78 16,0-26 15,52 52-15</inkml:trace>
  <inkml:trace contextRef="#ctx0" brushRef="#br0" timeOffset="5417.96">10490 6351 0,'0'0'0,"-26"0"31,26 26-15,-26 26 0,-26 26-1,-26 78 1,0-52-1,-105 130 1</inkml:trace>
  <inkml:trace contextRef="#ctx0" brushRef="#br0" timeOffset="5734.56">10099 6298 0,'0'0'0,"-26"0"0,26 26 63,26-26-63,-26 53 15,53 77 1,25 0 0,0 26-1,0-52 1,0 78 0</inkml:trace>
  <inkml:trace contextRef="#ctx0" brushRef="#br0" timeOffset="6201.34">10750 6871 0,'0'0'15,"0"-26"1,26 26 15,0-1119-31,26 2238 31,0-1093-15,-26 78 0,-26-78-16,-26 78 15,-26 0 1,0-51 0,26-53-1,52 0 1,0 0-1,0-27 1,52 1 0,27-26-1</inkml:trace>
  <inkml:trace contextRef="#ctx0" brushRef="#br0" timeOffset="7269.79">5648 2004 0,'-26'0'46,"26"26"-30,-26 0-16,0 52 16,-78 78-1,0 26 1,-26-26 0,-26 1-1,0 25 1</inkml:trace>
  <inkml:trace contextRef="#ctx0" brushRef="#br0" timeOffset="7586.8">5180 2056 0,'0'26'31,"0"0"-15,0 0-16,0 0 15,26 78-15,26 26 31,-52-104-31,104 104 16,26 53 0,-52-79-1,52 52 1</inkml:trace>
  <inkml:trace contextRef="#ctx0" brushRef="#br0" timeOffset="8202.18">5805 2576 0,'0'0'0,"0"-26"47,26 26-47,-26-26 16,78 26-1,-78-26-15,104 26 16,-52 26 0,-52 52-1,-26 1 1,-26-1 0,0-26 15,26-52-16,26-26 1,52 0 0,0 26-1,0 0 1,0 0 0,-26 52-1,0 26 1,-26 26-1,-26-26 1,-26 0 0,-104 0-16</inkml:trace>
  <inkml:trace contextRef="#ctx0" brushRef="#br0" timeOffset="9502.51">10724 6246 0,'-26'26'0,"0"-26"15,26 26 1,-26-26-16,0 53 16,0-27-16,26 0 15,52 26 16,52-26-15,0-26 0,-26 0 15,-104 0-15,-52 26-1,26 0 1,0 26-1,52-26 1,0 0 0,78-52-1,26-26 1,-52-26 0,-78 26 15,-26 26-16,0 0 1,0 26 0,26-26-1,78-27 17,26-51-17,-78 78-15,52-52 16,-52 26-1,-52 26 1,-26 0 0,26 52-1,26-26 1,26 26 0,52-26-1</inkml:trace>
  <inkml:trace contextRef="#ctx0" brushRef="#br0" timeOffset="11685.64">5284 6819 0,'0'0'0,"26"0"110,-26-26-95,26 26-15,0-26 16,0 0-16,26 0 16,104-78-1,27 0 1,-27 26-1,26-53 1,-78 53 0,52 0-1,-52 26 1,53 0 0,-53 26 15,0-26-16,0-26 1,52 26 0,0-26-1,-78 26 1,26-26 15,-104 104 32</inkml:trace>
  <inkml:trace contextRef="#ctx0" brushRef="#br0" timeOffset="12620.35">7106 5570 0,'0'-26'16,"26"26"62,0 0-78,0 0 0,-26-26 0,130 26 16,-52 0-1,0 0 1,1 0 0,-53 0 30,0 0-14,-26 26-17,26-26 1,0 0 0,0 0-1,0 0 1,-52 0 46,26 26-46,-26-26-16,26 26 16,-26 26-1,-26 0 1,26 26-1,-26 0 1,25-52 0,1 0-1,26 0-15,-26 0 32</inkml:trace>
  <inkml:trace contextRef="#ctx0" brushRef="#br0" timeOffset="13954.42">8095 5309 0,'-26'0'62,"26"26"-46,-26-26-16,26 26 15,-26-26 1,-26 79 0,-52 51-1,78-52 1,26 0 0,26-26-1,0-52-15,26 52 16,0-26-1,78 0 1,-104 0 0,26-26-16</inkml:trace>
  <inkml:trace contextRef="#ctx0" brushRef="#br0" timeOffset="14654.82">8225 5440 0,'0'0'0,"0"26"32,26-26-17,0 0 1,0 0 0,0 26-1,1 0 1,-1 26-1,-26 0 1,-53 0 0,53-26-16,-26 0 15,26-26 1,26-26 0,27-52-1,-1 0 1,-26 26-1,0 0 1,0 52 0,-26-26-1,-26 52 32,0 0-31,26 0-1,-26 0 1,-26 52 0,52-26-1,0-26 1,26 0-16,104-26 31,-52 0-15,0-52-1</inkml:trace>
  <inkml:trace contextRef="#ctx0" brushRef="#br0" timeOffset="15054.12">8798 5648 0,'-26'0'0,"52"0"109,0 26-46,-26 0-48,0 0 1,0 0-16,-52 52 0</inkml:trace>
  <inkml:trace contextRef="#ctx0" brushRef="#br0" timeOffset="15788.26">9006 5335 0,'0'0'0,"0"-26"15,0 52 1,0 0 46,0 0-46,0 1 0,26-1-16,26 78 15,52-78 1,1-104-1,-53 26 1,-52-1 0,0 27-16,0 0 15,-26 0 32,26 52-31,26-26-1,-26 52 1,0 1 0,0 51-1,0-26 1,0-52-16,0 104 31,-26-78 0,0-52 1,0 0-17,-27-26 17,1-26-17,0 26 1,104-130-1</inkml:trace>
  <inkml:trace contextRef="#ctx0" brushRef="#br0" timeOffset="16072.18">9553 5544 0,'-26'0'47,"26"26"-32,0 0 1,0 26 0,-26 52-1</inkml:trace>
  <inkml:trace contextRef="#ctx0" brushRef="#br0" timeOffset="16988.07">9735 5205 0,'-26'-26'16,"0"26"31,52 0 46,0 0-61,0-26-17,26 26 1,-26 0-1,0 0 17,0 26-17,-26 0 32,-26 78-31,0-52-1,0-26 1,26 1 0,-26-27-1,26 26 1,0 0 0,-26-26-1,26 26 1,0 0-1,26-26 17,0-26-17,0 26 1,52-26 0,0 0-16</inkml:trace>
  <inkml:trace contextRef="#ctx0" brushRef="#br0" timeOffset="17373.01">10099 4841 0,'0'-26'16,"0"52"0,27-26-1,-27 26 1,130 52 15,-26 26-15,-78 0-1,0 26 1,-52-26 0,-156 183-1</inkml:trace>
  <inkml:trace contextRef="#ctx0" brushRef="#br0" timeOffset="19322.55">5284 6949 0,'-26'0'78,"0"0"-62,0 0-16,0 0 0,-78-52 15,78 52 1,0-26 15,0 26-31,-26-26 32,-105-52-17,-51-26 1,156 78-16,-52-26 15,26 0 1,-26 26 0,26-26-1,52 52 1,-26-26 0,26 26-1,26-26 1,-26 26 15,0-26-15,0 0 15,0 26-15,-1-27 15,-25 1 0,0 0-15,0-26 15,0 26 0,0 0-15,0 0 15,-26 0-15,26 0 15,0 26 0,-26-26-15,-130-52-1,103 52 1,79 0 0,0 26-16</inkml:trace>
  <inkml:trace contextRef="#ctx0" brushRef="#br0" timeOffset="20238.87">2967 5934 0,'0'26'78,"0"0"-31,26-26-47,-26 26 0,26 0 16,0 26-1,27 0 1,-27 26-1,-26-26 1,26-52-16,-26 26 16,0 0 15,0-52-15,0 0-16</inkml:trace>
  <inkml:trace contextRef="#ctx0" brushRef="#br0" timeOffset="20789.6">2993 5908 0,'-26'0'0,"26"-26"156,0 0-140,0-26 15,26 52 0,0 0-15,53-26-16,77 0 16,0 26-1,-52 0 17,-78 0-32,26-26 15,-78 52 16,-52 0-31</inkml:trace>
  <inkml:trace contextRef="#ctx0" brushRef="#br0" timeOffset="22290.07">1432 4841 0,'0'0'0,"-26"0"15,26-26 17,26 26-17,0 0 1,26 0 0,78 52-1,-52 0 1,-26 26-1,-26-26 1,-26 26 0,-52 0 15,26-52-15,26-52-1,0-52 1,26-26-1,52-26 1,-26 0 0,-26 78-1,-26 78 17,-26-26-17,-26 52 1,0 26-1,0 0 1,26 0 0,26 0 15,52 0-15,0-26-1,-26-52-15,130 0 16,-26-26-1,-25-78-15</inkml:trace>
  <inkml:trace contextRef="#ctx0" brushRef="#br0" timeOffset="22539.74">2317 5049 0,'0'26'15,"0"0"32,26-26-47,-26 26 16,0 52-1,0 78 1</inkml:trace>
  <inkml:trace contextRef="#ctx0" brushRef="#br0" timeOffset="23222.91">2577 4633 0,'-26'-26'0,"52"52"0,-78-52 32,52 52-17,0 0 1,-26 0-1,26 26 1,26 26 0,-26-52-16,26 26 15,26 0 1,52-52 0,0-78-1,-26 0 1,-52 0-1,-52 52 1,26 0 15,-26 26-15,26 26 0,0 0-1,0 78 1,26 0-1,0 26 1,0-52 0,-26 52 15,0-104-15,-26-26-1,-52 0 1,0 0-1,0-52 1,52-26 15,26 0-15,104-52-16</inkml:trace>
  <inkml:trace contextRef="#ctx0" brushRef="#br0" timeOffset="23506.42">3150 4945 0,'0'-26'0,"0"52"16,0 0 31,0 0-31,0 52-1,-26 52-15</inkml:trace>
  <inkml:trace contextRef="#ctx0" brushRef="#br0" timeOffset="24140.71">3384 4450 0,'0'0'0,"-26"0"16,26-26-1,26 26 16,-26-26-31,26 26 16,0 0 0,26 0-1,52 0 1,26 0 0,-78 26-1,-52 0 32,-26-26-47,0 79 31,-26-27-15,26 26 0,0-26-1,0 0 1,26 0-1,0-26 1,0 0 0,52-26-1,-26-26 1,26 0 0,26 0-1,26-26 1</inkml:trace>
  <inkml:trace contextRef="#ctx0" brushRef="#br0" timeOffset="24507.05">3800 4190 0,'0'0'0,"26"0"31,-26 26-15,26-26-16,52 26 15,1 26 1,-53-26-16,104 52 31,-52 27-15,-78 233 15,-130 26-31</inkml:trace>
  <inkml:trace contextRef="#ctx0" brushRef="#br0" timeOffset="25207.42">1223 4581 0,'-26'26'15,"0"-26"1,26 26-16,-26 0 16,-26 78-1,26 26 1,26-78-16,0 156 16,0 0-1,26-51 1,26-1-1,26-52 17,53 0-17,233-26-15</inkml:trace>
  <inkml:trace contextRef="#ctx0" brushRef="#br0" timeOffset="28575.28">11791 3019 0,'-26'0'31,"26"26"78,0 0-109,0 0 16,-26 0-16,26 78 16,0-78-16,-26 130 15,26-26 1,0 27-1,26-53 1,-52-52 0,26-26-1</inkml:trace>
  <inkml:trace contextRef="#ctx0" brushRef="#br0" timeOffset="29125.08">11974 3019 0,'0'26'141,"0"0"-141,0 0 15,0 0-15,0 52 16,0 52-1,0 78 1,0-77 0,0-79-16,0 78 15,0-26 1,0-52 0</inkml:trace>
  <inkml:trace contextRef="#ctx0" brushRef="#br0" timeOffset="29775.91">11635 3019 0,'0'0'0,"-26"0"32,26-26-17,-26 0 1,26 0 0,0 0-1,26 0 1,26 0-1,-26 26-15,130-52 16,53 26 0,-79 26-1,0 52 1,0 26 15,-104-52-15,-26 26 15,-78 130 0,-26-52-15,0-52 0,0-26-1,0 26 1,-79 53-1</inkml:trace>
  <inkml:trace contextRef="#ctx0" brushRef="#br0" timeOffset="30159.09">12000 3696 0,'0'0'0,"26"0"15,-26-26 1,26 26-1,26 26 1,0 0 0,-52 0-16,104 26 15,-26 52 1,52 0 0,-52-26-1,-26 0 1,0 0-1</inkml:trace>
  <inkml:trace contextRef="#ctx0" brushRef="#br0" timeOffset="31108.59">12598 2628 0,'26'0'31,"-26"-26"0,52 0-15,27 0 0,25 26-1,-26 0 1,-52 26-1,-26 26 1,-78 27 0,26-1-1,-53-26 1,79-26 0,0-26-1,52 0 1,27-26 15,-1 0-15,0 0-1,-26 26 1,52 78 15,-78-52-31,52 26 16,-52 0-1,-52-26 1,-26 26 0,-52 0-1,-1-52 1,27 0-16</inkml:trace>
  <inkml:trace contextRef="#ctx0" brushRef="#br0" timeOffset="32676.55">13119 3644 0,'-26'0'16,"0"0"15,52 0-15,0 0 31,0 0-47,26 0 0,78 0 31,78-26-15,-51 26-1,51-26 1,-52 26 0,0-26-1,-26 26 1,26-27-1,-25 27 1,25-26 0,-78 26-1,-26 0 1,52-26 15,-52 26-15,-26 0 15,0 26-31</inkml:trace>
  <inkml:trace contextRef="#ctx0" brushRef="#br0" timeOffset="33377.21">14655 3175 0,'0'0'0,"26"0"0,-26 26 62,26-26-46,-26 26 0,26-26-16,-26 26 0,104 26 15,0 0 1,26 0 15,-104-26-31,78 0 16,26 26-1,-51-26 1,-27 27 0,-52-27 15,-52 0 0,-1 26-15,-25-26-1,-52 26 1,0 0 0,-130 26-1</inkml:trace>
  <inkml:trace contextRef="#ctx0" brushRef="#br0" timeOffset="33926.31">15800 2967 0,'26'-26'15,"-26"52"1,-26-26-1,26 26 17,0 0-32,0 0 15,0 52 1,-26 104 0,26 26-1,0-77 16,0-27-15,26-26-16</inkml:trace>
  <inkml:trace contextRef="#ctx0" brushRef="#br0" timeOffset="34293.2">16034 3019 0,'26'0'0,"-26"-26"0,0 52 16,-26-26-16,26 26 31,0 0-15,-26 26-1,26-26-15,-26 78 16,0 26 0,0 53-1,26-79 1,0 0-1,26 0-15</inkml:trace>
  <inkml:trace contextRef="#ctx0" brushRef="#br0" timeOffset="34810.3">15722 2863 0,'0'0'0,"0"-26"16,0 0 31,26 26-47,0 0 16,26-26-16,312-26 46,-207 78-30,-1 0 0,-104 0-1,-52 0-15,0 26 16,-26 26 0,-52 0-1,26-26 1,-78 52-1,-1 0 1,-77 52 0</inkml:trace>
  <inkml:trace contextRef="#ctx0" brushRef="#br0" timeOffset="35160.15">16008 3461 0,'0'-26'0,"26"52"47,0-26-31,26 26-16,0 0 15,79 79 1,-1-1 0,-26 0-1,-26-26 16,-26 26-31</inkml:trace>
  <inkml:trace contextRef="#ctx0" brushRef="#br0" timeOffset="35827.9">16737 2550 0,'0'-26'0,"26"26"31,-26-26-15,26 26 0,0 0-1,0 26 1,0-26-16,0 0 0,78 78 47,-78 1-32,-78-1 1,-26 0 0,-26 0-1,52-52 1,78-26 31,0 0-47,0 0 15,52 0 1,-26 0 0,78 0-1</inkml:trace>
  <inkml:trace contextRef="#ctx0" brushRef="#br0" timeOffset="38111.21">18091 2993 0,'-26'0'15,"26"26"48,-26-26-63,26 26 15,0 52-15,-27 52 16,27-78-16,0 130 16,0 53-1,27-53 1,-1 52 0,0 26 15,0-77-16,-26-1 1,26-26 0,-26 0-1,0 26 1,26 1 0,26-53-1,-26-26 1,-26 26-1,0-26 1,0 26 0,0 26-1,-26-26 1,26 27 0</inkml:trace>
  <inkml:trace contextRef="#ctx0" brushRef="#br0" timeOffset="38827.52">18481 6351 0,'0'0'0,"0"-27"15,-26 27 1,26-26 0,-52 0-1,0 52 1,26-26-16,-104 79 47,78-27-32,52 0 1,52 0 0,26 0-1,0-26 1,-26-52 0,-26-26-1,-26-26 1,-26 0-1,-26 52 1,0 26 0</inkml:trace>
  <inkml:trace contextRef="#ctx0" brushRef="#br0" timeOffset="39478.98">18429 6507 0,'-26'0'0,"52"0"47,0 0-31,0-26-16,0 26 15,104 0 1,78-26 0,79 26-1,77-26 1,-25 26-1,-53-26 1,0 0 0,-25 0-1,51 26 1,-26-27 0,-26 27 15,-25-26-16,-27 26 1,-78 0 0,-26 0-1,-26 0 1,-26-26 0</inkml:trace>
  <inkml:trace contextRef="#ctx0" brushRef="#br0" timeOffset="40644.55">18377 6377 0,'26'-26'94,"0"26"-79,0-27-15,0 27 0,26-26 16,156-52-1,1 0 1,51 0 0,104 0-1,-51-26 1,-27 26 0,-104 0-1,-78 0 1,52 26-1,-77 26 1,-53 26 0,78-26-1,-78 26 1,0-26 31</inkml:trace>
  <inkml:trace contextRef="#ctx0" brushRef="#br0" timeOffset="41228.8">20511 5361 0,'-26'0'31,"52"0"48,0 0-79,0 0 15,0 26-15,131 1 16,-27-1-1,-104 0-15,78-26 16,-78 26 0,-26-52 15,-26 26 0,0 0-15,-26 26-1,-52-26 1,78 26-16,-78 26 16,25 0-1,-25 26 1,-26 78 0</inkml:trace>
  <inkml:trace contextRef="#ctx0" brushRef="#br0" timeOffset="42101.11">18351 6481 0,'0'-26'15,"26"26"1,-26-26-16,0 0 16,0 0-16,52-53 15,26-51 17,0-78-17,104-182 16,-104 181-15,-26-51 0,1 78-1,-27 26 1,0 52 0,0 26-1,-26 26 1,26-1-1,-26-25 1,-26 52 0,26 52 15,-26 0-15</inkml:trace>
  <inkml:trace contextRef="#ctx0" brushRef="#br0" timeOffset="42995.58">18845 4529 0,'26'-26'110,"-26"-1"-110,79-77 31,51 26-16,-26 52 1,-52 0 0,26 0-1,-52 26 32,-52 0 109,26 26-156,0 0 0,-26 0 16,-52 104 0,78-78-16,-52 105 15,26-27 1,0-26 0,52 0-16</inkml:trace>
  <inkml:trace contextRef="#ctx0" brushRef="#br0" timeOffset="55416.88">25353 2733 0,'0'0'0,"0"-26"16,-26 26 0,26 26 15,-26-26-15,52 52-1,-26-26-15,0 78 16,0 130-1,-26 0 1,26 53 0,0-27-1,0-52 1,0-26 0,0-26-1,26-25 1,-52 25 15,26 0-15,0 0-1,0 26 1,26-25 0,-26-27-1,0 26 1,0 0-1,0 26-15</inkml:trace>
  <inkml:trace contextRef="#ctx0" brushRef="#br0" timeOffset="56067.48">25353 6012 0,'0'-26'0,"0"52"0,-26-52 16,0 26-1,0 0 1,26-26 0,-26 52-1,0 0 1,0 26-1,26 26 1,26-52 0,0 0-1,0-78 1,26 0 0,-52 26-1,0 0 1,-26 26-1,26-26 17,-26 52-32</inkml:trace>
  <inkml:trace contextRef="#ctx0" brushRef="#br0" timeOffset="56667.1">25249 6116 0,'0'-26'15,"0"0"32,26 26-31,0 0-16,0 0 0,0 0 15,104 0 1,130 0 0,-25 0-1,-183 0-15,208 0 16,78 0 0,-103 0-1,25 0 1,52 0-1,1 26 17,-79 0-17,52-26 1,-26 0 0,157-26 15,-209 26-16,-52-26-15</inkml:trace>
  <inkml:trace contextRef="#ctx0" brushRef="#br0" timeOffset="57517.58">25249 6064 0,'26'-26'15,"-52"78"110,0 0-109,0-26-16,0 26 0,-78 157 15,-53 51 1,-25-26 0,0-52-1,104-104-15,-52 27 16,-105 77 0,157-130-1,0 0 1</inkml:trace>
  <inkml:trace contextRef="#ctx0" brushRef="#br0" timeOffset="58651.88">26863 4555 0,'0'0'0,"0"-26"16,-26 26 15,26-26-15,0-1-1,-26-25 1,-27 26 0,53 0-16,-78 26 15,0 0 1,-104 78-1,78 1 1,52 25 0,-26 78-1,78-78 1,52 0 0,52-26-1,78-26 1,26-26 15,-103-52-15,-53-26-1,-26-52 1,-26-26 0,-78-182 15,-79 286-31</inkml:trace>
  <inkml:trace contextRef="#ctx0" brushRef="#br0" timeOffset="59200.55">26576 5205 0,'0'0'0,"0"26"31,-26-26-31,26 26 62,0 0-62,0 0 16,0 26 0,0 79-1,0-1 1,-26 26-1,0-52 1,0 26 0,-26-78-1</inkml:trace>
  <inkml:trace contextRef="#ctx0" brushRef="#br0" timeOffset="59585.3">26550 5440 0,'0'-26'15,"0"52"-15,-26-26 47,0 26-31,0-26-1,0 0-15,-26 52 16,-78 26 0,52-26-1,-52 26-15</inkml:trace>
  <inkml:trace contextRef="#ctx0" brushRef="#br0" timeOffset="59968.18">26472 5466 0,'0'26'63,"26"-26"-48,0 26-15,0 0 16,0 0-16,0 0 16,26 52-1,-26-78-15,26 78 16,0-26-1,-25-26 1,-27 0 0,26 0-1</inkml:trace>
  <inkml:trace contextRef="#ctx0" brushRef="#br0" timeOffset="61744.66">25613 3357 0,'-26'0'78,"52"0"-63,-26 26-15,52 0 16,-52 0 0,52-26-1,156 0 16,105 0-15,-209-26 0,-78 0-16,52-26 15,-26 0 1,0-26 0,0 0 15,-26 26-16,0 0 1,0 26 0,-26-26-1,0 26 1,-26 52 15</inkml:trace>
  <inkml:trace contextRef="#ctx0" brushRef="#br0" timeOffset="62318.66">25899 3539 0,'0'0'0,"-26"0"15,26 27 32,0-1-47,-26 0 16,0 104-1</inkml:trace>
  <inkml:trace contextRef="#ctx0" brushRef="#br0" timeOffset="62569.18">26056 3592 0,'0'26'16,"-26"-26"-1,26 26 1,0 0 0,-26 52-16</inkml:trace>
  <inkml:trace contextRef="#ctx0" brushRef="#br0" timeOffset="62802.05">26368 3513 0,'0'0'0,"26"0"32,-26-26-17,0 52-15,-26-26 31,26 53-15,26 51-16</inkml:trace>
  <inkml:trace contextRef="#ctx0" brushRef="#br0" timeOffset="62965.28">26550 3618 0,'26'0'47,"-26"26"-31</inkml:trace>
  <inkml:trace contextRef="#ctx0" brushRef="#br0" timeOffset="63218.91">26784 3097 0,'0'-26'16,"-26"26"31,26 26-47,0 0 15,26 0-15,1 130 16</inkml:trace>
  <inkml:trace contextRef="#ctx0" brushRef="#br0" timeOffset="65270.78">27097 4346 0,'0'-26'63,"26"26"-48,0-26-15,26 0 16,0 26-16,260-156 15,1 26 1,-79 0 0,-52 26-1,-130 52 1,-26 0 0,0 52-16,-52 0 31,-26 26-16</inkml:trace>
  <inkml:trace contextRef="#ctx0" brushRef="#br0" timeOffset="65919.6">28554 3175 0,'0'0'16,"0"-26"-16,0 26 16,27-26-1,77 0 1,-26 0 0,52 52 15,-130 26-16,-52 52 1,-52 0 0,52-26-1,26-78 1,26 0 0,26 0-1,26-26 16,26 0-15,0 26 0,0 0-1,-26 52 1,-26 26 0,-26 1-1,-26-53 1,-26 26-1,-234 26 1</inkml:trace>
  <inkml:trace contextRef="#ctx0" brushRef="#br0" timeOffset="66319.64">29361 3123 0,'-26'0'16,"26"26"15,0 0-15,26 0-16,-26 78 16,0 0 15,0-78-31,0 105 15,-26-53 1,0 0 0,26-26-16</inkml:trace>
  <inkml:trace contextRef="#ctx0" brushRef="#br0" timeOffset="66719.7">29361 3019 0,'0'0'15,"26"0"-15,0-26 31,53 0-15,-27 26 0,-26 0-16,52 26 15,-52 0-15,78 0 16,26 78 0,-52 52 15,-104-52-16,-52-26 1,-52 1 0,-26-1-1,-131-26 1</inkml:trace>
  <inkml:trace contextRef="#ctx0" brushRef="#br0" timeOffset="68254.27">27227 6038 0,'26'0'16,"0"0"15,0 0-16,0 0 1,26 0 0,0 0-1,182 0-15,131 0 16,-209 26 0,-52-26 15,0-26-16,0 26 1,1 0 0,25 0-1,0 0 1,26-26 0,-26 26-1,-26 26 1,0-26-1,-52 0 1,-26 0 0,1 0-1,-54 0 32,1 0-47</inkml:trace>
  <inkml:trace contextRef="#ctx0" brushRef="#br0" timeOffset="68954.41">29570 5856 0,'0'-26'0,"0"0"31,0-26 0,-26 26-15,-26 0-1,-157 52 17,105 0-17,26 52 1,26 0 15,52 0-15,26 0-1,52 26 1,78-26 0,27-26-1,25-78 1,-78-26 0,-52-52-1,-78-26 1,-26 26-1,-78 0 1,0 26 0,0 52-16</inkml:trace>
  <inkml:trace contextRef="#ctx0" brushRef="#br0" timeOffset="69537.42">28528 6090 0,'-26'0'16,"0"0"15,26 26-15,-26 0-1,-52 78 1,0 1 15,0-1-15,-26 0-1,0-26-15</inkml:trace>
  <inkml:trace contextRef="#ctx0" brushRef="#br0" timeOffset="69987.36">28476 6038 0,'-26'0'16,"26"-26"0,0 0-1,-26 0 1,26 0 0,-26 0-1,0 0-15,0-26 16,-26-26-1,-26 0 1,26 0 0,26 26-1,0 52 17,26 0-32</inkml:trace>
  <inkml:trace contextRef="#ctx0" brushRef="#br0" timeOffset="71320.76">28372 7235 0,'0'-26'16,"-26"26"-1,26-26 16,26 26-15,26 0 0,0 0-1,-52 26-15,52 27 16,-26-1 0,-26 26-1,-52 26 1,-26-52-1,-26 0 1,26 0 0,52-26-1,26 0 17,26-52-17,26 26 1,52 0-1,-26-26 1,-26 0 0,27 26-16</inkml:trace>
  <inkml:trace contextRef="#ctx0" brushRef="#br0" timeOffset="71688.28">29205 7157 0,'0'0'16,"-26"0"0,0 26-1,26 0 1,-26 105 15,26-27-15,-26 0-1,0-26 1,0 26 0</inkml:trace>
  <inkml:trace contextRef="#ctx0" brushRef="#br0" timeOffset="72072.18">29205 7079 0,'0'0'0,"26"-26"15,26 26 1,52-26-1,27 26 1,25 26 0,-52 52-1,-52 0 17,-52 53-17,-78-1 1,-52 52-1,-53-26 1,1-52 0,-78-52-1</inkml:trace>
  <inkml:trace contextRef="#ctx0" brushRef="#br0" timeOffset="72522.11">28268 8329 0,'0'0'0,"26"0"47,0 0-32,0 0-15,0 0 0,78-26 16,79 0 0,51 26-1,-52 0 17,-52 26-17,-156 0 1</inkml:trace>
  <inkml:trace contextRef="#ctx0" brushRef="#br0" timeOffset="76239.27">29570 4216 0,'0'-26'15,"26"26"95,0 0-110,0 0 0,52 0 15,78 52 1,-104 0 0,-26-26-1,0 26 1,78 105 0,-52-27-1,0-52 1,-26-26-16,52 78 15,-25 0 1,-27-26 0,0 0 15,-26-26-15,26 27-1,-26 25 1,0-26-1,0 0 1,0-26 0,-26 26-1,0 0 1,-27 0 0,1-26-1,26 27 1,-26-1-1,0-26 1,0-26 0,26 0 15,0 0-15,-52 0-1</inkml:trace>
  <inkml:trace contextRef="#ctx0" brushRef="#br0" timeOffset="77138.71">30038 6246 0,'0'26'78,"-26"-26"-63,26 26-15,-26 0 16,26 1-16,-52 77 31,26 0-15,-26 0 0,52-78-16,-52 52 15,26 0 1,0-52-1,0 0 1,26 0 15,26-26 79,0 0-79,0 0-15,-26-26-16,52 26 15,26 0 1,26-26-1,-26 26 1,-26-26-16,78 0 16,105 0-1,-131 26 1,-52 0 0</inkml:trace>
  <inkml:trace contextRef="#ctx0" brushRef="#br0" timeOffset="80007.93">31210 5023 0,'-27'0'31,"27"26"16,27-26 0,-1 0-31,0 0-1,0-26 1,0 0-16,0 0 15,0-52 1,-52 26 0,0 0-1,-52 0 1,-27 78 0,1 26-1,-26 52 1,26 26-1,52 26 1,26-26 15,26-104-31,52 79 16,104-27 0,26-26-1,209-26-15</inkml:trace>
  <inkml:trace contextRef="#ctx0" brushRef="#br0" timeOffset="80824.43">31730 5596 0,'-26'-26'0,"52"52"0,-78-78 31,52 26-15,-26 0-1,26 0 1,-26 0-1,0 26 1,-52 26 0,0 26-1,52-52-15,-26 52 16,0 0 0,52 0-1,26-26 1,52 0-1,52-78 17,-52 26-17,-52-52 1,0 26 0,0 52 15,0 26 0,0-26-31,0 26 16,-26 0-16,26 26 15,-26 52 1,-26 0 15,0-104-15,52-52-1,26-52 17,26-26-17,-52 78 1,26 0 0,-26 52-1,0 26-15,0 0 16,1 52-1,-27 0 1,0-26 0,-27 26-16</inkml:trace>
  <inkml:trace contextRef="#ctx0" brushRef="#br0" timeOffset="81192.2">32329 5440 0,'0'0'16,"0"26"31,0 0-32,26 78 1,-26-52 0,26 0-1,0-52 1,0 0 15,-26-26-31,52-26 16,0-26-1,0 0 17,-26-27-17</inkml:trace>
  <inkml:trace contextRef="#ctx0" brushRef="#br0" timeOffset="81941.74">32667 5622 0,'0'0'0,"-26"-26"0,52 26 62,0 0-46,0 0-16,0 0 15,52-26 1,26 0 0,-78 0-1,-26-26 1,-52 26-1,0 0 1,0 52 0,-26 0-1,52 26 1,26-26-16,26 104 31,52-78-15,26-26 15,1-78-15,-27 0-1,-26-52 1,-26 78 0,0 0 30,-26 52-46,26 0 16,-26 0 0,0 26-1,-26 52 1,0-52 0,26-26-16,-26 0 15,52 0 1,26-52 15,78-26-15,26-52-16</inkml:trace>
  <inkml:trace contextRef="#ctx0" brushRef="#br0" timeOffset="82375.47">33708 4893 0,'-26'-26'0,"52"52"0,-78-52 62,52 52-62,0 0 16,0 0 0,-26 0-16,0 104 15,0 26 1,0 1 0,26-53-1,0 0 1,0-26-1,26-26 1,0 0 0,26 0-1,0-26 1,78 26 0,131-52-1</inkml:trace>
  <inkml:trace contextRef="#ctx0" brushRef="#br0" timeOffset="82608.32">33370 5387 0,'-26'0'0,"26"-26"15,26 52 1,-26-52 0,26 52-1,78-26 1,130 27-16</inkml:trace>
  <inkml:trace contextRef="#ctx0" brushRef="#br0" timeOffset="88827.47">14681 364 0,'0'0'0,"0"-26"0,-26 26 16,0 0 15,26 26-15,0 0-1,-26 52 1,0 130 0,0-104-1,-27 157 1,53-79 0,-26-26-1,26 0 1,26-26-1,-26 1 1,27-53 0,-27-52-1,0 0 1,0 0 15,26-26-15,0 0 15,0 26-15,52 0-1,52-26 1,26 26 0,78 0-1,27-26 1,-27 26-1,-26 0 1,-52-26 0,-104 0-16,131 26 15,-1-26 1,78 0 0,-182 0-16,130 0 15,1 0 16,-53 26-15,-26-26 0,104 0-1,53 0 1,25 0 0,-78 0-1,-26 26 1,-25-26-1,51 0 1,52-26 0,1 26-1,-1 26 1,-52-26 0,-26 26-1,53-26 16,77 0-15,-104 26 0,-156-26-16,209 0 15,-79 26 1,52-26 0,-208 0-16,209 0 15,51 0 1,0 26-1,-51-26 1,-27 0 0,0-26-1,-52 26 1,183 26 15,-235-26-15,52 0 15,26 0-15,-25 0-1,-79 0 1,0 0 0,-26 0-1,130-26 1,0 52-1,-130-26-15,-26 0 16,1 0-16,51 0 16,26 26-1,-104-26-15,104 0 16,26 0 0,26-26-1,-25 26 16,-27 0-15,0 0 0,52 0-1,-26 0 1,-26 0 0,-104 0-16,105 0 15,51 0 1,-78-26-1,-52 26 1,0 0 0,0 0-1,52 0 1,0-26 0,-52 26-1,-26-26 16,-26 0-15,26 26 0,0-26-1,53 0 1,-1-26 0,-26-52-1,26-26 1,0-53-1,-26 53 1,0 26 0,0 0-1,0 0 1,-52 0 0,0 26 15,0 0-16,-26 0 1,0 0 0,0 25-1,0 27 1,0 0 0,0 26 15,0 0-31,0-26 15,-52 26 1,0-26 0,-26 0-1,-79 0 1,-311-52 15,155 26 0,-25 0-15,78 0 0,-53 0-1,105 26 1,-78-26 0,-1 26-1,53 0 1,78-26-1,26 26 1,-27 0 0,-51 0-1,-26 0 1,-52 0 0,77 26-1,1 0 16,78 0-15,-104 26 0,77 0-1,-25 0 1,-26-26 0,0 26-1,-1 0 1,27 0-1,26 0 1,-26-26 0,-1 26-1,-51 0 1,0 26 0,25-26-1,53 26 16,26-26-15,0 0 0,-52 0-1,-1 0 1,-25 26 0,78-52-1,0 26 1,-26-26-1,51 26 1,1-26 0,-26 0-1,-52 0 1,-78-26 0,-53 26-1,-25-26 16,25-26-15,53 0 0,0 0-1,25 0 1,1-26 0,78 26-1,52 0 1,26 0-1,26 0 1,0 52 0,-27 26-1,1-26 1,52 26 31,52 26-16,-26 0-15,0-52-16,0 52 15,0-26 1,0-26 15,26 26-15,-52 0-1,26 26 1,-26-52 0,52 26-16</inkml:trace>
  <inkml:trace contextRef="#ctx0" brushRef="#br0" timeOffset="92011.49">30819 807 0,'0'-27'0,"0"1"31,0 0-16,0 0 1,0 0 0,0 0-1,0-52 1,-26 26 0,-26 0-1,-26 26 1,-26 0-1,-52 52 1,51 52 0,27 0-1,26 26 1,26 1 0,26-1 15,26 0-16,-26-26 1,26 0 0,-26-26-1,0 0 1,26 0 0,-26 0-1,26 26 1</inkml:trace>
  <inkml:trace contextRef="#ctx0" brushRef="#br0" timeOffset="92295.31">30064 1353 0,'26'0'0,"0"0"47,0 26-32,0-26-15,0 0 16,26 26-16,79 0 15,77 26 1</inkml:trace>
  <inkml:trace contextRef="#ctx0" brushRef="#br0" timeOffset="92795">31340 989 0,'0'0'0,"-26"0"16,0 0 15,0 26-15,0-26-16,-27 52 15,-25 26 1,-26 0 0,26 0-1,26 26 1,0 0 0,52 0-1,52-26 1,0 27-1,130 25 1</inkml:trace>
  <inkml:trace contextRef="#ctx0" brushRef="#br0" timeOffset="93461.59">31366 1327 0,'26'0'0,"-52"0"0,78 0 31,-52-26-15,26 26-16,52 26 16,-26 0-1,-26 0-15,-26 26 16,0 26 15,-26 26-15,-26 0-1,26-51 1,26-79 15,0-1-15,0 1-16,52-52 16,26-26-1,-52 52 1,0 26-1,-52 26 17,26 26-1,0 0-15,-26 0-16,-52 26 31,52 26-16,26 27 1,52-27 0,26 0-1,104-52-15</inkml:trace>
  <inkml:trace contextRef="#ctx0" brushRef="#br0" timeOffset="93845.35">31912 1145 0,'-26'0'0,"52"0"32,0 26-17,26 0 1,53 52 0,-1 26-1,-52 0 1,-26 26-1,-52 1 1,-26-1 0,-52-26-1,-1 0 1</inkml:trace>
  <inkml:trace contextRef="#ctx0" brushRef="#br0" timeOffset="94662.85">32355 1561 0,'0'0'16,"0"-26"0,26 26-16,-26-26 15,52 26 1,-26 0-16,52-26 31,78 26-15,26 0-1,79 26 1,-131-26 0,52 26-1,-26 0 1,-26 0 0,-52 26-1,27 53 1,-27-53-1,-26 52 1,0-26 0,-26 26-1,-26-26 1,-78 130 31,78-156-32,0 0-15</inkml:trace>
  <inkml:trace contextRef="#ctx0" brushRef="#br0" timeOffset="95412.38">33552 2160 0,'-26'0'16,"26"26"31,0 0-16,26-26-31,-26 26 0,26 0 15,52 52 1,-26 0 0,0 0-1,-26 0 1,0-52 0,-26 0-1,26 1 1,1-1-1,-27 0 1,26 0 0,0-26-1,0 0 1,52-26 0,0 0-1,52-27 1,26-77 15,-78 78-15,0-52-1,52-26 32,-77 104-16,-53 52-31</inkml:trace>
  <inkml:trace contextRef="#ctx0" brushRef="#br0" timeOffset="107798.48">12546 7860 0,'0'-26'16,"0"0"15,-26 26-15,26 26-1,0 0 17,0 0-32,-26 26 15,26 78 1,-26 53 0,0-1-1,0-26 1,26-26-1,0-26 1</inkml:trace>
  <inkml:trace contextRef="#ctx0" brushRef="#br0" timeOffset="108150.09">12963 7730 0,'0'0'0,"-26"0"15,0-26-15,26 52 16,-26-26-1,0 78 17,0 52-17,26 52 1,-26 27 0,-26-1-1,25-26 1,27 0-1</inkml:trace>
  <inkml:trace contextRef="#ctx0" brushRef="#br0" timeOffset="108632.56">12494 8120 0,'-26'-26'16,"52"52"-16,-52-78 0,0 52 15,0-26 1,0 0-1,26-26 1,78-26 0,52 0-1,-104 52-15,157-52 16,-1 0 0,0 52-1,-52 78 1,-104 0-1,0 26 17,-52 52-17,-52 26 1,-26-25 0,-234 207-1</inkml:trace>
  <inkml:trace contextRef="#ctx0" brushRef="#br0" timeOffset="108950.64">12989 8329 0,'0'0'16,"26"0"-16,-26 26 31,26 0-15,26 52 0,26 26-1,78 26 1,0 0-1,-26 0 1,-77-52 0,25-26-16</inkml:trace>
  <inkml:trace contextRef="#ctx0" brushRef="#br0" timeOffset="109550.66">13561 7444 0,'0'-26'31,"26"26"-15,0 0-1,1-26 1,-1 0-16,52 26 16,0 52-1,-52 52 1,-26 52-1,-52 0 1,0-26 0,0-52-1,52-26 1,26-26 0,52-26-1,-26 0 1,26-26-1,0 0 1</inkml:trace>
  <inkml:trace contextRef="#ctx0" brushRef="#br0" timeOffset="109999.43">14577 8511 0,'26'0'16,"0"-26"-1,0 26 1,52-26-1,52 0 1,78 0 0,-156 26-16,130-26 15,27 0 1,25-26 0,-26 0-1</inkml:trace>
  <inkml:trace contextRef="#ctx0" brushRef="#br0" timeOffset="110416.27">15566 7964 0,'0'-26'15,"26"52"17,0-26-17,0 0-15,52 52 16,52 0-1,26 26 1,-78-25 15,-52-27-31,-26 26 16,-26 26 0,-104 78-1,-26-26 1,0 26-1,-26 26 1</inkml:trace>
  <inkml:trace contextRef="#ctx0" brushRef="#br0" timeOffset="110882.98">16737 7574 0,'0'0'0,"0"-26"16,0 52 46,-26 0-62,26 0 16,-26 130-1,26-130-15,-26 208 16,-26 27 0,0-79-1,0 26-15</inkml:trace>
  <inkml:trace contextRef="#ctx0" brushRef="#br0" timeOffset="111183.05">17232 7418 0,'0'0'0,"-26"0"0,0 0 16,0 0 0,-1 26-1,-25 52 1,26 52 0,26 52-1,-26-130-15,26 156 16,0 53-1,-52-79 1,0 26-16</inkml:trace>
  <inkml:trace contextRef="#ctx0" brushRef="#br0" timeOffset="111633.71">16503 7626 0,'0'-26'0,"0"52"0,0-78 16,26 52-1,26-52 1,104-26 0,0 0-1,-130 78-15,156-52 16,-25 26 0,25 52-1,-52 26 1,-130 0-1,-78 78 17,-208 260-1,129-234-15,-51 27-16</inkml:trace>
  <inkml:trace contextRef="#ctx0" brushRef="#br0" timeOffset="111933.02">17154 8146 0,'0'0'0,"26"0"16,-26 27-1,0-1 1,26-26-16,26 78 16,52 52-1,52 52 1,0-52-1,-26-26 1,26 78 0</inkml:trace>
  <inkml:trace contextRef="#ctx0" brushRef="#br0" timeOffset="112533.4">17856 7079 0,'0'0'15,"26"0"32,0 0-31,0 0-16,0 0 15,79 0 1,-53 0-16,52 26 16,-52 78-1,-104 1 1,-104 51-1,-53-26 1,79-26 0,130-78-1,130-52 1,0 0 0,79-52-1,-79 52 1,0 26-1</inkml:trace>
  <inkml:trace contextRef="#ctx0" brushRef="#br0" timeOffset="131456.46">7158 10645 0,'0'26'78,"26"-26"-47,0 0-15,-26-26-1,26 26-15,0-26 16,-26 0 0,-26 0-1,-78-78 17,-26 52-17,104 52-15,-104 26 16,-78 52-1,-27 52 1,79-26 0,52 105-1,78-53 1,52 26 0,52 0-1,52-52 1,183-52-1,-27-26 1,78-52 0,-25-104-1</inkml:trace>
  <inkml:trace contextRef="#ctx0" brushRef="#br0" timeOffset="132756.27">8043 11400 0,'-26'-26'0,"0"26"16,0 0-1,26-26 1,-78 0-1,0 0 1,0 0 0,-26 26-1,-26 52 1,51 0 0,27 26-1,26 0 1,52 26-1,26-52 1,53-26 0,25-52 15,-104 0-31,78-52 16,0-26-1,-78 52 1,-26 0-1,0 26 1,0 0 0,0 52-1,26 26 1,-26 26 0,52 26-1,0-78 1,26-52-1,104-182 17,-156 156-1,-52 52-15,-26 26-1,26 26 1,26-26-1,26-26 1,26-26 0,53-26-1,-27-26 1,-52 52 0,-26 0-1,0 52 16,-26 0-31,26 52 16,26 0 0,26-26 15,52-52-15,-78-26-16,78-26 15,52-104 1,-78 26-1,-78-26 1,-26 25 0,-52-51 15,52 234 0,-26 156-15,26 27-1,26 77 1,26-78 15,-26 53-15,-26 25 0,0-52-1,-52 27-15</inkml:trace>
  <inkml:trace contextRef="#ctx0" brushRef="#br0" timeOffset="133157.13">8850 11192 0,'0'0'0,"0"-26"0,0 0 31,26 0-15,0 0-1,52 0 1,52 0-1,-26 52 1,-51 104 0,-79 0-1,-1-104-15,-77 104 16,-52 0 0,26-78-1,0-26 1,104-78-1</inkml:trace>
  <inkml:trace contextRef="#ctx0" brushRef="#br0" timeOffset="133590.28">9527 11062 0,'-26'-26'0,"26"0"16,0 0-1,-26 26-15,0 26 63,26 0-63,0 0 15,0 156 1,78-26 0,26-104-1,-78-52-15,104-52 16,0-52-1,-104 26 1,-78-26 0,-26 52-1,-26 52-15</inkml:trace>
  <inkml:trace contextRef="#ctx0" brushRef="#br0" timeOffset="133890.66">10204 10359 0,'0'0'0,"-26"0"0,26-26 15,0 52 16,0 26-15,0 78 0,26 78-1,-26 1 1,0 25 0,-105 156 15</inkml:trace>
  <inkml:trace contextRef="#ctx0" brushRef="#br0" timeOffset="134106.77">10126 11010 0,'0'0'0,"0"-26"16,0 0 0,0-1-1,52 1 1,156-26 0</inkml:trace>
  <inkml:trace contextRef="#ctx0" brushRef="#br0" timeOffset="134824.14">10542 11166 0,'-26'-26'0,"52"26"0,-26-26 62,26 26-62,0 0 16,-26-26-16,78-26 16,0-53-1,-52 27 1,-26 52-16,-26-26 15,-26 52 1,-52 52 15,26 52-15,26 53 0,78-27-1,26-52 1,52-52-1,26-78 1,-26 0 0,-78 26-16,26-26 15,-26-52 1,-26-1 15,27 79-15,25 26-1,0 26 17,0 53-17,-52-1 1,0 26 0,0-26-1,52 0 1,0-52-1,52 0 1,0-52 0,-78 26-16,130-130 0</inkml:trace>
  <inkml:trace contextRef="#ctx0" brushRef="#br0" timeOffset="135690.19">12442 10281 0,'-26'0'0,"52"0"94,-26 26-94,26 0 15,-26 0-15,26 26 16,78 104 0,0 0-1,79 79 1,-53-79-1,52-52 1,-104-52 0,0-52-1,-26-78 1,-52 52-16,78-339 31,-78 105-15,-26 78-1,-26 0 17,-104 26-32</inkml:trace>
  <inkml:trace contextRef="#ctx0" brushRef="#br0" timeOffset="136040.66">13900 10593 0,'-26'0'16,"26"26"15,26 0-15,-26 0 0,26 52-1,-26 0 1,0 26-1,-26 27-15</inkml:trace>
  <inkml:trace contextRef="#ctx0" brushRef="#br0" timeOffset="136198.6">13926 10333 0,'0'0'0,"-26"0"31</inkml:trace>
  <inkml:trace contextRef="#ctx0" brushRef="#br0" timeOffset="136607.62">14290 10567 0,'0'0'0,"-26"0"0,0-26 16,0 52-1,-26-26 1,0 52-1,26 0 1,78 26 15,0-52-15,52 26 0,-26-26-1,0 26 1,-52 27-1,-26 25 1,-52 0 0,-26-26-1,0-52 1,-26-78 0</inkml:trace>
  <inkml:trace contextRef="#ctx0" brushRef="#br0" timeOffset="136841.98">14681 10671 0,'0'0'0,"-26"0"31,26 26-16,0 52 1,0-52-16,-26 78 16,26 27-1,26 25 1</inkml:trace>
  <inkml:trace contextRef="#ctx0" brushRef="#br0" timeOffset="137006.96">14629 10411 0,'0'0'0,"-26"-26"31</inkml:trace>
  <inkml:trace contextRef="#ctx0" brushRef="#br0" timeOffset="137774.78">15253 10879 0,'0'0'0,"0"-52"16,-26 26-16,26 0 15,-52-52 1,0 0 0,-26 26-1,26 52 1,0 26-1,26 52 1,-26 52 0,52-26-1,52 27 1,26-53 0,52-78-1,-26-52 1,-26-79-1,-52 27 17,-26 52-32,26 26 15,-26 0 1,0 26 0,53 26-1,-1 0 1,-26 52-1,0-78-15,0 105 16,-26-27 0,0-52-1,-26 0 1,0-156 15,26-1-15,0 1 15,104 52 0,-52 78-15,0 78 0,-26 78-1,-26 1 1,-26 103-1</inkml:trace>
  <inkml:trace contextRef="#ctx0" brushRef="#br0" timeOffset="140776.1">18403 11296 0,'26'-26'157,"0"26"-157,-26-26 15,26 0 1,0 52 0,26 26-1,-52-26-15,26 156 16,-130 52-1</inkml:trace>
  <inkml:trace contextRef="#ctx0" brushRef="#br0" timeOffset="141526">19184 10047 0,'26'0'31,"-26"26"16,26-26-47,-26 26 16,0 26-1,26 104 1,26 0 0,-52-26-1,26 0 1,-26-104-16,26 130 15</inkml:trace>
  <inkml:trace contextRef="#ctx0" brushRef="#br0" timeOffset="141992.74">19314 10047 0,'0'-26'16,"0"-1"15,26 27-16,0 0-15,104-26 16,26-26 0,27 52-1,-27 52 1,-78 27 0,-52 25-1,-52 26 1,-52-26-1,0-26 17,-79 0-17,-25-52 1,78-26 0,-52-78-16</inkml:trace>
  <inkml:trace contextRef="#ctx0" brushRef="#br0" timeOffset="142692.32">20641 10125 0,'0'-26'31,"0"0"16,27 0 16,-1 26-63,0 0 0,-26-26 15,78-27 1,-52 1 0,-52 26-1,-26 26 1,-26 0-1,-27 26 1,-25 52 0,78 1-1,26-1 1,26-52-16,0 52 16,182 78 15,-25-104 0,129-78-15,26 0-16</inkml:trace>
  <inkml:trace contextRef="#ctx0" brushRef="#br0" timeOffset="143409.22">21683 9734 0,'0'0'0,"0"26"47,0 0-32,0 0 1,0 26 0,0-26-16,0 78 15,-26 1 1,26 25-1,-26-52 1,0 0 0,26-104 15,0-52-15,0-26-1,26-52 1,0 25 15,26-25-15,52 26-1,0 0 1,-26 78 0,-26 52-1,0 52 1,0 130 15,-26 0-15,0-52-1,0 27 1,0-27 0,-52-26-1,26 0 16,0-52-31</inkml:trace>
  <inkml:trace contextRef="#ctx0" brushRef="#br0" timeOffset="143676.41">21605 10203 0,'0'0'0,"0"-26"32,52 26-17,0-26 1,-26 26-1,78 0 1,260-52-16</inkml:trace>
</inkml:ink>
</file>

<file path=ppt/ink/ink6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12T08:31:21.233"/>
    </inkml:context>
    <inkml:brush xml:id="br0">
      <inkml:brushProperty name="width" value="0.05292" units="cm"/>
      <inkml:brushProperty name="height" value="0.05292" units="cm"/>
      <inkml:brushProperty name="color" value="#FF0000"/>
    </inkml:brush>
  </inkml:definitions>
  <inkml:trace contextRef="#ctx0" brushRef="#br0">11922 3930 0,'0'26'16,"-26"-26"-1,0 26 1,-1 0-1,1 0-15,26 0 16,-52 26 0,52 52-1,-26 26 1,26 79 0,-26-1-1,26-26 1,-26-52-1,26-52 1,0-26 0,0 26-1,0 0 1,0-52 0,-26 27-1,26-27 1,26-26 46,26 26-30,495 0-1,-313-52-16,-52 26 1,-156-26-16,157 26 16,25 0-1,0-26 17,0-27-17,1 27 1,-53 0-1,0 26 1,78-52 0,27 26-1,25 26 1,-52 0 0,0 0-1,-25-26 1,-1 26-1,-26 0 1,-52 0 0,-26 26-1,79 0 17,-157-26-32,156 0 15,26 0 1,-52 0-1,-26 26 1,27 0 0,-1-26-1,78 0 1,26 26 0,-78 0-1,-25 1 1,-53-1-1,78 0 1,26-26 0,-26 0-1,-25 0 1,-53 26 15,0-26-15,-26 26-1,78-26 1,-26 0 0,-26 0-1,-78 0 1,-52 0 15,26-26-15,-26 26-1,26-26 1,0-26 0,-26-27-1,-26-25 17,26-26-17,26 104-15,-26-104 16,26-26-1,0-26 1,0 78 0,-26-1-1,0-25 1,0 52 0,0-26 15,0 104 0,0 0 32,0 0-48,-78 0 1,78 0-16,-104 26 15,0-26 1,-53-26 0,-25 0-1,-78 0 1,-53 0 0,27-26-1,52 26 1,156 0-1,-27 0 1,1 0 0,-52 0-1,-52 0 17,-26 26-17,25 26 1,53-52-1,0 52 1,0-26 0,-79 52-1,27-26 1,-52 0 0,52-26-1,51 0 1,27 0-1,26 26 1,-26 0 0,26-26-1,26 26 17,-1-26-17,-25 0 1,-26 0-1,0 0 1,26 0 0,26 0-1,0 0 1,-27 0 0,53-26-1,0 26 1,-26 26-1,-26-26 1</inkml:trace>
  <inkml:trace contextRef="#ctx0" brushRef="#br0" timeOffset="39053.55">3384 10359 0,'0'26'187,"26"0"-171,0 0 31,0 0-16,0 0-15,0 0-16,0 0 0,26 26 15,-52-26 17,26-52-17,0 0 17,0 0-1,52-26-16,26-52-15,183-130 32,-209 182-17,-104 52 110</inkml:trace>
  <inkml:trace contextRef="#ctx0" brushRef="#br0" timeOffset="40365.37">4607 12389 0,'26'0'47,"0"0"-31,0 0-16,78 0 16,53 26-1,-1-26 16,-130 26-15,-52-26 15,0 0-31,-52 0 16,-26 0 0,-27 0-1,53 0 1</inkml:trace>
  <inkml:trace contextRef="#ctx0" brushRef="#br0" timeOffset="41395.73">6898 12415 0,'26'0'47,"-26"-26"-47,26 26 15,26 0 1,52 0 0,26 0-1,-104 0-15,182 0 31,-129 0-15,-27 0 0,-78 0 31,0 0-32,0 26-15,-27-26 16,27 26 15,0-26-15,26-26-16</inkml:trace>
  <inkml:trace contextRef="#ctx0" brushRef="#br0" timeOffset="42413.25">4477 11010 0,'-26'0'31,"52"0"0,0 0-15,0 0-1,26 0 1,-26 0-16,104 0 16,53 0-1,-53 0 1,-26 26 15,-52-26-15,-26 0-1,0 0-15</inkml:trace>
  <inkml:trace contextRef="#ctx0" brushRef="#br0" timeOffset="42896.59">5128 10749 0,'0'0'0,"-26"0"15,0 0 17,52 0-1,0 0-15,52 26-1,52 0 1,-26 26-1,-52 0 1,-26 1 0,0-1-1,-26-26 1,-26 26 0,0-26-1,-26 52 1,26-26 15,0-52-31,-26 52 16,-52-26-16</inkml:trace>
  <inkml:trace contextRef="#ctx0" brushRef="#br0" timeOffset="43697.3">7002 10984 0,'-26'-26'0,"52"26"31,0 0-15,26 0-1,26 0 1,26 0 0,0 0-1,0 26 16,-25-26-15,51 26 0,-78 0-1,-26-26 1,0 0 0,-52 0-16</inkml:trace>
  <inkml:trace contextRef="#ctx0" brushRef="#br0" timeOffset="44163.65">7653 10645 0,'-26'0'0,"52"0"0,-52-26 31,0 26-15,26 26 15,26-26-15,0 26-1,-26 0-15,104 78 16,0 0 0,-52-51-1,-26-1 1,-52-26 0,26 0 15,-26-26-16,26 26 1,-26 0 0,-78 52-1,-104 26-15</inkml:trace>
  <inkml:trace contextRef="#ctx0" brushRef="#br0" timeOffset="51166.13">12052 10984 0,'0'0'0,"-26"0"31,52-26 32,0 26-63,0 0 0,0 0 15,130-27 1,-26 27-1,-52-26 1,-26 26 0,-26 26-1,26 1-15</inkml:trace>
  <inkml:trace contextRef="#ctx0" brushRef="#br0" timeOffset="51988.69">16711 10723 0,'0'0'0,"26"0"0,-52 0 0,26-26 63,26 26-48,0 0 1,0 0-1,52 0 1,26-26 0,26 52-1,-25-26 1,-27 0 0,-26 0-1,-52 26 32</inkml:trace>
  <inkml:trace contextRef="#ctx0" brushRef="#br0" timeOffset="53216.92">19340 11192 0,'-26'-26'0,"52"26"78,0 0-78,-26 26 16,78 0-1,-26 26 1,-26-52-16,156 130 31,-77-52-15,-1-26-1,-26-26 1,-26-26 0,-26 26-1,0-26 1,0 0-1,0-26 1,0 0 0,52-26-1,26 0 17,78-52-17,-51 52 1,103-52-1,-52 0 1,0 0 0,-104 51-1,-52 27 1,0 52 15</inkml:trace>
  <inkml:trace contextRef="#ctx0" brushRef="#br0" timeOffset="67044.04">4737 14654 0,'0'0'0,"-26"0"16,0 0 31,0 0-32,0 0 1,26-26 0,26 26 46,-26 26-46,26-26-16,26 0 15,53 0 1,-1 0 0,-78 0-16,52 0 15,0 0 1,-78-26 15,0 52-15,-78-26-1,26 26 1,-26-26 0,0 26-1,51-26 1,1 0-1,26-26 48,-26 26 62</inkml:trace>
  <inkml:trace contextRef="#ctx0" brushRef="#br0" timeOffset="68238.2">5232 13404 0,'-26'-26'15,"0"26"32,26-26-15,26 26-1,0 0-16,0 0-15,26-26 0,0 26 32,26 0-17,0 0 1,-52 26 0,0-26-1,0 0 1,0 0-1,26 0 1,-26 0 15,1 0 16,-1 26-31,0-26-1</inkml:trace>
  <inkml:trace contextRef="#ctx0" brushRef="#br0" timeOffset="68904.95">5753 13274 0,'-53'-52'16,"80"78"124,-1-26-140,-26 26 0,26-26 0,26 52 16,0-26 0,-26 0-1,0 0 1,0-26 15,-52 0 0,0 26 1,0-26-32,0 0 15,0 0 1,0 26-1,-26 0 1,26 0 0,-1 26-16</inkml:trace>
  <inkml:trace contextRef="#ctx0" brushRef="#br0" timeOffset="73522.48">9579 14419 0,'0'0'0,"-26"0"0,26 26 125,0 0-125,26 0 0,-26 0 16,0 0-16,26 26 16,26 1-1,-26-27 1,0 0-1,0 0 1,52 0 0,-52-26-1,26 26 1,26 26 0,26-26 30,-51-26-30,-1 0 0,26 0-1,208-26 1,26-26 0,-234 26-1,-26 0 1,1 26-1,-1-52 1,52 26 0,-26-27-1,-78 27-15,78-26 16,-26 26 0,-26-26-1,-52 26 16,0 26-15,26-26 0</inkml:trace>
  <inkml:trace contextRef="#ctx0" brushRef="#br0" timeOffset="74406.36">9293 14445 0,'0'26'47,"-26"-26"-47,26 26 15,0 0-15,-26 0 16,-1 53-1,-25-1 1,-26 0 0,0 26-1</inkml:trace>
  <inkml:trace contextRef="#ctx0" brushRef="#br0" timeOffset="74723.83">9136 14445 0,'0'-26'0,"0"52"0,-26-52 46,26 52-30,0 0 0,26 0-16,0 52 15,26 1 1,27-1 0,-53-26-1,0 0 16,26-26-31</inkml:trace>
  <inkml:trace contextRef="#ctx0" brushRef="#br0" timeOffset="78340.64">5284 17282 0,'-26'0'94,"52"26"-78,-26 0-16,-26 27 15,26 129 1,-26-26 0,0-52-1,26-26 1</inkml:trace>
  <inkml:trace contextRef="#ctx0" brushRef="#br0" timeOffset="78641.25">5336 17126 0,'0'0'0,"0"-26"15,0 52 17,0 0-17,26 0 1,0 52 0,78 53-1,-52-27 1,-26-78-16,52 52 15,-26 0 1,1 0 0</inkml:trace>
  <inkml:trace contextRef="#ctx0" brushRef="#br0" timeOffset="78957.71">5805 17022 0,'0'0'0,"-26"26"0,0-26 15,0 0 1,26 26-16,-27 0 15,54 26 1,-1 78 0,26 27-1,-52-27 17,0 0-17,-26 0-15</inkml:trace>
  <inkml:trace contextRef="#ctx0" brushRef="#br0" timeOffset="79407.69">6039 17543 0,'-26'0'0,"26"26"47,0 0-32,0 0 1,-26 0-1,26 26 1,26-26-16,-26 26 16,26 52-1,0-52 1,26-26 0,-26-52-1,26-26 1,0 0-1,-26 26 1,-78-52 0,-26-26-1</inkml:trace>
  <inkml:trace contextRef="#ctx0" brushRef="#br0" timeOffset="79758.2">6533 16996 0,'-26'0'16,"26"26"0,-26 0-1,26 0 1,26 52-16,-26 52 31,26 27-15,-26 25-1,-26 0 1,0-104 0,-26 0-16</inkml:trace>
  <inkml:trace contextRef="#ctx0" brushRef="#br0" timeOffset="80058.09">6768 17126 0,'-26'0'15,"0"0"17,26 26-17,0 26 1,0 52-1,26-78-15,-26 105 16,26 25 0,0-26-1,-26 0 1,-26-52-16</inkml:trace>
  <inkml:trace contextRef="#ctx0" brushRef="#br0" timeOffset="80954.06">5414 17699 0,'-26'-26'15</inkml:trace>
  <inkml:trace contextRef="#ctx0" brushRef="#br0" timeOffset="82241.55">7627 17517 0,'0'0'0,"-26"-26"15,0 26 16,26 26-15,0 0-16,26 0 16,26 26-1,78 0 1,78-26 15,417-26 0,-339-52-15,-78-26 0,-104 26-1,-25-26 1,-27-27 0,-26-25-1,0 0 1,-26 104-16,0-52 15,0-26 1,0 26 0,26 26-1,-26 26 1,26-26 0,0 52-1,-26 0 16</inkml:trace>
  <inkml:trace contextRef="#ctx0" brushRef="#br0" timeOffset="82892.46">9032 16632 0,'-26'0'0,"52"0"0,-52-26 47,52 26-31,0 0 0,0 0-16,52-26 15,27 0 1,25 26-1,-26-26 1,0 0 0,-78 0-1,-26 26 17,0 26-1,-26-26-16,26 26 79,0 0-47,0 0-47,0 26 0,0 0 0,0 312 16</inkml:trace>
  <inkml:trace contextRef="#ctx0" brushRef="#br0" timeOffset="85143.22">17388 10411 0,'-26'0'15,"26"-26"1,-26 26 15,26-26-15,26 26 31,0 0-47,52 0 15,78-26 1,-78 26-16,182 0 16,53 0 15,-79 0-15,-130 0-1,-78 0 16,0 0-15,0 0 0,0 0 31,-26 26 15,0 0-62,0 0 16,-26 52-16,26 78 15,0 26 17,0-130-32,52 183 15,0 25 1,-26-78-1,0 0 1,-52-25 0,26 51-1,-26-26 1,52 0 0,0-26-1,0 53 1,-52-53-1,26 26 1,-26-52 0,26-52-1,-26 26 17,52 0-17,-26 0 1,0 1-1,0-53 1,26 0 0,-26 0-1,0 0 1,0 0 0,0-26-1,-26 0 32,26 0-31,0 0-1,-26-26 1,0 0 15,0 0-31,0 0 16,-52 0-1,-52 26 1,104-26-16,-130 26 16,-52-26-1,-53-26 1,27 26 0,-78 0-1,103 26 1,79-26-1,52 0 1,52 0 0</inkml:trace>
  <inkml:trace contextRef="#ctx0" brushRef="#br0" timeOffset="85960.11">19913 12103 0,'0'0'15,"-26"-26"-15,0 26 16,0 0 0,0 0-1,26 26 16,26 0-31,0 52 16,52 130 0,-26 0-1,0 1 17,-26-105-17,-26-26-15</inkml:trace>
  <inkml:trace contextRef="#ctx0" brushRef="#br0" timeOffset="86343.3">19861 12129 0,'0'0'0,"-26"0"0,26-26 16,0 0 15,26 0-15,52 0 0,-52 0-16,156-26 15,286 0 16,-337 130-15,-157 26 0,-105 52-1,1-26 1,-26 52 0,52-78-1,-52 27 1</inkml:trace>
  <inkml:trace contextRef="#ctx0" brushRef="#br0" timeOffset="86609.8">20199 12623 0,'0'0'0,"0"-26"0,26 26 16,0 0 0,-26 26-1,52 26 1,26 26 0,-52-51-16,104 77 15,27 78 1,129 104-1</inkml:trace>
  <inkml:trace contextRef="#ctx0" brushRef="#br0" timeOffset="87026.53">20850 12623 0,'0'0'0,"-26"0"16,0 0 0,26 26 15,26 0-16,26 26 1,-26 27 0,52-1-1,-26-26 17,26-52-17,26-78 1,-26-27-1,-26 1 1,-52 0 0,-104 78-1</inkml:trace>
  <inkml:trace contextRef="#ctx0" brushRef="#br0" timeOffset="87360.62">21500 11869 0,'-26'0'31,"26"26"-15,26 26-1,0 78 1,27 26 0,-27 26-1,0-130-15,0 130 16,-52 105-1</inkml:trace>
  <inkml:trace contextRef="#ctx0" brushRef="#br0" timeOffset="87843.64">21839 12519 0,'0'-52'16,"0"26"15,26 26 0,-26 26-15,26-26-16,26 0 15,26 0 1,-26-52 0,-26 26 15,-26-26-15,-26 0-1,-26 26 1,0 26-1,-26 52 1,52 26 0,26-52-16,-26 78 15,52-26 1,52 26 0,0-52-1,156-25 1</inkml:trace>
  <inkml:trace contextRef="#ctx0" brushRef="#br0" timeOffset="88244.01">22568 12233 0,'0'-26'0,"0"52"0,-26-78 15,0 52 1,-52 0 0,-27 26-1,53 52 1,52 0 0,130 0-1,-25-26 1,-53-52-16,52 52 15,26 26 1,-104 0 0,0 27 15,-52-1-15,-26 0-1,-260 0 16,25-104-31</inkml:trace>
  <inkml:trace contextRef="#ctx0" brushRef="#br0" timeOffset="88610.55">21344 13743 0,'-26'0'0,"26"-26"16,26 26-1,0-27 1,78-25 0,-52 52-16,157-104 15,77 0 1,-26 26 0,27 26-1,-131 52 1,-78 0-1</inkml:trace>
  <inkml:trace contextRef="#ctx0" brushRef="#br0" timeOffset="169501.64">5779 9344 0,'-26'-26'0,"52"52"0,-78-52 16,-1 26-16,1-26 16,26 26-16,-52-26 31,-52 0-15,26 26-1,-78 0 1,26 26-1,-53 26 1,1 0 0,52 0-1,0 26 1,26 0 0,-157 156 15,53-78-16,0 27 1,52-79 0,51 26 15,27-26-15,52 26-1,0 0 1,26 26-1,0-25 1,26-1 0,-26 0-1,26 26 1,0-26 0,52 104 15,0-129-16,26-27 1,-26 0 0,0-26-1,27 0 17,25-26-17,-52 0-15,130 26 16,-26-26-1,52 26 1,1 0 0,-1 0-1,-26-26 1,78 26 0,-51-26-1,77 0 1,-26 0-1,-78 0 1,27 0 0,25 0 15,-26-26-15,26-26-1,53 26 1,-53-26-1,-78 26 1,52-52 0,-25 0-1,-1-26 1,-78 26 0,52-26-1,-52 26 1,78-52-1,-25 26 1,25-52 0,-104 52 15,0-53-15,-52 27-1,0-78 1,-26 26-1,-26-78 1,0 51 0,-52-25-1,-26 52 1,0 26 0,-183-130 15,53 103-16,78 53 1,-52-26 0,51 52 15,-25-26-15,0 26-1,-52 0 1,52 52-1,-53 0 1,79 26 0,0 0-1,0 0 1,52 26 0,-53-26-1,53 0 1,26 26-1,26 52 1</inkml:trace>
  <inkml:trace contextRef="#ctx0" brushRef="#br0" timeOffset="173069.34">12312 10073 0,'26'-26'63,"0"52"15,0-26-62,-26 26-16,52 26 15,52-1067 1,-78 2160-16,52-1067 16,0-26-1,-51-26 1,-1 0-1,0-26 1,0-26 15,0-26-15,52 0 0,78-78-1,52 26 1,104-53-1,-129 79 1,-157 52-16,52 0 31,-52 26-15,-52 26 0</inkml:trace>
  <inkml:trace contextRef="#ctx0" brushRef="#br0" timeOffset="174036.66">16867 9786 0,'-26'0'0,"52"0"31,-26 26-15,26-26 0,-26 26-1,52 26 1,0 0 0,26 0-1,1 1 1,-27-27-1,-26 0 1,0-26 0,-26 26-1,26-52 1,52 0 0,52-53-1,26-25 1,26 0-1,0 0 1,-77 52 15,-53 0-31</inkml:trace>
  <inkml:trace contextRef="#ctx0" brushRef="#br0" timeOffset="213265.12">13692 13795 0,'0'0'15,"-26"-26"-15,26 0 16,-26 0 0,52 52 46,0 0-46,26 26-1,-26-26-15,78 104 16,-26 0 0,26 0-1,-104-104 1,26 26 31,0-26-32,0-52 32,52-26-15,0-26-32,52-26 15,105-52-15,129-131 16,-26 53-1,-285 208 1,-106 78 0</inkml:trace>
  <inkml:trace contextRef="#ctx0" brushRef="#br0" timeOffset="-163766.01">9188 13352 0,'-26'-26'31,"0"26"-15,0-26 0,0 26-1,0-26 1,0 26 0,-130 0-1,0 0 16,26 26-15,52 26 0,0 26-1,0 26 1,-1 26 0,27-25-1,0 25 1,52-26-1,0-78-15,26 52 16,-26 26 0,0 0-1,52-26 1,0 26 0,53-26 15,-27-25-16,26-27 1,-52 0 0,52 0-1,-52 0 1,26-26 0,0-26-1,26-26 1,0-1-1,-25-25 1,-27 26 0,0-26-1,-26 0 1,0-78 0,0 26-1,0-26 16,-26 52-15,-26 25 0,-26 1-1,-26-26 17,26 78-17,-27 0 1,1 52-16</inkml:trace>
</inkml:ink>
</file>

<file path=ppt/ink/ink6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15T11:52:26.023"/>
    </inkml:context>
    <inkml:brush xml:id="br0">
      <inkml:brushProperty name="width" value="0.05292" units="cm"/>
      <inkml:brushProperty name="height" value="0.05292" units="cm"/>
      <inkml:brushProperty name="color" value="#FF0000"/>
    </inkml:brush>
  </inkml:definitions>
  <inkml:trace contextRef="#ctx0" brushRef="#br0">6013 15382 0,'0'-26'32,"0"0"-1,-26 26 0,26-26-15,-26 26-1,26-26 1,-26 0 0,0 0-1,0 26 16,0-26-31,-78 0 16,78 0-16,-79 0 31,1 26-15,26 26 0,26 0-1,-26 0 1,0 26-1,-26 52 1,-26 0 0,26 27-1,52-79 1,-1 26 0,53 0-1,-26 0 1,26-52-16,0 104 15,26 26 1,0-78 15,53 104 1,-27-77-17,0-27 1,26 26-1,0 0 1,0-52 0,26 0-1,-26-26 1,-52-26-16,78 0 16,26 26-1,1-52 1,-53 0-1,52-26 1,0 26 0,0-26 15,-26 26-15,26-26-1,-52 0 1,27-52-1,-27 0 1,-26-1 0,-52 79-16,26-52 15,-26-26 1,0-26 0,-26 26-1,-26-52 1,-26 0-1,-79-1 1,1 53 15,-52 26-15,-104-52-16</inkml:trace>
</inkml:ink>
</file>

<file path=ppt/ink/ink6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12T08:33:07.099"/>
    </inkml:context>
    <inkml:brush xml:id="br0">
      <inkml:brushProperty name="width" value="0.05292" units="cm"/>
      <inkml:brushProperty name="height" value="0.05292" units="cm"/>
      <inkml:brushProperty name="color" value="#FF0000"/>
    </inkml:brush>
  </inkml:definitions>
  <inkml:trace contextRef="#ctx0" brushRef="#br0">23687 4398 0,'-26'-26'0,"52"52"141,0-26-141,0 0 0,0 0 15,104 0 1,-52 0 0,-52 0-1,26-26 1,52 26 0,1 0-1,363 26 1,-286-26-1,-78 0 17,-25 0-17,-1 26 17,0-26-17,0 0 16,26 0 1,0 0-17,182 0 1,287 26 0,-313-26-1,-156 0 1,-25 0-1,-27 0 1,0-26 0,-26 26-16,78 0 15,-52 0 1,-26 0 15,0 0 0,26 0-31</inkml:trace>
  <inkml:trace contextRef="#ctx0" brushRef="#br0" timeOffset="7936.07">11974 5023 0,'-26'0'47,"26"26"0,0 0-32,0 0-15,0 0 0,0 26 16,-52 130 0,-1 27-1,27-1 1,0-52 0,26-130-16,0 208 15,0-25 1,0 51-1,-26-26 1,26-26 0,-26-51 15,26-27-31</inkml:trace>
  <inkml:trace contextRef="#ctx0" brushRef="#br0" timeOffset="10403.54">11713 5075 0,'0'0'0,"26"0"47,0 0-31,0 0-1,105 52 1,77-26-1,26 0 1,52-26 0,-25-26-1,-209 26-15,208 0 16,-26 0 0,-182 0-16,105 0 15,25 26 1,-26-52-1,26 0 1,26 26 0,-77-26 15,-1 26-15,52 0-1,26-26 1,52 0-1,-51 0 1,-105 26 0,-78 0-16,52 0 15,26 0 1,52 0 0,0 0-1,27 0 1,-53 0-1,-52 26 1,52-26 0,-26 26 15,26-26-15,-26 0-1,-26 0 1,-26 0-1,1 26 1,-1 0 0,26 0-1,-26-26 1,-26 0 0,-52 0 15,26 26-16,0 0 32,0 0-31,0 52 0,-26 27-1,26-1 1,-26 26-1,26 0 1,-26 26 0,26-26-1,0 26 1,0 1 0,0 51 15,-26-104-16,0 0 1,26 0 0,-26-26 15,26-26-15,26 26-1,-26 0 1,0 1-1,0-1 1,26 0 0,-26 0-1,-26-26 1,26-26-16,0 52 16,0 0-1,0 0 1,0-52-1,0 26 1,-26-26 0,-26 0 15,-27 0-15,1-26-1,52 0-15,-104-26 16,0 26-1,-52-26 1,-78 0 0,-1 26-1,27-26 1,52 0 0,0-26-1,-27 26 1,-25 0-1,-26 26 1,-1-52 0,53 26 15,78 26-15,-78 0-1,26 52 1,-27 0-1,27-26 1,-26 0 0,78-26-1,-78 26 1,25 26 0,53-26-1,26 0 1,26-26-1,0 0 1,-26 0 0,52 0 15,0-26-15,26 26-1,0-26 1,26 0-1,-52 0 1,-1-26 0,1-26-1,0 26 1,0-26 0,-26-26 15,52 78-16,26 0 1,0-26 0</inkml:trace>
  <inkml:trace contextRef="#ctx0" brushRef="#br0" timeOffset="14804.17">22411 7678 0,'0'-26'31,"-26"26"-16,52 0 32,1 26-31,-1-26-16,0 26 16,52-26-16,-52 26 0,182 0 15,104 0 1,27 26-1,-1-26 17,53 0-17,25 0 1,-52-26 0,-103 26-1,-105 0 1,-52-26-1,-26 26 1,-52-26 0</inkml:trace>
  <inkml:trace contextRef="#ctx0" brushRef="#br0" timeOffset="15621.61">28398 7964 0,'0'0'15,"-26"0"-15,26-26 0,0 0 32,26 26-17,0 0 1,0 26 0,52-26-1,157 26 1,181-26-1,-25 26 1,-313-26-16,234 26 16,-52-26-1,-103 26 1,-105-26 0,-78 0 15,52 0-16</inkml:trace>
  <inkml:trace contextRef="#ctx0" brushRef="#br0" timeOffset="33909.81">2733 8303 0,'0'-26'16,"0"52"93,0 0-93,0 0-16,0 104 16,0 0-1,0-52 1,0-52 0,0 0-1,0 0 1,0 0 15,-26-26-15,26-26-16,-26-52 15,26 0 17,0 52-32,0-26 15,0-26 1,52 0-1,-26 0 1,26 0 0,0-1-1,0 27 1,-26 26 0,0 26-1,26 0 1,0 26-1,27 26 1,-1 27 0,26 129 31,-78-78-32,-26-26 1,0 0-1,0-26 1,0-26 0</inkml:trace>
  <inkml:trace contextRef="#ctx0" brushRef="#br0" timeOffset="34310.68">2629 8719 0,'26'0'16,"0"0"-1,26-26 1,26 26 0,26-26-1,0 0 1,1 0-1,-1 26 1,-52-26 0,-26 26 15,0 26-31</inkml:trace>
  <inkml:trace contextRef="#ctx0" brushRef="#br0" timeOffset="35894.49">5362 7678 0,'0'0'16,"0"26"-16,-26-26 0,26 26 0,-26 0 16,0 26-1,0 26 1,0 0-1,0 52 1,0-25 0,0 25 15,26-52-15,26 0-1,26 0 1,0-26-1,52 26 1,26-26-16</inkml:trace>
  <inkml:trace contextRef="#ctx0" brushRef="#br0" timeOffset="36727.48">5857 7652 0,'0'0'0,"0"-26"0,-26 26 47,26 26-32,-26 0 1,26 52 0,-26 26-1,26 0 1,0 0 0,0-78-16,26 79 15,0-1 1,26-52-1,0 0 1,26-52 15,-26 26-15,0-52 0,-26 0-1,26 0 1,-26 0-1,26-52 1,0 0 0,-26-1-1,-26-25 1,0 0 0,-26 0-1,26 52 1</inkml:trace>
  <inkml:trace contextRef="#ctx0" brushRef="#br0" timeOffset="38462.4">6533 8225 0,'26'-26'0,"-26"0"15,26 26 1,-52 26 62,26 0-62,0 0-1,-26 52 1,26 52 0,0-26-16</inkml:trace>
  <inkml:trace contextRef="#ctx0" brushRef="#br0" timeOffset="38928.73">7002 8277 0,'-26'0'0,"52"0"0,-26 0 16,26 0 15,26-26-15,26 0-1,26 0 1,-52 0 0,-26 26-16,26 0 15,0-27 1</inkml:trace>
  <inkml:trace contextRef="#ctx0" brushRef="#br0" timeOffset="39228.9">7236 7860 0,'-26'0'15,"26"-26"1,0 52-1,0-26 1,0 26 0,26 78-1,-26 0 1,26 27 0,-26-27-1,-26 78 1</inkml:trace>
  <inkml:trace contextRef="#ctx0" brushRef="#br0" timeOffset="39828.6">7757 7652 0,'0'26'78,"0"0"-78,0 0 15,0 0-15,0 0 16,0 104 0,0 0-1,0 1 1,0-53-1,26-26 1,0 0 0,0-52-16,52 26 15,26-26 1,26 0 0,-52-26-1,0-26 1,-25 0-1,25-53 17,-26-51-17,-78-26 17,-52 104-17</inkml:trace>
  <inkml:trace contextRef="#ctx0" brushRef="#br0" timeOffset="40328.71">8720 8120 0,'26'0'31,"0"0"-15,0 0-1,52 0 1,-52 26 0,-52 27-1,26-27-15,-52 52 16,-52 26 0,26-26-1,78-52 1,26 0-1,26-26 17,26-26-17,-26 0 1,-26 0 0</inkml:trace>
  <inkml:trace contextRef="#ctx0" brushRef="#br0" timeOffset="40812.78">9032 7470 0,'0'0'0,"0"-26"0,26 26 31,26 26-15,26 0 0,1 26-1,-53-52-15,52 104 16,-26 52-1,-26 26 17,-52 27-17,26-53 1,-52 104-16</inkml:trace>
  <inkml:trace contextRef="#ctx0" brushRef="#br0" timeOffset="50782.66">13041 8667 0,'-26'0'31,"26"-26"-16,26 0 17,-26 0-32,0 0 15,0 0 1,286-234 31,-26 129-16,-129 79-15,-27 0-1,-78 52-15,78-52 16,26 26 0,-26 0 15,208 0 0,-181 26-15,-27 0-1,-26 26 1,-26 0 0,0 26-1,-26 26 1,0 1-1,-26-27 1,26 26 0,0 0-1,0 0 1,-26 0 0,0 0 15,0 0-16,-26 0 1,26-52 0,0 52-1</inkml:trace>
  <inkml:trace contextRef="#ctx0" brushRef="#br0" timeOffset="51615.4">14707 8641 0,'0'-26'31,"26"52"32,0 0-48,0 0-15,0 0 31,0 0-15,-26 0 0,26 0-1,0 26 1,-26-26-16,26 0 16,-26 0-1,26-26 32,0 0 0,0 0-31,26-26-16,26 26 31,-52-26-16,0 0 1,0 26 0,0-26-1,0 0-15,52-26 16,-78 26 0,26 26-1,1-26 1</inkml:trace>
  <inkml:trace contextRef="#ctx0" brushRef="#br0" timeOffset="56199.95">17986 8563 0,'-26'0'31,"26"-26"-31,0 0 32,0 0-32,0 0 15,-26 0 1,0-52-1,0 52 1,-52-26 0,0 26-1,0 0 17,0 26-32,-52-26 31,52 26-16,52 26-15,-78-26 16,26 26 0,-27 26-1,1-26 1,26 26 0,-52 130 15,52-104-16,26 26 1,26-26 0,-26 52-1,26 0 1,-26 27 15,26 25-15,0-26-1,26 0 1,26-26 0,-26-52-1,26 27 1,-26-27 0,26 26-1,26-26 1,-26 0-1,52 0 1,-26-26 0,-26 0-1,26 0 1,0 0 15,0 26-15,26 0-1,-26 0 1,0 1 0,-26-79-16,26 52 15,27 0 1,-1-26 0,0 0-1,52-26 1,0-26-1,0 0 1,26 0 0,-25-26-1,-1-53 1,0 1 15,-26-52-15,-52 78-1,-26-26 1,-26 0 0,26-52-1,-26 26 1,0-79 0,0 27-1,0-26 1,-26 52-1,-26-52 1,26 77 0,-52 1-1,-26 78 1,-131 52 0</inkml:trace>
  <inkml:trace contextRef="#ctx0" brushRef="#br0" timeOffset="78890.86">2733 12858 0,'0'26'62,"26"0"-31,-26 0-15,0 0-16,0 0 0,0 0 16,0 104-1,26-26 1,-26-78-16,0 78 16,-26 0-1,26-52 1,0-26-1,0-52 17,0 0-17,-26-52 1,0 0 0,0-52 15,26 0-16,26 0 1,0 0 0,26 51-1,-26 79-15,26-52 16,0 26 0,0 26-1,-26 52 1,52 27-1,1-1 1,-1 26 0,-26 0-1,0 104 17,-52-156-1,0 0-16,0 0 1,0 0-16</inkml:trace>
  <inkml:trace contextRef="#ctx0" brushRef="#br0" timeOffset="79173.53">2759 13248 0,'-26'0'0,"52"0"62,0 0-62,0-26 16,0 26-16,52 0 16,78-26-1,183-26 1</inkml:trace>
  <inkml:trace contextRef="#ctx0" brushRef="#br0" timeOffset="80524.48">5284 12858 0,'0'26'250,"0"0"-234,26-26-1,-26 26-15,26 0 16,0 26 0,26 26-1,-26-26 1,0-26 0,0 26 15,-26-26-16,0 0 1,26-26 0,-26 26-1,26-26 1,-26-26 46,0 0-15,26 26-47,-26-26 0,0 0 16,26 0 0,-26 0 15,26 26-16,-26-26 1,0-26 0,26-26-1,0 26 1,0-26 0,-26 52-1,0-26 1,27 25-1,-27 1 1,0 0 0</inkml:trace>
  <inkml:trace contextRef="#ctx0" brushRef="#br0" timeOffset="80908.13">5883 13170 0,'0'-26'0,"0"52"31,26-26 1,-26 26-17,0 0 1,0 0-1,26 26 1,-26-26-16,0 26 16,-26 0-1</inkml:trace>
  <inkml:trace contextRef="#ctx0" brushRef="#br0" timeOffset="82974.79">9110 12962 0,'0'-26'16,"-26"26"-1,26-26 1,0 52 31,0 0-31,0 0-16,26 26 15,-26-26-15,26 78 16,-26 26-1,26-52 1,-26-52 0,0 0-1,0-52 1,26-104 15,-26-26-15,26 26-1,-26 0 1,53 25 0,-1 1-1,0 26 32,-26 104-31,52 130-1,0-51 1,0 25 0,0 0-1,-26-26 1,0-26 0,-52-52-16,26 52 15,-26 26 1</inkml:trace>
  <inkml:trace contextRef="#ctx0" brushRef="#br0" timeOffset="83225.2">9267 13196 0,'0'0'0,"-26"-26"16,-1 26 0,27-26-1,27 26 1,51 0 0,104-26-1,234-26 1</inkml:trace>
  <inkml:trace contextRef="#ctx0" brushRef="#br0" timeOffset="83958.54">11063 12753 0,'0'-26'0,"26"26"0,-26-26 31,-26 52 1,52-26-17,-26 26 1,78 1 0,0 25-1,26 26 1,-26-26-1,26 0 1,-78-26 0,0-26-16,-26 26 15,26 0 32,-26-52-16,0 0-15,0-26 0,0 26-16,26-52 15,-26-26 1,26-27 0,-26 53-1</inkml:trace>
  <inkml:trace contextRef="#ctx0" brushRef="#br0" timeOffset="84425.58">11948 13118 0,'0'-26'0,"0"0"47,26 26-31,0-26-16,26 0 15,0 0 1,-52 78 0,-26 26-1,-52 26 1,52-26 15,26-52-15,26-26-1,26 0 1,0 0 0,-26-26-1,26 0-15</inkml:trace>
  <inkml:trace contextRef="#ctx0" brushRef="#br0" timeOffset="87126.18">4399 13300 0,'0'0'0,"0"26"0,0-52 15,-26 26 32,26 26-31,-26-26-1,0 26 1,0 0 0,26 0-1,0 0 1,26 0 0,0-26-1,52-26 1,-52 0-1,0 26-15,-26-26 16,-26 26 0,-26 0-1,26 0 17,0 0-17,0 0 1,26 26-1,52 0-15</inkml:trace>
  <inkml:trace contextRef="#ctx0" brushRef="#br0" timeOffset="93778.93">19340 13352 0,'26'-26'0,"-52"0"32,-26-78 14,-78 26-30,26 26 0,0 26-1,25 26 1,-51 26 0,52 0-1,-26 0 1,26 26-1,0 52 1,0 0 0,0 26 15,26-26-15,52-78-16,-26 79 15,0-1 1,0 78-1,26-52 1,26 52 0,0-52-1,0 27 1,0-53 0,26 26-1,-26-26 1,26 0-1,0 0 1,0 0 15,-26-78-31,26 78 16,0-26 0,0 1-1,26 25 1,26-26-1,-52 0 1,53-26 0,-27 0-1,-52-52-15,104 26 16,78 0 0,-78 0-1,78-26 1,-51 0-1,51-78 1,-52 0 15,-26 0-15,-52-78 0,-52-27-1,0 27 1,-52-52-1,0 26 1,-52-26 0,26 51-1,0-77 1,26 26 0,-52-26-1,-26 104 1,-52-1-1,26 79 1,-1 0 0</inkml:trace>
  <inkml:trace contextRef="#ctx0" brushRef="#br0" timeOffset="95345.37">18455 10047 0,'0'-26'0,"0"-1"15,26 1 16,26 0-15,78 0 0,26 0-1,105 0 1,25 26 0,0 0-1,-208 26-15,209 0 16,77 26-1,-77 27 1,129-1 15,0 0-15,105 78 15,-209 0-15,-25-52-1,103 52 1,-130 0 0,-181-103-16,155 103 15,26 26 1,-26 0 0,79 26-1,-105-51 1,-26 77-1,-104-26 1,0 78 15,-52-51-15,-78 25 0,-26-52-1,-104 52 1,0-25-1,-78-1 1,51-104 0,-77 26-1,26-52 1,-105 0 0,27-52-1,-79 1 1,131-27-1,-26 0 17,51-26-17,79 0 1,78 0 0,26-26-1,26 0-15</inkml:trace>
</inkml:ink>
</file>

<file path=ppt/ink/ink6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12T08:35:00.599"/>
    </inkml:context>
    <inkml:brush xml:id="br0">
      <inkml:brushProperty name="width" value="0.05292" units="cm"/>
      <inkml:brushProperty name="height" value="0.05292" units="cm"/>
      <inkml:brushProperty name="color" value="#FF0000"/>
    </inkml:brush>
  </inkml:definitions>
  <inkml:trace contextRef="#ctx0" brushRef="#br0">2785 8771 0,'0'0'0,"-26"0"62,26-26-62,0 0 47,0 0-31,26 0 0,-26 0-1,0 52 48,-26 0-63,26 26 15,0 26 17,-26 78-17,26-78 1,0 79 15,0-183 16,-26 0-31,26 0-16,0 0 15,-26-53 1,26 1-1,0-26 1,52-26 0,0 52-1,-52 52-15,52-52 32,0 0-17,0 26 1,-52 0-1,26 52 1,26 26 15,27 0-15,25 26 0,-26 0-1,0 52 1,-52-26-1,0 26 1,-26-78-16,0 78 16,0 0-1,-26 1 1,0 25 15,26-26-15,0-78-1,52 0-15</inkml:trace>
  <inkml:trace contextRef="#ctx0" brushRef="#br0" timeOffset="333.91">2629 9292 0,'0'0'0,"-26"0"0,52-26 16,0 26 15,0 0-15,0 0-16,26-26 15,234-52 17,79-1-17</inkml:trace>
  <inkml:trace contextRef="#ctx0" brushRef="#br0" timeOffset="3385.17">5753 9734 0,'0'-26'31,"0"52"-31,0-52 47,-26 26-47,26-26 16,0 0-1,-27 0-15,27-26 32,-26-26-17,-26-26 1,26 52-1,0 26-15,0 0 16,-26 26 0,-26 26-1,-26 26 1,-26 26 0,52-52-1,0 52 1,0 0-1,26 26 1,26 26 0,0-26 15,52 1-15,26 25-1,0 0 1,0-26-1,52 0 1,0 0 0,26-26-1,182 130 17,-129-181-17,-27-158 1,-52-25-1,26-234 1</inkml:trace>
  <inkml:trace contextRef="#ctx0" brushRef="#br0" timeOffset="32210.28">6143 8485 0,'0'0'0,"0"-26"15,0 0-15,-26 26 16,26-26 0,0 0-1,0 52 16,0 0-15,26 26 0,52 52-1,0-26 1,26 0 0,-78-52-16,52 26 15,0 0 1,-51-52-1,-1 0 1,-26-26 15,0-26 1,0-26-17,0 0 1,26-52-1,0 0 1,26 0 0,-52 52-1,26 25 1,-52 27 0,-26 78-1</inkml:trace>
  <inkml:trace contextRef="#ctx0" brushRef="#br0" timeOffset="32560.18">7028 8667 0,'0'26'32,"0"0"-1,26-26-31,-26 52 15,26 26 1,-26 0 0,0 26 15,0-25-31</inkml:trace>
  <inkml:trace contextRef="#ctx0" brushRef="#br0" timeOffset="35294.86">11843 9083 0,'-26'0'31,"0"0"-15,26-26-1,-26 0 1,26 0 15,0 0-15,26-26-1,53-208 1,51 78 0,26 78 15,-26 52-15,78 0-1,-52 26 1,27 26-1,-27 26 1,0 26 0,-52 0-1,-78-26-15,52 26 16,-26 26 0,-26-26-1,-26 0 1,0 26-1,0-26 1,0 52 15,26 26-31</inkml:trace>
  <inkml:trace contextRef="#ctx0" brushRef="#br0" timeOffset="35927.77">13041 8875 0,'26'26'141,"0"0"-125,0 0 15,26 0-15,-26 0-16,26 26 15,26 1-15,0 25 16,-52-104 15,78 0 0,-78 0-31,79-53 16,-53 27 0,0 0-1,-26 26 1,-26 0-1,0 0 17,0 52-17,-26-26 1</inkml:trace>
  <inkml:trace contextRef="#ctx0" brushRef="#br0" timeOffset="38579.6">17674 8927 0,'0'0'0,"0"-26"16,0 0 15,0 0-31,-26-26 16,-26 0-1,0 0 1,-26 0 15,-26 0-15,0 26 0,78 26-16,-79-26 15,-51 26 1,0 26-1,0 26 1,-52 0 0,78 0-1,-27 26 1,79-26 0,-26 52-1,0 26 1,52 1-1,-26 25 17,52-26-17,26 52 1,0-52 0,-26 26-1,26 1 1,26-1-1,0-26 1,26 0 0,26 0-1,26 0 1,0-26 0,0 1-1,-25-27 1,51 0-1,-26-26 17,52 0-17,-26 26 1,0-26 0,-26-26-1,27 0 1,-1-52-1,52 26 1,-52-26 0,-104 26-16,104-26 15,0-52 1,0 0 0,1-104-1,-27 51 1,-52 1-1,-26 26 17,-26 0-17,0 52 1,0-104 31,0 130-32,26 0 1,-26-52 0,-26-26-1,26-27 1,-26-51 0,-26-26-1,-26 26 1,-79-52-1,-25 77 17,-52 1-17,52 78 1,0 52 0,-1 78-1</inkml:trace>
  <inkml:trace contextRef="#ctx0" brushRef="#br0" timeOffset="50565.67">1614 13743 0,'0'0'0,"-26"0"0,0-26 31,0 26-15,-26 0-1,0 26 1,0 0 0,26 0-1,-53 26 1,27 0-1,26-26-15,-52 52 16,26 0 0,0 78-1,26-26 1,52-26 0,0 0 15,26-25-16,26 25 1,0 0 0,-26-52-1,53 52 17,-53-78-17,0 0 1,52-52-1,-26 0 1,0-52 0,-52 78-16,26-78 15,26 0 1,-26-26 15,-52-1-15,-52 27-1,-52-78 1,-26 0 0,0 52-1,52 52 1,26 0 0</inkml:trace>
  <inkml:trace contextRef="#ctx0" brushRef="#br0" timeOffset="51798.75">4347 13508 0,'0'-26'0,"-26"26"16,26-26-16,0 0 15,0 0 1,-26 0-1,52-52 1,26-52 0,-26 104-16,26-52 15,130-208 17,-78 181-17,27 1 1,25 26-1,26-26 1,0 26 0,0 26-1,-52 52 1,-51 26 15,-27 26-15,0 0-1,0 0 1,0 26 0,0 26-1,0 0 1,-26-25 0,0-1-1,0-26 1,0 0-1,26 26 1,-26 0 0,0 0-1,0-52 1,-26 0 15,0 0 0,0 0 1</inkml:trace>
  <inkml:trace contextRef="#ctx0" brushRef="#br0" timeOffset="54584.71">14238 13092 0,'0'0'0,"-26"-26"15,0 0 1,26 0-1,0-26 1,-26-26 0,-26 26-1,-26-53 1,0 53 0,-26-26-1,52 78-15,-78-26 16,-105 26-1,53 26 1,-52 52 0,26 27-1,-27 25 1,79-26 15,130-78-31,-104 78 16,26 0-1,0 52 1,52-26 0,-26 53-1,26-1 1,25-156-16,1 156 16,0 0-1,26 0 1,26-25-1,27 77 1,25-78 0,-78-104-16,104 156 15,130 79 32,-104-157-31,52 0-1,1-52 1,103 0 0,-78-78-1,235-26 17,-287 0-17,-26-26 1,52-52-1,-26-78 1,-26 25 0,-51 27-1,-53 0 1,0 0 15,-26-130-15,-26-79-1,-26 53 1,-27-26 0,-25 155-1,-26 1 1,26 26 0,-52-52-16</inkml:trace>
  <inkml:trace contextRef="#ctx0" brushRef="#br0" timeOffset="55833.68">18012 10255 0,'0'-52'16,"27"52"-16,-27-26 16,130-52 15,286 0 0,-77 51-15,-53 27-1,104 27 1,-103 25 0,-209-52-16,130 78 15,0-26 17,0 78-17,53 0 1,-79 0-1,52 78 1,-104 1 0,-78-1-1,-26 130 1,-52-130 0,0-25-1,-78 77 1,-26-52-1,-26 26 1,-130 53 0,-1-79-1,1-52 17,-104 26-17,25-26 1,-129 1-1,103-53 1,-130 52 0,105-78-1,-105 0 1,131 0 0,-495-52-1</inkml:trace>
  <inkml:trace contextRef="#ctx0" brushRef="#br0" timeOffset="60985.93">13483 18740 0,'0'0'16,"-26"0"-16,26 26 47,26-26-32,0 0 1,0 26 0,79 0-1,-79-26-15,104 52 16,78 0-1,0-26 1,78-26 0,1 0-1,-53 26 1,-78 0 0,0-26-1,-130 0-15,131 0 16,25-26-1,-26 26 1,-52 0 0,-26 26 15,-52-26-15,0 0 15,0-26-16</inkml:trace>
  <inkml:trace contextRef="#ctx0" brushRef="#br0" timeOffset="62086.25">22099 17595 0,'0'0'0,"0"-26"15,0 52 48,0 0-48,0 0-15,0 78 16,0 52 0,0 26 15,0-156-31,0 235 16,26-27-1,0 52 1,0-78-1,26-51 1,-26-27 0,0 0-1,-26-26 1,0-26 0,26-26-16</inkml:trace>
  <inkml:trace contextRef="#ctx0" brushRef="#br0" timeOffset="63735.97">21995 17881 0,'-26'0'0,"52"0"0,-52-26 0,0-26 31,0 0-15,26 26-1,0 0 1,52 26 0,0 0 15,52 0-15,78-26-1,105 26 1,103 0-1,27 0 1,-79 0 0,-260-26-16,260 26 15,105 0 1,-1 0 0,-25 0-1,-79 0 1,53 26-1,-53 0 1,1-26 15,-79 26-15,104-26 0,-51 26-1,-53 0 1,-78-26-1,0 26 1,27-26 0,-1 0-1,-52 0 1,52 0 0,-52 26-1,-25-26 1,-27 0-1,-52 0 1,0 0 15,-52 26-15,-26-26 0,26 26-1,-26 0 1,26 0-1,-26 78 1,26 0 0,0 79-1,0 25 1,0 52 0,0-130-1,0 0 1,0-78-1,0 0 1,0-26 15,0 27-15,-26-1 15,26 26 0,0-26-15,-26 0 0,26 26-1,-183 78 17,-103-156-17,26 0 1,-27 0-1,27-26 1,-104 26 15,-1-26-15,-51 0 0,78 0-1,-53 0 1,-51 0-1,-1 0 1,131 0 0,-79-26-1,313 52-15,-156-26 16,-183 0 0,27 0-1,26-26 1,103 26-1,-25 0 1,52 26 15,-1-26-15,53-1 0,104 27-1,-26-52 1,-26 52-16</inkml:trace>
</inkml:ink>
</file>

<file path=ppt/ink/ink6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15T11:37:55.646"/>
    </inkml:context>
    <inkml:brush xml:id="br0">
      <inkml:brushProperty name="width" value="0.05292" units="cm"/>
      <inkml:brushProperty name="height" value="0.05292" units="cm"/>
      <inkml:brushProperty name="color" value="#FFC000"/>
    </inkml:brush>
  </inkml:definitions>
  <inkml:trace contextRef="#ctx0" brushRef="#br0">8460 4997 0,'26'0'16,"-26"-26"-16,0 0 16,0 0-1,-52 0 1,-79 26 0,-77 26-1,26 52 1,130-52-16,-130 78 31,78 0-15,26 0-1,104-52 1,26 27 0,0-27-1,-26-26 1,-26 0-1,-52 52 1,-52 52 0,77-104-16,-51 52 15,0 208 17,78-103-17,26-79 1,-26 26 15,-26 0-15,0-26-1,-26 0 1,26 0 0,52 0-1,0-26 1,78 27-1,-26-27 1,1-26 0,51 26-1,-26-26 1,-52 0 0,52 78 15,-52-104 0,26 0-15,78 0-1,27-52 1,51-26 0,-104 0-1,26 52 1,-78 26-1,-26 52 1,52 0 0,1-52-1,77-78 1,26 0 0,52-26-1,-78 26 1,1 0 15,-105 26-15,-26 0-1,-26 26 1,26-26 0,26-26-1,52-26 1,0-26-1,0-79 1,-78 27 0,1-52-1,-79 52 1,-27 0 0,1 25-1,0 53 1,26 26 15,-26-52-15,52 26-1,-26-26 1,-26-52 0,26 52-1,-78-52 1,0 25-1,-52 1 1,0 78 0,51 26-1,1-26 17,78 26-17,26-52 1,-26 0 15,-26 0-15,-26 26-1,-52 0 1,-52 52 0,-26 26-1,-27 78 1,-51 52 15,130-104-15</inkml:trace>
  <inkml:trace contextRef="#ctx0" brushRef="#br0" timeOffset="1633.5">8486 3435 0,'0'-26'47,"26"52"-16,-26 0 1,0 0-17,0 0-15,0 0 0,0 105 31,0-105-31,26 104 16,-26 0 0,26-78-1,-26 0 1,0-26 0,-26-26 30,26-26-46,-26 26 16,-26-52 0,26-26-1,0-52 1,26 52 0,26-52-1,0 25 16,26 1-15,0 52 0,-52 26-16,52 0 15,-26-26 1,26 26 0,0 26-1,26 26 1,0 0-1,-26 26 1,0 52 0,0-26-1,-26 27 1,-26-79-16,26 104 16,0 26 15,-26-52-16,26 0 1,-26-52 0,0 0-16</inkml:trace>
  <inkml:trace contextRef="#ctx0" brushRef="#br0" timeOffset="2016.56">8408 3904 0,'0'0'0,"26"0"47,0 0-31,0-26-16,26 26 15,-26 0-15,78-26 16,52 0-1,0 0 1,-26 26 0,-52 0-16</inkml:trace>
  <inkml:trace contextRef="#ctx0" brushRef="#br0" timeOffset="4833.23">11037 6793 0,'0'0'0,"26"0"15,0 0 17,0 0-1,0 0-15,0 26-1,52-26 1,26 0-1,-26 0 1,26 0 0,-26 0-1,0 0 1,0 0 0,27 0-1,-27 0 16,26 0-15,26 0 0,-104-26-16,104 26 15,0 0 1,0 0 0,-26 0-1,27 0 1,25 0-1,-26 26 1,26-26 0,0 0-1,26 26 1,-51-26 0,25 26 15,0 0-16,26-26 1,0 0 0,27 26-1,-53-26 1,-26 0 0,-26 0-1,-78 0-15,52 0 16,26 0-1,-52 0 1,26 0 0,1-26-1,25 26 1,-26-26 0,0 0 15,0 0-16,26 0 1,0 0 0,52 0-1,-52 0 1,27 0 0,-27 26-1,-26-26 1,26 26-1,-26-26 1,0 26 0,-26 0-1,0 26 17,-52-52-1</inkml:trace>
  <inkml:trace contextRef="#ctx0" brushRef="#br0" timeOffset="6550.17">13509 5101 0,'-26'0'63,"26"26"-48,26-26-15,-26 26 16,0 0-16,0 26 15,0 52 1,26 1 0,-26-1-1,0 0 1,26 0 0,-26-78-16,0 52 31,26 0-16,-26-26 1,0-26 15,26-26 32,-26 26-48,27-26 17,-1 0-17,0 0-15,26 0 16,52 0 0,0-26 15,0 26-16,0-26 1,-26 0 0,-52 26-16,52 0 15,0 0 1,-26 0 0,-26 0-1,27 0 1,-27 0-1,0-26 1,0 26 0,0 26 15,0-26-15</inkml:trace>
  <inkml:trace contextRef="#ctx0" brushRef="#br0" timeOffset="9550.48">18481 4346 0,'0'-26'62,"0"0"-46,-26 26 0,0-26-1,-26 26-15,-208 52 47,77 0-31,27 0-1,0 79 1,52-1 0,78-52-1,26-52-15,26 78 16,52 0 0,-26-26-1,26-26 1,-52 0-1,-52 0 1,-52 0 0,-78 52-1,78-51 1,0 25 15,52 0-15,26-26-1,26 0 1,0-26 0,26-26-1,-52 26 1,-26 26 0,-26 26-1,0 0 1,26 26-1,0 0 1,26-26 0,52 27-1,-26-53 1,0 26 15,0-52-15,-52 0 15,0 52-15,26-26-1,0 52 1,0-52 0,52 26-1,52-52 1,-78-26-16,78 0 15,0 26 1,-52 0 0,-52 0-1,26 26 1,0 0 15,26 0-15,52 0-1,27 1 1,51-1 0,-26-26-1,0-26 1,-104 0 0,-26 26-1,0 0 16,26-26-15,78 26 0,287-52 15,51-26 16,-363 26-32,-53 26 1,-26-26 0,26 0-1,26-1 1,-52 1-16,78-26 16,78 0-1,-26-26 1,1-52-1,-105 52 1,-26-78 0,-52-26-1,-26 78 1,-27-27 15,53 27-15,26 52-1,0-52 1,52 26 0,-25-52-1,25 0 1,-52 26 0,-52 0-1,-27-1 1,27 1-1,-26 26 1,26-26 0,26 52-1,-26-26 17,26 0-17,0-26 1,0 26-1,-26-52 1,-26 51 0,-26 1-1,26 0 1,-52 26 0,-1 26-1,-51 0 1,26 26-1,52 0 1,0 26 0,26-26-1,-26 26 1,-79 52 0</inkml:trace>
  <inkml:trace contextRef="#ctx0" brushRef="#br0" timeOffset="10267.62">21136 3592 0,'26'-26'15,"-26"52"32,0 0-47,0 0 0,0 0 0,0 26 16,26 104-1,-26-52 1,26 26 0,26 26-1</inkml:trace>
  <inkml:trace contextRef="#ctx0" brushRef="#br0" timeOffset="11067.68">21136 3539 0,'0'-26'16,"0"0"0,26 26-1,-26-26 1,52-26-1,26 0 1,26 26 0,-78 26-16,78 0 15,27 52 1,-79 0 0,0 26-1,-52 1 1,-52 25-1,-26 0 1,-53 0 0,79-78-1,26-26 32,52 0-31,0 0-1,79-52 1,-1 52 0,0-26-1,-52 52 1,0 0 0,0 52-1,-26 0 1,-26 0-1,-26 26 1,-52-26 0,0-26-1,-52 0 1,-1-78 15,-25 0-31</inkml:trace>
  <inkml:trace contextRef="#ctx0" brushRef="#br0" timeOffset="12983.12">26811 3071 0,'0'26'31,"0"0"16,0 0-32,0 0-15,0 0 16,0 0-16,0 52 16,0 78-1,0 1 1,26-1 0,-26-26-1,26-26 1,-26-52-1,0-26-15,0 0 16</inkml:trace>
  <inkml:trace contextRef="#ctx0" brushRef="#br0" timeOffset="13633.75">27097 3045 0,'0'0'0,"0"-26"15,0 52 17,-26-26-32,26 26 31,0 0-16,0 0-15,0 26 16,0 78 0,0 0-1,0 27 17,26-27-17,-26 26 1,26-52-1,-26 0 1,26-78 0,-26 0-16,26 0 15</inkml:trace>
  <inkml:trace contextRef="#ctx0" brushRef="#br0" timeOffset="14249.91">26967 3045 0,'26'0'15,"-26"-26"32,26 26-47,0 0 16,0-26-16,26 26 16,52-26-1,130 0 1,-104 52-1,27 0 1,-79 0 0,-52 26-1,-26 0 1,-52 52 0,-26-26-1,52-52-15,-105 78 16,-25 0-1,52-51 1,-26 25 0</inkml:trace>
  <inkml:trace contextRef="#ctx0" brushRef="#br0" timeOffset="14650.44">27201 3722 0,'0'0'0,"0"-26"16,26 26-1,-26 26 1,26-26 0,78 26-1,26 26 1,52 26-1,-155-52-15,77 52 16,52 52 0,-52-26-1,26 52 1</inkml:trace>
  <inkml:trace contextRef="#ctx0" brushRef="#br0" timeOffset="15833.31">28086 2602 0,'-26'0'62,"52"0"-30,0 0-17,0 0-15,0 0 16,52 26 0,-26 1-1,-52-1-15,0 52 16,-78 0-1,26 0 1,26-78 15,26 26-15,0-52 15,26 26-31,52-26 16,0 26-1,-52 52 1,0-26 0,-26 0-16,0 0 31,-104 104 0,0-78-15,-104-26-1</inkml:trace>
  <inkml:trace contextRef="#ctx0" brushRef="#br0" timeOffset="16733.23">28659 3618 0,'0'0'0,"52"0"15,0 0 1,104-26-1,0 26 1,26-26 0,-130 26-16,157 0 15,51 0 1,-78 0 0,-26 0-1,-104 0 1,0 0-1</inkml:trace>
  <inkml:trace contextRef="#ctx0" brushRef="#br0" timeOffset="17167.12">29986 3253 0,'0'0'0,"0"-26"16,26 26 46,-26 26-46,26-26-16,0 26 0,52 0 16,26 52 15,1-26-15,-27 0-1,-52 0 1,-52-25-1,-52 51 1,-27-26 0,1 26-1,52-26 1,26 0-16</inkml:trace>
  <inkml:trace contextRef="#ctx0" brushRef="#br0" timeOffset="17583.91">31131 2863 0,'0'0'16,"0"26"-1,0 0 16,0 0-15,0 0-16,0 26 16,0 104 15,0 0-15,0-130-16,0 130 15,0-25 1,0-27-16</inkml:trace>
  <inkml:trace contextRef="#ctx0" brushRef="#br0" timeOffset="17900.26">31392 2811 0,'0'0'0,"-26"0"31,26 104 16,-26 0-31,26 52-1,0 0 1,26 52 0,-26-51-1,0-1 1</inkml:trace>
  <inkml:trace contextRef="#ctx0" brushRef="#br0" timeOffset="18383.41">30897 2889 0,'0'0'0,"-26"-26"16,26 0 15,26 26-31,0-26 16,52 0 0,104-26-1,-25 26 1,-27 26-1,26 0 1,-104 52 0,-26-52-1,0 52 1,-52 26 0,-52 26-1,-26 52 1,-26-52-1,-26 26 1,51-26 0,-25 1-1</inkml:trace>
  <inkml:trace contextRef="#ctx0" brushRef="#br0" timeOffset="18699.67">31262 3487 0,'26'0'16,"-52"0"-16,78 0 0,-26 0 15,0 0 1,130 26 0,-52 27-1,-78-27-15,78 52 16,52 52 0,-26 0-1,-25-26 1</inkml:trace>
  <inkml:trace contextRef="#ctx0" brushRef="#br0" timeOffset="19250.47">31782 2628 0,'0'0'0,"0"-26"0,26 26 32,0-26-17,0 26 1,104-26 0,-25 52-1,-1 26 1,-78 79-1,-52-27 1,-78 26 0,25-78-1,53 0 1,26-26 0,26-26-1,53 0 1,103-52-1,-52 26 1,-26 0 0</inkml:trace>
  <inkml:trace contextRef="#ctx0" brushRef="#br0" timeOffset="20233.14">27071 5101 0,'0'0'0,"-26"0"0,26 26 31,0 0 1,26 0-32,-26 52 15,26 79 1,-26 25 0,0 52-1,-26 0 1,0 0-1,0 1 1</inkml:trace>
  <inkml:trace contextRef="#ctx0" brushRef="#br0" timeOffset="20801.43">26889 5231 0,'0'0'16,"0"26"78,0 0-79,0 0-15,0 52 0,0 105 16,0 25 15,0 0-15,-78 417 15</inkml:trace>
  <inkml:trace contextRef="#ctx0" brushRef="#br0" timeOffset="21516.35">26889 5231 0,'0'0'0,"0"-26"32,26 26-17,0-52 1,104 0-1,-78 52-15,156-52 16,52 26 0,-103 26-1,-27 78 1,-104 0 0,-26 78-1,-52-25 1,-78 25-1,-27-52 17,-51 26-17,52-52 1,26 0 0,78-52-1,78-52 16,26 0-15,0 26 0,0-26-1,0 26 1,78 52 0,-52-26-1,-52-26-15,130 78 16,1 52-1,-1 79 1,-52-53 15,0 130-31</inkml:trace>
  <inkml:trace contextRef="#ctx0" brushRef="#br0" timeOffset="22050.95">28216 4893 0,'0'0'0,"26"0"15,-26-26 1,26 0-1,26 0 1,-26 26-16,52 26 16,-26 26-1,-26 104 1,-78 26 0,-52 1-1,0-53 1,52-78-1,78-26 17,26 0-17,52-52 1,26 0 0,157 0-1</inkml:trace>
  <inkml:trace contextRef="#ctx0" brushRef="#br0" timeOffset="22450.77">28685 5908 0,'26'0'46,"0"0"-30,0 0-16,26-26 16,0 26-16,286-26 15,105 0 1,-157 26 0,0 0-1,-103 0 1</inkml:trace>
  <inkml:trace contextRef="#ctx0" brushRef="#br0" timeOffset="22883.89">30142 5440 0,'-26'-26'16,"78"26"46,-26 26-62,0-26 16,0 0-16,79 52 15,51 52 1,-26 104 15,-182-78-15,-26-52-1,-52 26 1,25 0 0,79-78-16,-104 79 15</inkml:trace>
  <inkml:trace contextRef="#ctx0" brushRef="#br0" timeOffset="23433.98">31079 4919 0,'0'-26'0,"0"52"16,0 0 15,26 0-16,-26 130 1,26 26 0,0 53-1,-26-183-15,0 182 16,-26 26 0,0 79-1</inkml:trace>
  <inkml:trace contextRef="#ctx0" brushRef="#br0" timeOffset="23801.03">31418 4971 0,'0'26'31,"0"0"-15,0 52-1,0 26 17,0-78-32,0 104 15,0 79 1,-26 311 15</inkml:trace>
  <inkml:trace contextRef="#ctx0" brushRef="#br0" timeOffset="24233.35">31079 4841 0,'26'0'31,"-26"-26"-31,26 26 0,0 0 16,131-52-1,25 52 1,52 0-1,-52 52 1,-130-52-16,52 52 16,-51 52-1,-158 52 1,-51-26 0,0 27-1,26-27 1,52-52 15,-52 26-31</inkml:trace>
  <inkml:trace contextRef="#ctx0" brushRef="#br0" timeOffset="24533.37">31548 5544 0,'26'0'16,"0"0"0,0 26-1,0-26-15,78 78 16,0 0-1,104 52 17,-51 52-17,25 131 1,-26-1-16</inkml:trace>
  <inkml:trace contextRef="#ctx0" brushRef="#br0" timeOffset="25117.44">32277 4320 0,'0'0'0,"0"-26"15,26 26 32,0 0-31,0 0-16,104 26 16,26 26-1,-78 26 1,-130 53-1,-104 51 17,-52-26-17,130-78 1,52-26 0,52-52-1,26 26 1,104-26-1,0-26 1,-130 26-16,208-52 0</inkml:trace>
  <inkml:trace contextRef="#ctx0" brushRef="#br0" timeOffset="38334.02">10464 6351 0,'0'-27'32,"0"1"-1,-26 26-31,26-26 15,-26 26 1,0 0 0,0 0-1,0-26 1,0 52 0,0-26-1,-26 0 1,26 26-1,-26 0 1,-1 1 0,27-1-1,0-26-15,0 26 16,0 0 15,0 0-15,0 0 15,0 0-15,26 0-1,-26 0 1,0 0 0,0 26-1,26-26 1,0 0-1,0 26 1,0 0 0,0 0-1,0-26 1,0 26 15,26-26-15,-26 26-1,26 0 1,-26-26 0,26 0-1,0-26 1,-26 26 0,26 0-1,26 0 1,-26 0-1,0-26 1,0 0 0,27 26-1,-27-26 1,0 0 15,26 0-15,0 0-1,-26 0 1,0 0 0,26 0-1,0-26 17,-26 26-17,0-26 1,0 26-1,0-26 1,0 26 0,0-52-1,0 26 1,0 0 15,-26 0-15,26 0-1,-26 0 1,0-26 0,0 26-1,0 0 1,0 0 0,0 0-1,0-26 1,-26 0-1,26 26 1,0 0-16,-26 0 16,26-26-1,-26 0 17,0 26-17,26-26 1,-26 0-1,0 26 1,0 0 0,-26-79 15,0 105-15,26-26-1,0 26 1,-52 52-1</inkml:trace>
  <inkml:trace contextRef="#ctx0" brushRef="#br0" timeOffset="39334.44">10568 7131 0,'0'-26'0,"0"52"32,0 0-1,0 0-15,26 26-1,26 27 1,-26 25-1,52 0 1,0 0 0,-52-78-16,26 78 15,53 78 1,-27-78 0,26 53-1,-26-79 1,-26-52-1</inkml:trace>
  <inkml:trace contextRef="#ctx0" brushRef="#br0" timeOffset="40484.06">12026 8355 0,'0'0'0,"-26"0"16,0-26 15,0 26-16,0 0 1,0 0 0,-53 52-1,1 0 1,0 26 0,52-26-1,26 0 1,0 0-1,52-26 1,0 26 0,26-26-1,-25-26 17,25 0-17,-26 26 1,26-26-1,-26 26 1,26-26 0,-52 26-1,0-26 1,-26 26 0,26 0-1,-26 0 1,0 26-1,0-26 1,-26 26 0,0-26-1,0 1 1,-26 25 0,-26 26-1,26-52 1,-104-52 15,-1-52-31</inkml:trace>
  <inkml:trace contextRef="#ctx0" brushRef="#br0" timeOffset="42251.65">10828 8615 0,'-26'0'15,"0"0"64,0 26-64,0-26 1,0 0-1,0 0-15,-52 26 16,26 26 0,26-52-16,-52 52 15,26-26 17,0 26-17,26 26 1,0-26-1,26 0 1,0-26 0,26 0-1,0 1 1,0-1 0,104 26 15,-78-52-16,26 0 1,0-26 0,0 26 15,0-26-15,26 0-1,-25-1 1,25 27-1,-26-26 1,-26 26 0,52 0-1</inkml:trace>
  <inkml:trace contextRef="#ctx0" brushRef="#br0" timeOffset="42867.2">10594 9604 0,'0'0'0,"26"0"125,0-26-125,0 26 0,52-26 16,26 0-1,-78 0-15,261-52 32,-261 52-1,52 26-16,0-26 1,-26 26 0</inkml:trace>
  <inkml:trace contextRef="#ctx0" brushRef="#br0" timeOffset="45067.64">8199 3722 0,'0'0'0,"-26"0"0,0 26 31,-26 26-15,-26 26 0,-26 0-1,78-52-15,-78 52 16,26 26 0,-26 26-1,0 26 1,-27 27-1,27 25 1,-26 26 0,52-52 15,0 27-15,52-53-1,-26 52 1,26-52-1,26-26 1,0 0 0,0 1-1,26-1 1,0-26 0,0 26-1,0-26 1,0 26-1,26-52 1,0 52 0,0-51 15,0 25-15,26-26-1,0 26 1,-26-52-1,0 26 1,1 0 0,25-26-1,-26 0 1,0 26 0,26 0-1,-26-26 1,52 26-1,-26-25 1,0-27 0,0 52 15,26-26-15,-25 0-1,51 0 1,-26-26-1,0 26 1,0-26 0,26 26-1,26 26 17,-78-52-17,1 0 1,-1 0-1,-26 0 1,0 0 0,26 0 15,0-26-15,-26 0-1,0 26 1,-26-26-16,26 0 15,26 26 1,-26-26 0,26 26-1,-52-26 1,26 0 0,-26 0-1,53 52 1</inkml:trace>
  <inkml:trace contextRef="#ctx0" brushRef="#br0" timeOffset="45866.94">9813 8407 0,'-26'0'15,"0"0"17,26 26 14,26 0-30,-26 0 0,26-26-16,26 78 15,26 0 1,26-26 0,-104-26-16,105 26 15,-27 0 1,-26-26-1,-26 26 1,0-52 15,0 26-15,-26 0 0,-26-26 15,26 26-16,-26-26 1,26 26-16,-52 0 16,26 0-1,-78 53 17,77-53-32,-25 26 15,-52 26 1,52 0-1,26-52 17,0 0-32</inkml:trace>
  <inkml:trace contextRef="#ctx0" brushRef="#br0" timeOffset="52734.06">20069 5726 0,'-26'-26'62,"0"26"-30,26-26-32,-26 26 15,26-26 1,-26 26-16,0-26 16,0 26-1,0 0 1,0 0-1,0 0 1,-53 26 15,27 26-15,-26-26 15,52 0-15,0 0-1,0 0 17,26 0-17,-26 0 1,0 26 0,26-26-1,0 0-15,0 0 16,0 26-1,0 0 1,0 0 0,26 26-1,-26-26 1,0-26 0,26 27-1,0-27 1,-26 26 15,26-26-15,0 0-1,0 0 1,0 0 0,0 0-1,0 0 1,27 0 15,-27-26-15,0 26-1,0-26 1,0 0-16,0 0 16,0 0-1,26 0 1,0-26 15,-26 0-15,0 0-1,0 0 1,26 0 0,-26 0-1,0 0 1,0 0-1,0 0 1,-26 0 0,26-53-1,0 27 1,-26 0 0,0 0-1,0 0 1,0 0 15,-26 0-15,26-26-1,-26 26 1,0 0 0,0 26-1,0 0 1,0 0-1,-26 0 1,-78 26 0</inkml:trace>
  <inkml:trace contextRef="#ctx0" brushRef="#br0" timeOffset="53984.57">20251 6298 0,'-26'0'47,"26"26"-47,-26 1 31,0-1-15,26 0-1,-52 52 1,-26 0-1,26-26 1,52-26 0</inkml:trace>
  <inkml:trace contextRef="#ctx0" brushRef="#br0" timeOffset="54251.5">20277 6142 0,'-26'0'16,"26"26"0,0 0-1,-26-26-15,0 52 16,-26 26-1,0 1 1,0-1 0,-26 52-1</inkml:trace>
  <inkml:trace contextRef="#ctx0" brushRef="#br0" timeOffset="54551.41">20225 6064 0,'0'26'31,"-26"-26"-31,26 26 16,-26 26 0,-26 26-1,0 79 1,-26-53 0,52-78-16,-52 104 15</inkml:trace>
  <inkml:trace contextRef="#ctx0" brushRef="#br0" timeOffset="54867.09">20173 5986 0,'0'26'32,"-26"0"-17,26 0-15,0 0 0,-52 52 31,0 78-15,0-51 0,-26 77-16</inkml:trace>
  <inkml:trace contextRef="#ctx0" brushRef="#br0" timeOffset="55167.61">20225 5882 0,'-26'0'15,"26"26"1,-26-26-1,26 26 1,-52 52 0,0-26-1,0 104 1,0-52 0,26-51-16,-78 129 0</inkml:trace>
  <inkml:trace contextRef="#ctx0" brushRef="#br0" timeOffset="55451.89">20147 5830 0,'0'0'0,"0"26"16,0 0-1,-26 0 1,-26 78 0,26-26-1,0-52-15,-26 78 16,-52 131-1</inkml:trace>
  <inkml:trace contextRef="#ctx0" brushRef="#br0" timeOffset="55735.67">20121 5882 0,'-26'26'16,"26"0"0,-26 0-1,-26 52 1,0 26-1,0 52 1,26-130-16,-78 183 0</inkml:trace>
  <inkml:trace contextRef="#ctx0" brushRef="#br0" timeOffset="56017.44">20043 5830 0,'0'26'31,"-26"-26"-31,26 26 15,-52 52 1,0 0 0,0 26-1,-79 209 1</inkml:trace>
  <inkml:trace contextRef="#ctx0" brushRef="#br0" timeOffset="56318.28">20043 5778 0,'0'26'16,"-26"-26"-16,26 26 0,0 0 16,-26 26-1,0 26 1,0 0 0,-26 26-1,-52 105 1</inkml:trace>
  <inkml:trace contextRef="#ctx0" brushRef="#br0" timeOffset="56584.12">19991 5804 0,'0'0'0,"0"26"15,0 0 17,-26-26-32,0 78 15,-26 0 1,-105 156-1</inkml:trace>
  <inkml:trace contextRef="#ctx0" brushRef="#br0" timeOffset="56868.11">19965 5752 0,'-26'26'0,"26"0"31,-26 0-16,26 0-15,0 0 16,-52 52 0,52-52-16,-157 260 15</inkml:trace>
  <inkml:trace contextRef="#ctx0" brushRef="#br0" timeOffset="57152.21">19887 5752 0,'-26'26'15,"26"0"1,-26 0 0,0 26-1,-27 52 1,-77 130 0</inkml:trace>
  <inkml:trace contextRef="#ctx0" brushRef="#br0" timeOffset="57434.95">19835 5726 0,'0'26'16,"-26"0"0,26 0-1,-53 52 1,27 0 0,-26 26-1,-52 104 1</inkml:trace>
  <inkml:trace contextRef="#ctx0" brushRef="#br0" timeOffset="57717.53">19809 5726 0,'-26'26'15,"-1"-26"-15,27 26 16,-26 26 0,-26 0-1,0 52 1,0 0-1,0 52-15</inkml:trace>
  <inkml:trace contextRef="#ctx0" brushRef="#br0" timeOffset="58001.39">19730 5778 0,'0'26'0,"0"0"16,-26-26-16,26 52 15,-26 26 1,-26 0 0,0 0-16</inkml:trace>
  <inkml:trace contextRef="#ctx0" brushRef="#br0" timeOffset="62473.07">20225 6324 0,'0'-26'63,"-26"26"-63,52 26 62,-26 1-46,26-1-16,-26 0 16,26 0-16,26 52 0,78 52 31,-26-26-16,27 0 1,77 0 0,-52-26-1,-26-26 1,-78-26 0,0 0-1,-26-26 32</inkml:trace>
  <inkml:trace contextRef="#ctx0" brushRef="#br0" timeOffset="63401.36">21839 6507 0,'0'0'0,"0"26"46,0 0-14,0 0-32,0 26 15,0 78 1,26 0 0,0 0 15,-26 0-16,0-52 1,26 1 0,-26-53-1,0 0 1,26-26 78,0 0-79,0-26 1,0 26 0,52-26-1,0 26 1,26-26-1,-52 26 1,26 0 0,-51 0-1,-27 26 1,-27-26-16</inkml:trace>
  <inkml:trace contextRef="#ctx0" brushRef="#br0" timeOffset="63984.73">22724 6168 0,'0'26'31,"-26"-26"-15,26 26-16,-26 26 15,-26 183 32,26-105-31,-26 26-1,26-52 1,26 0 0,0-26-1,26 0 1,0 0 0,26 1-1,0-27 1,52 26-1,-26-26 1,-52-52-16,130 78 16</inkml:trace>
  <inkml:trace contextRef="#ctx0" brushRef="#br0" timeOffset="64735.51">23244 6377 0,'0'0'0,"0"-26"47,0 52-32,-26-26 1,26 26 0,-26-26-1,0 26-15,-26 52 16,-26 26 0,26-26-1,52 0 1,26-26-1,26 0 1,0-52 0,52 26-1,-25-26 1,-1 0 15,-26 26-15,-26 0-1,0 0 1,0 26 0,-26-26-1,0 0 1,-26 0 0,-26 26-1,-26 0 1,-53 1-1,27-27 1,78-26-16,-130-53 16</inkml:trace>
  <inkml:trace contextRef="#ctx0" brushRef="#br0" timeOffset="65235.06">23375 5934 0,'0'26'16,"26"-26"-1,0 0 16,0 26-31,0-26 16,0 26-16,52 52 16,52 78-1,-26 1 1,52 51 0,-26 0-1,-78-78 1,-52 26-1,-52 53 1,-104 25 0</inkml:trace>
  <inkml:trace contextRef="#ctx0" brushRef="#br0" timeOffset="72167.81">21969 8667 0,'-26'0'109,"26"26"-109,-26-26 16,26 26-1,-52-26 1,-78 26-1,0-26 1,25-52 0,53 0-1,0-26 1,52 26 0,26-52-1,26 26 1,53 26-1,-27 0 1,0 52 0,-26 26 15,52 26-15,-52 26-1,-26-52-15,0 52 16,0 26-1,-26 0 1,-52 26 0,0 0-1,-26-52 1,26-26 0,-78 1-16</inkml:trace>
  <inkml:trace contextRef="#ctx0" brushRef="#br0" timeOffset="73068">22229 8667 0,'0'0'0,"26"0"15,-26 26 16,26-26-31,0 0 16,-26 26-16,52 0 16,0 26 15,-25 0-15,-27 0-1,0-26-15,-27 52 16,1-26-1,0-26 1,26-52 15,0-52-15,26 52-16,0-78 16,53 0-1,-53 52 1,26 26-1,-26 26 1,0 26 15,26 26-15,0 104 15,-52-78-15,0-26-1,-26 0 1,-26-78 0,26-26-1,26-52 1,26 26 0,26 0-1,26 26 1,-26 26-1,-26 52 1,0 52 15,0 0-15,-26 26 0,26-52-1,0-26 1,52-26-16</inkml:trace>
  <inkml:trace contextRef="#ctx0" brushRef="#br0" timeOffset="74052.12">23244 8823 0,'53'-26'16,"-106"52"-16,132-78 16,-79 26-1,0 0 1,-53 0-1,1 26 1,0 0 0,0 78 15,0 0-15,0 0-1,52-26 1,26-26-1,78-52 1,-26-26 0,1-26-1,-27 0 1,-26 52 0,-26 0-16,0 0 15,-26 26 1,26 26-1,0 26 32,26 26-31,0-52 0,78 0-1,0-78 1,52-26-1,-26-26 1,-52 0 0,-104 52-1,-52 26 1,26 52 0,26-26-16,-52 78 15,26 26 1,52-26-1,26-52 1,52-52 15,52-26-15,130-78 15,-233 130-31,-27 26 31,0 26-15,0 52 0,26-26-1,0 52 1,-26-26 0,0-25-1,0-53-15,0 78 16,-52-26-1,-1-52 1,-51 26 15,26-78-15,-26-26 0,78-52-1,52-52-15</inkml:trace>
  <inkml:trace contextRef="#ctx0" brushRef="#br0" timeOffset="74552.67">24468 8693 0,'0'0'0,"-26"0"47,52 0-15,0 0-1,-26-26-16,78 0 1,-52 0-16,52-26 16,26-26-1,-104 52 1,-26 0 0,0 0-1,-52 52 1,0 0-1,0 52 1,52 0 15,26 0-15,52 0 0,78-52-1,130-78-15</inkml:trace>
  <inkml:trace contextRef="#ctx0" brushRef="#br0" timeOffset="75252.04">25457 8485 0,'26'0'15,"0"-26"17,-26 0-17,0 0 1,-26 0 31,26 52-32,-26-26 1,0 26 0,0 0-1,0 0-15,-52 52 16,104 52-1,78-130 1,52-78 0,-78 0-1,-78-26 1,-52 52 0,0 26-1,0 78 1,0 0-1,26 26 1,52 0 15,286-26-15</inkml:trace>
  <inkml:trace contextRef="#ctx0" brushRef="#br0" timeOffset="75717.62">26238 8199 0,'0'-53'0,"0"27"15,-26 0-15,52 131 0,-52-262 16,-26 53 0,26 78-1,0 0 1,0 52 0,26 52-1,-26 26 1,0 131-1,0-53 1,26 26 15,26-26-15,-26 27 0,26-79-1,0 0 1,0-78-1,26 0 1,26-26 0,0-78-1,52-26 1,-52-26 0,-78-52-1,-104-27 1,26 79-1,-234-52 1</inkml:trace>
  <inkml:trace contextRef="#ctx0" brushRef="#br0" timeOffset="76851.6">27643 7834 0,'0'-26'0,"0"0"15,0 0 16,-26 26-31,0-26 16,0 26 15,-26 0-15,-26 26 0,-26 78-1,26 0 1,52-26-1,52 26 1,52-51 0,0-1-1,78 0 1,-25 0 0,-53-26-1,-26 0 1,-26 0-1,-26 26 1,0 0 15,-26 26-15,-131 26 15,53-52-15,-52-26-1,26-26 1,78 0-16,-156-26 0</inkml:trace>
  <inkml:trace contextRef="#ctx0" brushRef="#br0" timeOffset="77326.17">26889 7886 0,'-26'0'31,"52"0"16,-26-26-31,0 0-1</inkml:trace>
  <inkml:trace contextRef="#ctx0" brushRef="#br0" timeOffset="77617.91">26706 8094 0,'0'-52'0,"0"26"31,0 0-16,-26 26-15,26-26 16,0 0 0,78-130-1</inkml:trace>
  <inkml:trace contextRef="#ctx0" brushRef="#br0" timeOffset="78068.5">28086 7366 0,'0'26'32,"0"0"-17,0 0 1,-26-26 0,26 78-1,-26 0 1,-26 52-16</inkml:trace>
  <inkml:trace contextRef="#ctx0" brushRef="#br0" timeOffset="78335.26">28294 7288 0,'-26'26'16,"26"0"15,-26-26-15,26 26-16,-26 0 15,0 52 1,0 26-1,0 0-15</inkml:trace>
  <inkml:trace contextRef="#ctx0" brushRef="#br0" timeOffset="98519.72">9423 10463 0,'0'-26'15,"-26"26"1,26-26 0,0 0-1,0 52 48,-26 26-48,26 0-15,-26 26 16,-52 234 0,-27 105-1,27-53 1,0-77-1,26-1 1,-26 26 0,0 53-1,26-53 1,-26-26 0</inkml:trace>
  <inkml:trace contextRef="#ctx0" brushRef="#br0" timeOffset="99585.43">9345 10307 0,'0'-26'15,"0"52"32,0 0-15,0 0-17,26 0 1,-26 0-1,26 0-15,26 0 16,78 52 0,0-26-1,26-26 1,52 26 0,-77-26-1,-105 0-15,78 26 16,-26 0-1,-26 26 1</inkml:trace>
  <inkml:trace contextRef="#ctx0" brushRef="#br0" timeOffset="100385.2">10490 10645 0,'-26'0'31,"26"26"-31,-26 0 16,26 0 0,-26 26-16,0 131 31,0-1-15,26-130-16,-26 156 15,-26 26 1,0 105-1,0-79 1,-27 78 0,27-77-1,0 25 1,0-104 0,0 0-1,26-78 1,0 0-1,-26 53 1,26-27 15,-26 26-15,0-52 0</inkml:trace>
  <inkml:trace contextRef="#ctx0" brushRef="#br0" timeOffset="101619.29">8668 13508 0,'26'0'31,"-26"26"0,26-26-15,-26 52 15,26-52-31,0 26 16,26 0-1,26 0 1,26 27-1,-26-1 1,-26 26 0,0-26-1,1 26 1,-1-52 0,0 26-1,0-26 1,0-26-1,0 26 1,-26-26 15,0-26-31</inkml:trace>
  <inkml:trace contextRef="#ctx0" brushRef="#br0" timeOffset="102723.7">13327 10359 0,'26'26'63,"-26"0"-48,0 0-15,-26-26 16,26 52-16,-26 182 15,-52 209 1,0-131 15,26 52-15,-26-77 0,26 77-1,26-104 1,-26 27-1,26-131 1,26 26-16</inkml:trace>
  <inkml:trace contextRef="#ctx0" brushRef="#br0" timeOffset="103585.61">13353 10333 0,'0'26'78,"0"0"-62,26-26-16,-26 26 15,26 0 1,78 78-1,-26-52 1,79 52 0,-1-26-1,-52-26 1,0 0 0,-26-26-1,-26 0 1,-26 1-1,26-1 1</inkml:trace>
  <inkml:trace contextRef="#ctx0" brushRef="#br0" timeOffset="104285.72">14368 10905 0,'0'26'16,"0"1"0,0-1-1,-26 52-15,0 52 16,0 78-1,26-26 17,0 78-17,-26-25 1,26 77 0,-26-52-1,26 53 1,-26-131-1,0 0 1,0-26 0,0-52-1,26 0 1,-26 1 0,0 129-1</inkml:trace>
  <inkml:trace contextRef="#ctx0" brushRef="#br0" timeOffset="105458.69">12859 13300 0,'26'-26'0,"-26"52"63,26-26-63,-26 26 31,0 0-15,26 0-1,0 156 1,26 1 0,-52-79-1,0-78 1</inkml:trace>
  <inkml:trace contextRef="#ctx0" brushRef="#br0" timeOffset="105985.47">12911 13899 0,'0'0'0,"0"-26"0,26 26 32,0 0-17,0 26 1,26 0-1,52 0 17,26 0-17,26 0 1,0 0 0,27 26-1,-53-26 1,-26-26-1,-26-26 1,-26 26 0,-26 0-1</inkml:trace>
  <inkml:trace contextRef="#ctx0" brushRef="#br0" timeOffset="107452.53">6403 11660 0,'0'-26'16,"0"52"15,0 0 1,26-26-17,-26 26-15,52 52 16,0 27-1,27-1 17,-27 0-17,-26 0 1,26 78 0,-78-52-1,-26 0 1,0-26-1,-53-25-15</inkml:trace>
  <inkml:trace contextRef="#ctx0" brushRef="#br0" timeOffset="108285.05">6507 11764 0,'26'0'16,"0"0"-1,0 0 1,27 0 0,-27 0-16,52-26 15</inkml:trace>
  <inkml:trace contextRef="#ctx0" brushRef="#br0" timeOffset="108485.3">6898 11816 0,'26'-26'0,"0"26"32,0-26-32,78 26 15</inkml:trace>
  <inkml:trace contextRef="#ctx0" brushRef="#br0" timeOffset="108852.04">6768 12259 0,'26'0'31,"26"-26"-15</inkml:trace>
  <inkml:trace contextRef="#ctx0" brushRef="#br0" timeOffset="109418.96">6559 12753 0,'26'0'15,"1"0"17,-1 0-17,26 0 1</inkml:trace>
  <inkml:trace contextRef="#ctx0" brushRef="#br0" timeOffset="109618.49">6872 12701 0,'0'26'15,"26"-26"17,0 0-32,0 0 15,52 0-15</inkml:trace>
  <inkml:trace contextRef="#ctx0" brushRef="#br0" timeOffset="110052.47">7340 12780 0,'0'-27'0,"26"27"47,0 0-31,0 0-1,0 0 1,0 0 0,27 0-1,-27 27 1,0-27-16,26 0 16,0 0-1,0 0 1,-26 0-1,26 0 1,-26 0 0,26-27-1,0 27 1,-26 0 0,52 0-1,26 27 1</inkml:trace>
  <inkml:trace contextRef="#ctx0" brushRef="#br0" timeOffset="110268.73">8590 12806 0,'26'0'16,"-104"0"-16,130 0 0,0 0 15,-26 0-15,0 0 16,52 26-1,52-26 1,-52 0 0,0 0-1,-26 0 1,79 0 0</inkml:trace>
  <inkml:trace contextRef="#ctx0" brushRef="#br0" timeOffset="111552.39">7080 11816 0,'26'0'16,"0"26"15,0-26-31,26 27 16,0-1 15,0 0-15,0-26-1,26 0 1,1 0 0,-27 0-1,-26 0 1,0 0-1,0 26 1,0-26 15,0 0-15,0 0-16,0 0 16,0 0-1,78 26 1</inkml:trace>
  <inkml:trace contextRef="#ctx0" brushRef="#br0" timeOffset="111785.57">8303 12025 0,'-104'-52'0,"208"104"0,-51-52 15,-27 0 1,26 26-1,-26-26 1,78 0 0,260 52 15,-260-26-15</inkml:trace>
  <inkml:trace contextRef="#ctx0" brushRef="#br0" timeOffset="113768.84">9188 12103 0,'26'0'46,"-26"26"-14,27 0-32,-27 0 15,26-26-15,0 130 16,26-26 0,-52-26-1,0 0 1,0 0-1,26-26 1,-26 0 0,0-25-1,0-1 1,0 0 15,0 0 0,-26-26-15,26 26 0,0 0-1,0 0 1,-26-26 0,26 26-1,-26-52 1,0 0 15,0 26-31,26-26 16,-27 0-1,-25 0 1,52-26 0,-26 25-1,26-25 16,0 0-15,0 26 0,-26-26-1,26 26 1,0-26 0,-26 0-1,26 0 1,-26 0-1,26-26 1,-26 26 0,26 0-1,26 52 17</inkml:trace>
  <inkml:trace contextRef="#ctx0" brushRef="#br0" timeOffset="114768.85">10178 12207 0,'26'0'0,"-26"26"31,26-26 0,0 0-15,0 0-16,52-26 15,78-26 1</inkml:trace>
  <inkml:trace contextRef="#ctx0" brushRef="#br0" timeOffset="114912.03">10776 12103 0,'0'26'31,"0"-52"-15,26 52 15,52-26-15</inkml:trace>
  <inkml:trace contextRef="#ctx0" brushRef="#br0" timeOffset="115685.75">10464 12207 0,'26'26'31,"-26"0"-15,26-26 0,26 26-1,0-26 1,52-26-16</inkml:trace>
  <inkml:trace contextRef="#ctx0" brushRef="#br0" timeOffset="115869.04">11089 12181 0,'0'0'15,"0"26"1,26-26 15,0-26-15,0 26-1,26 0-15</inkml:trace>
  <inkml:trace contextRef="#ctx0" brushRef="#br0" timeOffset="116002.33">11583 12207 0,'26'26'16,"-52"-52"-16,78 78 31,26-26-31</inkml:trace>
  <inkml:trace contextRef="#ctx0" brushRef="#br0" timeOffset="116418.86">12312 12259 0,'26'0'0,"-52"0"0,78 0 0,-26 0 15,26 0 1,-26 26 0,26 0-1,-26-26 1,26 0 0,-26 0 15,0-26-16,0 26 1,0 0 0,53-26-1,-1 0 1,-26 26 0,-26 0-1,26 0-15</inkml:trace>
  <inkml:trace contextRef="#ctx0" brushRef="#br0" timeOffset="117537.12">10204 12884 0,'0'26'63,"26"-26"-63,-26 26 15,26-26-15,0 26 16,26-52-1,0 26 1,-26 0-16,52 0 16,-26 0-1,26 0 1,-26-26 0,0 26 15,0 0-16,-26 26 1,26-26 0,26 0-1,-26 0 1,27 0 0,-27-26-1,26 26 1,-26 0-1,0 26 1,-26-26 0,0 26-1,0-26 1,26 0 15,104-26-31</inkml:trace>
  <inkml:trace contextRef="#ctx0" brushRef="#br0" timeOffset="117829.38">12963 12988 0,'26'0'0</inkml:trace>
  <inkml:trace contextRef="#ctx0" brushRef="#br0" timeOffset="119136.41">13770 12363 0,'0'-26'31,"0"0"0,0 0-15,0 0-1,-26 0 1,26 0 0,-26 0-1,-79-52 1,27 78-1,0 0 1,0 0 0,0 26-1,26 0 1,-26 26 0,26 26 15,26 0-16,0 0 1,26 26 0,0-52-1,0 0 1,0 0 0,26-26-1,-26 27 1,26-27-1,0 0 1,0 0 0,52 26 15,-52-26-15,26-26 15,-26 26-16,26-26 1,0 0 0,-26 26-1,26-52 1,0 0 0,27 0-1,-53 0 1,26 0-1,-26 0 1,0-53 0,-26 1-1,0 26 1,26 0 15,-26 0-15,0 0-1,26 0 1,-52 0 0,26 0-1,-52 26 1,0 0-16</inkml:trace>
  <inkml:trace contextRef="#ctx0" brushRef="#br0" timeOffset="120469.59">13848 12467 0,'0'26'47,"0"0"-31,-26 0 0,26 0-16,-26 26 15,0-26-15,-26 78 16,0 1-1,-1-27 1,-25 26-16</inkml:trace>
  <inkml:trace contextRef="#ctx0" brushRef="#br0" timeOffset="120802.12">13796 12337 0,'0'26'15,"-26"-26"-15,26 26 16,-26 0 0,-26 78-1,-79 157 32,79-157-31,-26 26-16</inkml:trace>
  <inkml:trace contextRef="#ctx0" brushRef="#br0" timeOffset="121102.13">13718 12337 0,'0'26'0,"-26"-26"16,26 26-1,-26 26 1,-27 26-1,1 78 1,26-78 0,-104 131-1</inkml:trace>
  <inkml:trace contextRef="#ctx0" brushRef="#br0" timeOffset="121419.5">13666 12233 0,'0'0'0,"0"52"16,-26-26-1,26 0-15,-27 52 16,-51 78 0,26-52-1,-52 79 1</inkml:trace>
  <inkml:trace contextRef="#ctx0" brushRef="#br0" timeOffset="121720.19">13613 12181 0,'0'0'0,"0"26"0,-26 26 31,0 0-15,0 52-1,-26 0 1,0 26-1,-26 1 1,0 25 0</inkml:trace>
  <inkml:trace contextRef="#ctx0" brushRef="#br0" timeOffset="122002.53">13535 12233 0,'0'26'15,"0"0"1,-26-26-16,0 78 15,0-52-15,-26 78 16,0 52 0,0-52-1,-26 53 1</inkml:trace>
  <inkml:trace contextRef="#ctx0" brushRef="#br0" timeOffset="122269.88">13483 12285 0,'-26'0'0,"52"0"0,-52 26 0,26 0 16,-26-26-16,26 52 16,-52 52 15,0 26-15,-52 79-1</inkml:trace>
  <inkml:trace contextRef="#ctx0" brushRef="#br0" timeOffset="122536.23">13457 12207 0,'-26'52'16,"0"-52"-16,26 52 16,-26-52-16,0 52 15,0 78 17,-26-26-17,-52 105-15</inkml:trace>
  <inkml:trace contextRef="#ctx0" brushRef="#br0" timeOffset="122769.25">13379 12233 0,'0'0'15,"-26"26"-15,0 0 0,0 0 16,0 52 0,-52 26 15,-52 235 0</inkml:trace>
  <inkml:trace contextRef="#ctx0" brushRef="#br0" timeOffset="123036.68">13275 12337 0,'0'0'15,"-26"26"-15,0 0 16,0 26 0,0 52-1,-52 78 1</inkml:trace>
  <inkml:trace contextRef="#ctx0" brushRef="#br0" timeOffset="123303.03">13327 12285 0,'0'0'16,"-26"26"-16,0 0 16,0 52-1,0 26 1,-26 104-1</inkml:trace>
  <inkml:trace contextRef="#ctx0" brushRef="#br0" timeOffset="124820.07">15696 12493 0,'-26'26'16,"0"-26"-16,26 26 15,-26-26-15,-78 52 32,78-52-32,-26 0 15,-79 0 1,27 0-1,-26-52 1,78 0 0,26-52-1,78 0 1,26-26 0,-26 78-1,26 26 1,-26 52-1,27 78 1,-1 52 15,-26 0-15,-78 131 15,-52-157-15,-27-26-1,-25-26-15</inkml:trace>
  <inkml:trace contextRef="#ctx0" brushRef="#br0" timeOffset="126068.95">15748 12545 0,'0'0'0,"0"26"46,26-26-30,-26 26-16,0 0 16,52 52-1,-26 27 1,-26-79-16,0 52 16,-26-26-1,26-26 1,-26-78-1,52-52 1,52-79 0,0 53 15,-26 26-15,0 78-1,-52 52 1,26 26-1,-26 78 1,0-26 0,26-25-1,-26-27 1,26-26 0,-26-52-1,78-105 1,-25-25-1,-1 52 1,-52 156 15,-26 52 1,26 26-17,52-25 1,0-53-1,26-52 1,-52-26-16,78-26 16,0-79-1,-26 27 1,-78 26 0,0 26-1,-78 26 1,26 26-1,0 78 1,0 0 15,26 26-15,78 27 15,52-184-15,26-51-1,0 0 1,-130 78-16,52-26 16,-52 52-1,0 26 1,-52 78 0,52 26-1,0 27 1,0-53-1,26 26 1,-26-52 0,-26 0 15,-26-52-15,-78 0-1,26-52 1,52-78-1,52-52-15</inkml:trace>
  <inkml:trace contextRef="#ctx0" brushRef="#br0" timeOffset="126519.54">17180 12467 0,'0'26'47,"0"0"-31,0 0-1,26 0 1,0-52-1,52-26 1,0-78 0,0 26-1,-78 26 1,-26 52 0,-78 52-1,0 52 1,26 26-1,78-78-15,-53 52 16,79 52 0,53-78 15,77 0-15,104-104-16</inkml:trace>
  <inkml:trace contextRef="#ctx0" brushRef="#br0" timeOffset="127602.65">18299 12103 0,'-26'0'32,"26"-26"-17,-26 26-15,-26 0 16,-78 0 0,25 52-1,27 26 1,52-52-16,0 78 15,52 52 1,52-104 0,105-52 15,-27-104-15,0-52-1,-104 52 1,-104 26-1,0 52 1,-52 78 0,52 0-1,0 52 1,78-26 0,78-26-1,52-104 1,130-182-1,-156 78 1,27-105 15,-105 105-15,-52 52 0,-52 104-1,0 78 1,0 26-1,52 0 1,0 53 0,0 77-1,-27 0 1,1 78 0,26-51-1,0-105 1,0-52-1,26-52 1,1-26 0,51-78 15,52-52-15,-26-26-1,-26-52 1,-130 25-1,-104-25 1,0 52 0,-105 52-1</inkml:trace>
  <inkml:trace contextRef="#ctx0" brushRef="#br0" timeOffset="128336.66">19965 11452 0,'-26'0'31,"26"26"-16,0 0 17,-26 26-17,0 78 1,0 79 0,0-79-1,26 26 1,0-52-1,0 0 1,26-78 15,0 0-15,0-26 0,26-26-1,0-26 1,-26 52-16,78-52 15,26 0 1,0 52 0</inkml:trace>
  <inkml:trace contextRef="#ctx0" brushRef="#br0" timeOffset="128736.13">20668 12181 0,'-27'0'0,"1"0"15,0 0 16,26 26-31,-52-26 16,52 26-16,0 0 16,-26 0-1,52-26 1,0 0 0,26-26-1,1-26 1,-53 0-1,0 26 1,-53 26 15,1 26-31</inkml:trace>
  <inkml:trace contextRef="#ctx0" brushRef="#br0" timeOffset="129102.77">20824 11426 0,'0'0'0,"0"26"0,-26-26 16,26-26 47,26 26-63,26-26 15,78 0 1,78-52-1,-26 26 1,-52 26 0,-51 26-1</inkml:trace>
  <inkml:trace contextRef="#ctx0" brushRef="#br0" timeOffset="129386.16">21266 11296 0,'0'0'0,"-26"0"31,26 26 0,26 0-31,-26 130 16,26 78-1,26 27 1,-52 129 0</inkml:trace>
  <inkml:trace contextRef="#ctx0" brushRef="#br0" timeOffset="138335.7">9917 14940 0,'-26'0'0,"52"0"0,-52-26 0,0 26 15,0 0 17,0 0-17,26 26-15,-52 26 16,0 78 15,26 26-15,-26 104-1,0 27 1,26-235-16,0 234 16,-26 27-1,26-53 1,26 0-1,-26-104 1,26-52 0</inkml:trace>
  <inkml:trace contextRef="#ctx0" brushRef="#br0" timeOffset="139104.04">9683 14966 0,'0'0'15,"-26"0"17,26 26-1,26-26 0,0 0 0,0 26-15,52-52 0,26 0-1,0-26 1,1 26 0,-27 0-1,-52 26 1,-52 0 31,26 52-32</inkml:trace>
  <inkml:trace contextRef="#ctx0" brushRef="#br0" timeOffset="139620.01">10308 14810 0,'0'26'15,"0"0"1,0 0 0,0 0-16,0 52 15,0 104 1,0 78 0,-26-25-1,26 51 16,-26 0-15,0-78 0,26 1-1,-26-53 1,26 0 0,0-52-1,0-78-15,-26 26 16,26 0-1,-26 26 1,0-26 0,26 27-1,0-1 1</inkml:trace>
  <inkml:trace contextRef="#ctx0" brushRef="#br0" timeOffset="140086.11">9345 17282 0,'0'26'78,"26"-26"-78,-26 26 15,26-26-15,0 26 16,104 1 0,0-1-1,26-26 1,0 0-1,-78-26 1,-78-1 0</inkml:trace>
  <inkml:trace contextRef="#ctx0" brushRef="#br0" timeOffset="141252.81">6794 15851 0,'0'0'0,"26"0"0,-26 26 32,0 0-17,26 0-15,0 52 16,0 26-1,26-26 1,26 52 0,-26 0-1,-26 1 1,0-79-16,0 78 16,-52 52-1,26-52 16,-52 0-15,-26 0 0,-26-25-1,52-53 1,26-78-16</inkml:trace>
  <inkml:trace contextRef="#ctx0" brushRef="#br0" timeOffset="141953.04">6768 15981 0,'-26'0'0,"52"0"94,0 0-78,0 0-16,52 0 0,78-26 15,78-26 16,-78-52-15,131-26 0</inkml:trace>
  <inkml:trace contextRef="#ctx0" brushRef="#br0" timeOffset="142153.32">7783 15695 0,'26'0'16,"0"0"-1,0 0 17,26-26-32,0 26 15</inkml:trace>
  <inkml:trace contextRef="#ctx0" brushRef="#br0" timeOffset="142319.47">8512 15460 0,'208'-130'32,"-182"130"-17,-260 130-15,494-286 0,-182 104 16,-26 26-1,-26 26-15,104-26 16</inkml:trace>
  <inkml:trace contextRef="#ctx0" brushRef="#br0" timeOffset="142519.31">9345 15148 0,'156'-130'31,"-312"260"-31,338-260 16,-78 78-1,0 0 1,-52 52 0,0-26-16</inkml:trace>
  <inkml:trace contextRef="#ctx0" brushRef="#br0" timeOffset="143069.17">7262 16762 0,'0'0'0,"-26"0"15</inkml:trace>
  <inkml:trace contextRef="#ctx0" brushRef="#br0" timeOffset="143786.14">6950 17282 0,'0'0'0,"26"0"16,0 26-1,26 0 1,26 0-1,-52 1-15,78 25 16,0 0 0,53-26-1,-1-26 1,0-52 15,-26 0-15,-78 52-1,0 52 1,26 0 0,26 0-1,27-52 1,51 0 0,-26 0-1,0 52 1,-26 26-1,0-52 1,-25 0 0,-27 0-1,0 0 1,52-26 0,26 0 15,0-26-16,52 0 1,-77 26 0,-27 0-1,-52 26 1,104 0 15,-26-26-15</inkml:trace>
  <inkml:trace contextRef="#ctx0" brushRef="#br0" timeOffset="155386.8">11791 15565 0,'0'0'0,"-26"0"47,26 26-16,0 0-15,26 0-16,0 130 15,0-104-15,1 130 16,25-26 15,0-26-15,-26-26 0</inkml:trace>
  <inkml:trace contextRef="#ctx0" brushRef="#br0" timeOffset="155820.81">11817 15799 0,'0'0'0,"-26"-26"0,26 0 16,0 0 15,26-26-15,27 0-1,-27 26 1,78 0-1,0-1 1,52-25 0,-130 52-16,26 26 15,-78 261 17,-78-105-17,0 0 1,26-78-1,52 0 1</inkml:trace>
  <inkml:trace contextRef="#ctx0" brushRef="#br0" timeOffset="156087.2">12000 16241 0,'26'0'0,"-26"26"31,26-26-31,26 78 16,26-26-1,-52-26-15,104 27 16,0-1-1,52-26 1,1 0 0</inkml:trace>
  <inkml:trace contextRef="#ctx0" brushRef="#br0" timeOffset="157419.9">13067 16137 0,'0'0'0,"-26"-26"16,0 0-1,-26-26 1,-26 0 0,26 52 15,-26 0-15,25 26-1,1 26 1,26 78-1,52-26 1,26 0 0,27-78-1,25-52 1,0-52 0,-26-26-1,-52-52 1,0 104-1,-52 26 1,26 52 15,26 0-15,0 52 0,26 0-1,26-52 1,-26-26-1,0-52 1,0-52 0,-26 26-1,-26 52-15,0 0 32,0 52-17,0 26 1,52 0-1,0 0 1,0-78 15,27-26-15,-53-26 0,0 52-1,-26 0 1,26 52 15,0 26-15,52 0-1,-52-52-15,78 0 16,0-52 0,78-78-1,-78-52 1,0 25-1,-104 79 1,-26 52 15,-78 78-15,26 26 0,26 1-1,26-27 1,78 0-1,0-26 1,52 0 0,-78-26-16,53 26 15,-27 26 1,0 52 0,-26 0-1,0 0 1,-26 0-1,0-26 1,-52 0 15,0-25-15,-79-27 0,27-26-1,26-53 1,78-51-16</inkml:trace>
  <inkml:trace contextRef="#ctx0" brushRef="#br0" timeOffset="157869.74">14811 15851 0,'0'-26'15,"-26"0"1,52 78-16,-52-130 16,52 78 15,-26 26-15,26-52-1,78 0 1,-26-52-1,-26-26 1,-52 77-16,26-51 16,-78 26-1,-104 78 17,78 78-17,52 1 1,52 25-1,52-26 17,26-78-17,78-104 1,79-156-16</inkml:trace>
  <inkml:trace contextRef="#ctx0" brushRef="#br0" timeOffset="159052.7">16425 15174 0,'0'-26'0,"-26"0"31,0 0-15,0 0-1,0 26 1,0 0-16,0 26 15,-53 26 17,1 52-17,52 26 1,26 26 0,78-77-1,27-105 1,-53 26-16,78-105 15,0-51 1,-78 26 0,-78 52-1,-78 52 1,26 52 0,0 104-1,78 0 1,52-26-1,78-52 17,-26-130-17,78-130 1,-78 0 0,-52-26-1,-26 52 1,-26 77-1,-26 79 1,26 52 0,0 52-1,-26-51-15,26 311 32,0-156-17,26 104 1,0-25-1,-26-53 17,26-52-17,26-26 1,0-52 0,1-52-1,-1-26 1,52-26-1,0-78 1,26-26 0,-52-78-1,-130 52 1,-130 25 0,-26 53-1,25 78 1,53 52-16</inkml:trace>
  <inkml:trace contextRef="#ctx0" brushRef="#br0" timeOffset="159752.89">17960 14341 0,'0'0'0,"26"0"15,-52 0 1,52 26 15,-26 0-31,0 0 16,26 78-1,27 27 1,-27 51 0,0-26-1,0-104-15,-26 104 16,26-52-1,0 0 17,-26-78-17,26-26 17,0-26-17,0 26 1,52-26-1,52-26 1,26-26 0,-26 26-1,0 0 1</inkml:trace>
  <inkml:trace contextRef="#ctx0" brushRef="#br0" timeOffset="160187.32">18845 13795 0,'0'-26'0,"0"0"47,0 52-47,0 0 15,0 0 1,0 52-1,0 182 1</inkml:trace>
  <inkml:trace contextRef="#ctx0" brushRef="#br0" timeOffset="160420.26">19028 13664 0,'26'0'16,"-104"79"-16,130-158 0,-26 79 15,-52 26 1,0 27 0,-26 51-1,26 0 1,26 52-16</inkml:trace>
  <inkml:trace contextRef="#ctx0" brushRef="#br0" timeOffset="160852.75">17856 14628 0,'0'-27'32,"26"1"-32,0 0 15,-26 0 16,-26 26 1,26-26-17,0-26-15</inkml:trace>
  <inkml:trace contextRef="#ctx0" brushRef="#br0" timeOffset="161036.96">17726 14575 0,'78'-26'16,"-156"52"-16,156-78 31,-52-52-15</inkml:trace>
</inkml:ink>
</file>

<file path=ppt/ink/ink6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15T11:41:00.399"/>
    </inkml:context>
    <inkml:brush xml:id="br0">
      <inkml:brushProperty name="width" value="0.05292" units="cm"/>
      <inkml:brushProperty name="height" value="0.05292" units="cm"/>
      <inkml:brushProperty name="color" value="#FFC000"/>
    </inkml:brush>
  </inkml:definitions>
  <inkml:trace contextRef="#ctx0" brushRef="#br0">2733 4372 0,'0'26'125,"-26"26"-94,26-26-31,0 27 0,-52 129 16,0 156 0,26-130-1,0-78 1,26-51 0,-26-53 15,26 52-31,-26-52 15,26 26 17,0-26-17,-26 0 1,26 0 0,-26 26-1,26-26 1,0 0-1,26-26 1,0 52 0,52-26-1,-26 0 1,78-26 0,-26 0-1,0-26 1,-78 26-16,79 0 15,25 0 1,-52 0 15,-26 0-15,-52 52 0</inkml:trace>
  <inkml:trace contextRef="#ctx0" brushRef="#br0" timeOffset="1884.36">4061 4581 0,'0'26'125,"0"0"-125,-26 0 15,26 0-15,-26 130 16,-26 52 0,25 52-1,1-129 1,26-105-16,-26 78 16,26-26-16</inkml:trace>
  <inkml:trace contextRef="#ctx0" brushRef="#br0" timeOffset="2168.1">4243 4893 0,'0'-26'16,"0"0"-1,26 26 1,-26-26 0,0 78-1,-26 104 1,0 78 0,0-25-1,26-53 1,-52 26-1</inkml:trace>
  <inkml:trace contextRef="#ctx0" brushRef="#br0" timeOffset="2817.52">3696 4685 0,'0'-26'0,"26"26"15,0-26 17,0 0-32,26 0 15,26-26 1,-52 26-16,79-27 16,51 27-1,-26 26 1,-26 52-1,0 1 17,-78-1-17,0 52 1,-78 52 0,-52 0-1,-52 52 1,52-78-1,52-104-15,-26 79 16,-27-27-16</inkml:trace>
  <inkml:trace contextRef="#ctx0" brushRef="#br0" timeOffset="3117.25">4191 5414 0,'0'0'16,"26"0"15,-26 26-31,26-26 16,0 52-1,78 26 1,52 52 0,-26-26-1,-26 0 1,-78-78-16,79 78 16</inkml:trace>
  <inkml:trace contextRef="#ctx0" brushRef="#br0" timeOffset="3968.48">4763 4008 0,'26'0'15,"-26"-26"1,26 26 0,27-52-1,-1 26 1,0 26-1,-26 52 17,0 26-17,-78 26 1,0 0 0,26-78-1,26 0 1,0-52-1,52 0 1,0-26 0,-26 52-16,52-26 15,0 0 1,-52 52 0,0 26-1,0 26 1,-52 0-1,-26-26 17,-52 27-17,-157-1-15</inkml:trace>
  <inkml:trace contextRef="#ctx0" brushRef="#br0" timeOffset="4767.76">3618 5101 0,'0'0'0,"-26"0"31,26 26-15,-26-26-1,0 26 1,0 0 0,26 0-1,-26 26 1,52-26 0,26 0-1,0-52 1,-26-26-1,-26 0 17,-26 0-17,0 26 1,0 26-16,0 0 16,0 0-1,0 52-15</inkml:trace>
  <inkml:trace contextRef="#ctx0" brushRef="#br0" timeOffset="5184.39">3696 5700 0,'0'-26'47,"-26"26"-31,26 26-1,-26-26 1,0 52-1,26-26 1,0 26 0,26-52-1,26-26 1,-26-26 0,-26 26-1,0 0 1,-26 26-16,0 26 31,-26-26-31</inkml:trace>
  <inkml:trace contextRef="#ctx0" brushRef="#br0" timeOffset="5750.88">4946 5309 0,'26'0'47,"-26"-26"-47,26 26 16,0 0-1,52 26 1,52 0 0,26-26-1,-130 0-15,156 0 16,27-26 15,-53 0-15,-78 26-1,0-26 1,-52 52 0</inkml:trace>
  <inkml:trace contextRef="#ctx0" brushRef="#br0" timeOffset="6350.34">5857 4997 0,'26'0'94,"0"0"-79,-26 26-15,26-26 0,0 0 31,-26 26-31,26-26 16,0 26 0,26-26-1,-26 0 1,0 0 0,0 26-1,0-26 16,0 26-15,0-26 0,52 0-1,-52 0 1,-52 26 0,0-26-1,0 26 1,-26 52-1,0 0 1,-26 27 0,0-1-1,0 52-15</inkml:trace>
  <inkml:trace contextRef="#ctx0" brushRef="#br0" timeOffset="7117.65">7028 4320 0,'-26'0'0,"0"0"31,0 52 0,26 52 1,0 53-32,-52 233 15,52-130 1,0-25 0</inkml:trace>
  <inkml:trace contextRef="#ctx0" brushRef="#br0" timeOffset="7634.18">6872 4346 0,'0'0'0,"0"-26"16,0 0 15,26 26-15,52-52 0,0 26-1,78-52 1,-26 52 15,0 52-15,-51 26-1,-79 52 1,-26 52 0,-27 1-1,1-79 1,0 26-1,0-26 1,-52 26 0,52-26-1,-26-26 1,26 0 0,26-52-16,-26 26 15</inkml:trace>
  <inkml:trace contextRef="#ctx0" brushRef="#br0" timeOffset="8000.85">7002 4997 0,'26'0'31,"-26"26"-15,52 0-1,26 26 1,52 78 0,26 53-1,-51-79 1,-1 78-16</inkml:trace>
  <inkml:trace contextRef="#ctx0" brushRef="#br0" timeOffset="8500.4">6820 4268 0,'0'-26'16,"0"52"-16,-26-26 16,26 26 15,-26 0-31,0 52 31,0 27-15,26 103-1,0-182-15,-26 156 16,26 78 0,-78 157-1</inkml:trace>
  <inkml:trace contextRef="#ctx0" brushRef="#br0" timeOffset="9150.82">7835 3722 0,'-26'-26'0,"52"52"0,-26-52 47,0 0-32,26 26 1,0 0 0,0 0-16,26 0 15,26 52 1,-104 208 15,-52-156-15,26 0-1,26-78 1,26 0 0,26-26-1,78-26 1,-26 26 0,52-52-1,-52 0 1</inkml:trace>
  <inkml:trace contextRef="#ctx0" brushRef="#br0" timeOffset="12683.63">11557 5023 0,'0'26'93,"0"0"-77,-26 0-16,26 0 16,-26 78-16,0 26 15,26-77-15,-26 103 31,0 0-15,0-26 0,26-52-1,0-26 1,0-26 0,0 0-1,0-52 32,26 26-31,-52 0-16,52 0 15,78 26 1,208-52 0,-129 0-1,-1 0 16,-130 26-15</inkml:trace>
  <inkml:trace contextRef="#ctx0" brushRef="#br0" timeOffset="13500.9">12755 4919 0,'-27'26'62,"27"0"-46,-26-26-16,26 26 0,-26-26 15,0 78-15,-52 78 16,0 79 0,26-79 15,52 0-16,26 0 1,52 0 0,0-26-1,26 27 1,1-79 0,-1 0-16</inkml:trace>
  <inkml:trace contextRef="#ctx0" brushRef="#br0" timeOffset="14534.97">13015 5127 0,'-26'0'0,"52"0"16,-52 0 0,52 0-1,-26 26 1,26 0 0,26 78-1,26 53 1,26-1-1,-26-26 1,-52-104-16,26 78 16,0-26-1,-26-52 1,0-52 31,-26 0-32,26-26 1,0-26 0,-26 52-16,26-78 15,-26-26 1,27 26 0,-27-1-1,0-25 1,0 26-16</inkml:trace>
  <inkml:trace contextRef="#ctx0" brushRef="#br0" timeOffset="15184.38">13952 4685 0,'0'26'47,"0"0"-47,26 26 15,26 78 1,52 78 0,-26-52-1,26 79 1,-52-53 0,-52 26 15,-52-52-16,26-130-15,-78 104 16,-130 79-16</inkml:trace>
  <inkml:trace contextRef="#ctx0" brushRef="#br0" timeOffset="15668.03">13197 4581 0,'0'0'0,"26"0"62,0 0-46,0 0-16,0-26 0,0 26 0,104 0 16,26 0 15,-77 0-16,-53 0-15</inkml:trace>
  <inkml:trace contextRef="#ctx0" brushRef="#br0" timeOffset="16551.23">14993 5492 0,'26'0'47,"0"0"-32,0 0 1,0 0-16,26 26 16,78 0-1,27-26 1,-53 26-1,-26-26 1</inkml:trace>
  <inkml:trace contextRef="#ctx0" brushRef="#br0" timeOffset="16768.04">15097 5830 0,'26'0'31,"0"0"-15,0 0 0,0-26-16,52 26 15,157 0 1</inkml:trace>
  <inkml:trace contextRef="#ctx0" brushRef="#br0" timeOffset="17851.22">16399 4476 0,'0'-26'31,"0"0"0,-26 26-31,26-26 16,-26 26 0,-52-26-1,-1 26 1,-25 0 0,52 26-1,-26 52 1,26-25-1,26-1 1,26 0 0,0 52-1,26-26 1,-26 26 15,0 0-15,0-78-16,26 52 15,-26 52 1,0-26 0,0-25-1,0 25 1,0 0 0,26-26-1,-26 0 1,0 0-1,0-26 1,0 0 0,0 0-1,0 0 17,-26 26-17,26 26 1,0-25-1,0-1 1,0 0 0,0-26-1,0 26 1,0-26 0,0 0-1,26 0 1,26 26-1,0-52 1,52 26 0,1 0-1,25 0 1</inkml:trace>
  <inkml:trace contextRef="#ctx0" brushRef="#br0" timeOffset="19101.3">17023 4476 0,'26'0'0,"-26"27"47,26-27-32,0 26 1,27 0-1,-1 52 1,-26-52-16,52 130 16,-26-78-1,-26-52-15,26 52 32,26 0-17,-26-26 1,-26-26-1,-26-52 17,26 26-17,-26-26 17,0-26-17,0 26-15,52-78 16,0-52-1,-26 52 1,26-26 0,-26 77-1,-26 1 1</inkml:trace>
  <inkml:trace contextRef="#ctx0" brushRef="#br0" timeOffset="19717.41">18117 4763 0,'26'0'0,"-26"26"62,0 0-46,0 0-16,26 0 0,0 78 31,-26-78-31,26 52 16,0 26-1,-26 0-15</inkml:trace>
  <inkml:trace contextRef="#ctx0" brushRef="#br0" timeOffset="20851.13">16659 5804 0,'0'0'16,"0"26"-1,26-26 32,-26 26-47,26-26 16,-26 26-16,52 26 15,-26-26-15,26 78 32,0 26-17,26 27 1,-26-53-1,0-26 1,-26-26 0,-26-78-1,26 26 1,-26-26 0,0-26-1,0 26-15,27-52 16,-1-79-1,26 53 1,-26-26 0,0 52 15,0-26-31</inkml:trace>
  <inkml:trace contextRef="#ctx0" brushRef="#br0" timeOffset="21718.12">17414 6403 0,'26'0'15,"0"0"17,0 0-17,0 0 1,52 0 0,0 52-1,-26 52 1,-78 0-1,-52 52 1,0-78 0,52-26-1,52-52 32,-26-26-31,26 26-16,0 0 15,26-26 1,26 26 0,0 0-1,26 0-15</inkml:trace>
  <inkml:trace contextRef="#ctx0" brushRef="#br0" timeOffset="23318.06">18012 6272 0,'0'0'0,"-26"0"15,52 0 32,1 0-31,-1 0-1,104 0 1,26 26 0,-52 0-1,-78-26 32,26 0-47,26 0 16</inkml:trace>
  <inkml:trace contextRef="#ctx0" brushRef="#br0" timeOffset="24018.04">18871 5778 0,'0'-26'15,"26"26"1,-26 26 78,27 0-94,25 0 31,-26 26-31,208 182 16,-130-104-1,-78-78 1,0-26-1,0 1 1,0-27 0,0 0 31,-26-27-32,0 1 16,26 26-31,-26-26 16,0 0-16,0-52 16,0-26-1,26-104 17,-26 156-17,-26 26 1</inkml:trace>
  <inkml:trace contextRef="#ctx0" brushRef="#br0" timeOffset="24867.55">19678 6194 0,'0'-26'16,"26"26"-1,0 0 17,0-26-32,27 0 31,-1 26-15,-52 26-1,-26 52 1,-26 26-1,-1-25 1,53-53 0,26-26-1,1 0 17,-1 0-17,0 0-15,0 0 16,26 26-1,-26 0 1,-26 26 0,-78 26 15,0-26-15,51-26-16,-181 0 15</inkml:trace>
  <inkml:trace contextRef="#ctx0" brushRef="#br0" timeOffset="26134.79">20043 4268 0,'0'-26'47,"26"26"-47,0 0 15,0-26 1,52 0 0,0 0-1,26 26 1,-78 26-16,26-26 15,0 0 17,-26 26-32,-26 0 47,0 0-32,0 0 1,0 0-1,0 52 1,0 53 0,26-1-1,0 52 1,-26-26 0,26-130-16,0 130 15,-26-26 1,27-25-1,-27-1 1,0 0 15,0-26-15,0 26 0,0-26-1,0 0 1,0 0-1,-27-52-15,27 52 16,0 26 0,0-26-1,0 27 17,0-27-17,0 0 1,0-26-1,-26-26 17,0 26-17,0-26 1,-26 26 0,-130 0-1</inkml:trace>
  <inkml:trace contextRef="#ctx0" brushRef="#br0" timeOffset="29053.02">2629 7730 0,'-26'0'0,"26"0"16,26 0-1,-26 26 1,26 0 0,0 52-1,52 52 1,0-26 0,26 105 15,-78-157-16,-26 0 1,52 0 15,-26 0-15,0-26 0,-26-52 15,27 26-16,-27-26 1,52 0 0,-26-52-1,104-157 17,-104 105-17,0-26 1,-26 78-1,0 52 1</inkml:trace>
  <inkml:trace contextRef="#ctx0" brushRef="#br0" timeOffset="29618.2">2473 7522 0,'26'-26'78,"0"26"-47,0 0-15,0 0-16,104 0 15,0-26 1,26 0 15,-130 26-31,79 0 16,-79 0 0,-52 0-1</inkml:trace>
  <inkml:trace contextRef="#ctx0" brushRef="#br0" timeOffset="30367.58">3904 8016 0,'0'-26'0,"0"52"15,26-26 17,1 0-1,-1 0-31,26 0 15,78 0 1,0 0 15,-26 0-15,-78 0-16,52 0 16</inkml:trace>
  <inkml:trace contextRef="#ctx0" brushRef="#br0" timeOffset="30634.48">3957 8381 0,'0'0'0,"26"0"47,0 0-32,0 0 1,52-26 0,26 26-1,26 0-15</inkml:trace>
  <inkml:trace contextRef="#ctx0" brushRef="#br0" timeOffset="31651.6">5154 6871 0,'0'-26'16,"-26"26"-1,0 0 1,0-26-1,0 26 17,0 0-17,-26 0 1,0 0 0,0 0-1,-27 26 1,27 26-1,26-26-15,-26 26 16,26 52 0,0-26-1,0 27 1,26-53 0,26 156 15,-26-130-16,26 26 17,-26 0-17,0-26 1,26 26 0,-26 0-1,0 1 1,0-1-1,0 0 1,-26-26 0,26 0-1,0 0 1,0 0 0,-26 52-1,26-52 1,0 26-1,0-52 17,0 27-17,26-1 1,26 26 0,-52-78-16,78 26 15,53 26 1,25-52-16</inkml:trace>
  <inkml:trace contextRef="#ctx0" brushRef="#br0" timeOffset="33017.87">5440 6923 0,'0'26'62,"26"-26"-30,-26 26-32,26 0 15,-26 0-15,52 52 16,26 26-1,0 1 17,-25-1-17,-27-52 1,0-26 0,-26-52 46,26 0-46,-26 0-16,26-52 15,-26 52-15,78-209 32,-26 105-17,-52 52 1</inkml:trace>
  <inkml:trace contextRef="#ctx0" brushRef="#br0" timeOffset="33334.98">6273 7288 0,'-26'0'0,"26"26"62,0 0-62,0 0 16,0 0-16,0 0 16,-26 104-1,26-26 1,-26 78-16</inkml:trace>
  <inkml:trace contextRef="#ctx0" brushRef="#br0" timeOffset="33902.06">5622 7912 0,'0'0'0,"26"0"47,-26 26-16,26-26-31,-26 52 16,53 52-1,-1 27 1,0-1 0,-26-104-16,0 52 15,0-26 1,-26-78 31,26-26-32,-26-26 1,26 52-16,-26-78 16,26-1-1,0 27 1,0 0-1</inkml:trace>
  <inkml:trace contextRef="#ctx0" brushRef="#br0" timeOffset="34352.7">6169 8277 0,'26'0'78,"-26"26"-78,26-26 15,-26 26-15,0 0 0,-26 52 16,0 26 0,0 0-1,26-52 1,26-52 15,26 0-15,0-26-1,0 0 1,26 0 0</inkml:trace>
  <inkml:trace contextRef="#ctx0" brushRef="#br0" timeOffset="35000.93">5622 8875 0,'0'-26'0,"0"52"0,0 0 32,0 0-17,26 26 1,26 26 15,1 27-15,25 25-1,-26-52 1,0 0 0,-26-52-1,0-26 1,-26-52-1,0-26 1,26-26 0,0-53 15,0 79-15,52-26-1</inkml:trace>
  <inkml:trace contextRef="#ctx0" brushRef="#br0" timeOffset="35552.01">6273 9136 0,'-26'0'16,"52"0"0,0 0-1,0 0 1,-26-26-16,78 26 31,-26-27-15,-26 54-1,-52 51 1,-26 0 0,52-52-16,-26 26 15,26-26 1,26 0-1,26-52 1,-26 26 0,52 0 15,-78 52-15,0 0-1,-78 0 1,-52 0 15,0-78-31</inkml:trace>
  <inkml:trace contextRef="#ctx0" brushRef="#br0" timeOffset="36834.67">6716 6689 0,'0'0'0,"0"26"31,0-52-31,-26 26 16,52 0-16,26 0 31,78 0-15,-26 26-1,52 0 1,-52 26 0,-78-52-16,78 52 46,-78-52-30,-52 0 0,26 26 15,-26 0-15,0 52-1,26 26 1,0 26-1,0 27 1,26-1 0,0 0-1,0-130-15,0 130 16,-26 0 0,26 27-1,-26-79 16,0 0-15,0 0 0,0-26-1,0 0 1,0-52 0,0 52-1,0-26 1,0 0-1,0 0 1,0 0 0,0-26-1,0 26 1,0-26 0,-26 27-1,26-27 16,-52 0-15,-26-26 0,-78 0-1,-104-131-15</inkml:trace>
  <inkml:trace contextRef="#ctx0" brushRef="#br0" timeOffset="44001.83">3254 10853 0,'0'0'0,"-26"0"16,26-26-1,-26 0 1,0 0 0,0 26-1,-26-26 1,25 26-16,-77 52 15,26 0 1,26 26 0,26 27-1,52-27 1,0 0 15,26-26-15,0 0-1,0-26 1,53 0 0,-27 0-1,-26 0 1,-26 0 0,0 0-1,-26 26 1,-26 26-1,-52-26 1,0 26 0,-1-26-1,-207-52 32,104-104-47</inkml:trace>
  <inkml:trace contextRef="#ctx0" brushRef="#br0" timeOffset="44667.95">3722 11452 0,'26'0'63,"0"0"-48,0-26-15,0 26 16,78 0 0,53-26-1,-53 26 1,-26 0-1,-78 26 1</inkml:trace>
  <inkml:trace contextRef="#ctx0" brushRef="#br0" timeOffset="44851.6">3878 11738 0,'0'0'0,"26"0"15,0 0 1,-26-26 0,53-26-1,25 26 1,52 0 0</inkml:trace>
  <inkml:trace contextRef="#ctx0" brushRef="#br0" timeOffset="46452.23">5180 10281 0,'0'0'0,"-26"0"47,0-26-32,0 0 32,0 26-47,0 0 16,-26 0-1,0 26 1,26 0 0,0-26-1,0 26 1,26 26 0,-26 26-1,26-26 1,0 52-1,0 0 1,0 26 0,26 27-1,-26-27 1,26 26 15,-26 0-15,0-52-1,26 26 1,-26-52 0,0 26-1,0 1 1,0-1 0,26 0-1,0 26 1,0-26-1,52 26 1,0-26 0,234-26-1</inkml:trace>
  <inkml:trace contextRef="#ctx0" brushRef="#br0" timeOffset="47484.9">6299 10229 0,'0'26'31,"-26"-26"0,26 26-31,26-26 31,-26-26-15,26 26 0,0-26-1,0 0 1,-52 0 15,0 0-15,0 0-1,0 26 1,-26 0 0,0 26-1,0 26 1,0 0 0,26 0-1,0 26 1,26 0-1,26 52 1,52-26 0,26-26-1,52-78 1,235-130 0</inkml:trace>
  <inkml:trace contextRef="#ctx0" brushRef="#br0" timeOffset="48535.47">5753 11192 0,'0'-26'16,"-26"26"-16,-1 0 47,54-26-16,-1 26-15,26-52-1,52 26 1,-26 104 0,-52 52-1,-26-104-15,0 104 16,-52 0 0,26-52-1,-26 0 1,0-26-1,26-26 1,0 0 0,52-26 31,26-26-32,26 0 1,0 0-1,26 0-15</inkml:trace>
  <inkml:trace contextRef="#ctx0" brushRef="#br0" timeOffset="49268.71">6690 11218 0,'0'26'47,"0"-52"16,26 26-48,0 0 1,-26-26-1,26 0 1,0 0 0,-26 0-1,-26 0 1,-26 26 0,0 0-1,-53 78 1,1-26-1,104-26-15,-78 52 16,26 26 0,52 26-1,78 0 17,26-52-17,53-52 1,155-156-1</inkml:trace>
  <inkml:trace contextRef="#ctx0" brushRef="#br0" timeOffset="50118.28">6481 12441 0,'0'0'0,"0"-26"16,-26 0 0,26-1119-1,-26 2238 1,26-1119-16,-26 0 16,-26 26-1,-26 26 1,-26 52-1,52 52 1,26-26 0,26 26 15,208 79 0,-52-183-15,79-52-1,-105-26 1,-104-105 0,-78 79-1,-78-78 1,25 104 0,-103 0-1</inkml:trace>
  <inkml:trace contextRef="#ctx0" brushRef="#br0" timeOffset="52168.5">7210 9968 0,'-26'0'16,"0"0"-16,0 0 15,0 0 1,0 0 0,52 0 15,0 0-15,0 0-1,78 26 1,26 1-1,-104-27-15,105 26 16,-1 0 0,-78-26-1,-26 0 1,-52 52 15,26 0-15,-26 26-1,0 0 1,26 52 0,0 0 15,-26 52-15,26-26-1,0 53 1,26-79-1,-26-104-15,0 104 16,0-26 0,0 0-1,0 0 1,0 0 0,-26-25-1,26-53-15,0 26 16,0 26-1,0-26 1,0-26 15,0 52-15,26 0 15,-52-26-15,52 0-1,-26 26 1,-26-26 0,26 0-1,0 0 1,-26 0 0,0 0-1,0 1 1,-26-27-1,-105 26 1</inkml:trace>
  <inkml:trace contextRef="#ctx0" brushRef="#br0" timeOffset="58852.54">4685 9552 0,'0'0'0,"0"26"31,26-26-16,-26 26 1,0 0 0,-26 26-1,-26 26 1,0 52 0,-26-52-1,0-25 1,-26-53-1,0 0 1,26-27 15,52 27-31,-26-26 16,0 0 0,26 26-1,-27 0 1,-25 26-1,-26 0 1,26-26 0,-26 27-1,26-27 1,0 26 0,-26-26-1,52 0 1,26 26-1,0 0 17,-78 78-17,25 0 1,-51 52 0,-26-52-1,52-52 1,0-26-1,26 0 1,26 0 0,0 0-1,0 52 1,0 26 0,-27 27-1,-25 25 1,78-130-16,-26 78 15,0 52 1,26 26 15,52-26-15,26 1 0,52-79-1,27-26 1,25-26-1,-26-26 1,-26 0 0,-52 0-1,-26 26 1,0 26 0,26 0-1,0 26 1,52-26-1,26 0 17,53 0-17,-1 0 1,156 156 15,-208-103-15,-51-1-1,25-26 1,0 26 0,-26-52-1,52 26 1,0 0 0,-26-26-1,78 0 1,27-26-1,-53 0 17,0 52-17,26-26 1,-52 0 0,53 27-1,-1-53 1,-52 52-1,52 26 1,-26 26 0,79 0-1,51-78 1,-26-78 0,-52-52-1,27-26 1,-131 78-1,26 0 1,0 26 15,78-26-15,1-52 0,-53 0-1,-26 0 1,-78 52-1,26-27 1,78-103 15,-26 26-15,-51 0 0,-53 104-16,0-78 15,26-26 1,0 0-1,78-79 17,-52 27-17,0-52 1,-78 104 0,0-26-1,-26 25 1,0-25-1,0 52 1,-52 0 0,26 26-1,52 52-15,-52-52 16,52-78 0,-26 26-1,0-53 1,0 53-1,0-52 17,-26 26-17,-27-52 1,-155-53 15,104 157-15,-26 0-1,52 26 1,26 0 0,0 0-1,52 26 1,-27 0 0,27 26-1,-26 26 1,0-26-1,-26 26 17,52 0-32,-52 0 15,-52 0 1,52 26 0,0-26-1,0 0 1,-26-26-1,-1-26 1,-25 0 0,0 52-1,0 0 1,0 0 0,-26 52-1,26 0 1,-1 0-1,27-52 17,52 26-17,-52-26 1,52 0 0,0 26-1,-26-26 1,26 0-1,-26-26 1,-26 52 0,52 26-1,-27 0 1,53-26 0,-26-26-1,26-26 1,0 26-1,-26-52 17,0 52-17,-26-26 1,0 52 0,0-26-1,-78-26 16,104-26-15,26 52 0,26-26-1,-26 52 1,26 104 0</inkml:trace>
  <inkml:trace contextRef="#ctx0" brushRef="#br0" timeOffset="63585.3">11245 9942 0,'-26'0'0,"0"0"47,52 0-47,-26 26 47,-26-26-47,26 53 16,-26 51-1,0 0 1,0 26 0,0 0-1,-26 0 1,52-26 0,-26-78-16,26 104 15,0-51 16,0-27-15,26-26 0,-26 0-1,26-26 1,26 0 0,78-26-1,0 0 1,78 0-1,-26 0 1,-25-1 0,-53 27-1,-52 0 1</inkml:trace>
  <inkml:trace contextRef="#ctx0" brushRef="#br0" timeOffset="65035.98">12833 9110 0,'0'-27'16,"-26"27"15,0 0-15,0 0 0,26-26-1,-27 26 1,-25-26-1,26 26-15,-26 26 16,-26 0 0,26 27-1,0 25 1,0 26 0,52 26-1,0 0 16,0 26-15,26-26 0,0 27-1,-26-53 1,0 0 0,-26 0-1,26 26 1,-26-26-1,26 0 1,-26 0 0,26-26-1,0 27 1,-26 25 0,26-26-1,0 26 16,0-52-15,0 0 0,26 26-1,-26 0 1,130 105 15,-26-131-15,26-52-1,105-26-15</inkml:trace>
  <inkml:trace contextRef="#ctx0" brushRef="#br0" timeOffset="66284.98">13822 9057 0,'0'26'62,"-26"-26"-46,52 0 31,0-26-32,0 0 1,0 0 0,-26-26-1,-26 26 1,0 0 0,-26 26 15,-26 26-16,0 52 1,-1 0 0,1 27-1,52-1 1,78 26 0,0-26-1,131-26 1,-27-52-1,78-130 1</inkml:trace>
  <inkml:trace contextRef="#ctx0" brushRef="#br0" timeOffset="66952.95">13223 10073 0,'0'0'0,"0"-26"0,26 26 15,-26-26 1,0-1 0,26 27-1,0-26 1,0 26 0,26 0-1,0 53 1,-26-27-16,26 52 15,-52 78 1,-52-26 0,-26 0-1,0-26 1,52-52 0,52-52-1,0 26 16,26-52-15,26 0 0,26-26-1,53 26 1</inkml:trace>
  <inkml:trace contextRef="#ctx0" brushRef="#br0" timeOffset="67535.43">14186 10203 0,'0'-26'15,"0"52"-15,26-26 110,-26-26-110,26 26 15,0-26-15,0 26 16,-26-26-16,26 0 16,-52 0-1,0 26 16,-26 0-15,0 26 0,26 0-1,0 0-15,0 26 16,26 52 0,0 0-1,78 0 1,26-52-1,183-26 1</inkml:trace>
  <inkml:trace contextRef="#ctx0" brushRef="#br0" timeOffset="68235.89">13822 11556 0,'0'0'0,"26"0"31,-26-26-15,26-26-1,0 0 1,-26 0 15,-52 52-15,0 26-1,-26 26 1,0 0 0,25 78-1,79 0 1,53-52 0,51 1 15,-104-79-31,130 0 15,-52-26 1,-26-53 0,-104 1-1,-52-26 1,-52 26 0,-52 52-1</inkml:trace>
  <inkml:trace contextRef="#ctx0" brushRef="#br0" timeOffset="69469.7">14472 8927 0,'0'-26'31,"-26"0"-16,26 0 1,26 0 47,27 26-48,-27 0-15,0 0 0,52-26 0,130 26 31,-182 0-31,104 26 16,-52 26 0,-52 0-1,0 26 1,-26 183 15,0-157-15,-26 52-1,26-26 1,0 26 0,0-26-1,26 53 1,-26-79 0,0 52 15,0 104 0,0-156-15,-26 78-1,26-25 1,-26-1 0,26-52-1,0 0 1,0-26-1,0 52 1,0-78 0,0 26-1,0-26 1,-26-25 0,26-1 15,-26 0-16,-26 26 1,0 0 0,-130 0 15,104-52-31,-157-78 16</inkml:trace>
  <inkml:trace contextRef="#ctx0" brushRef="#br0" timeOffset="72736.12">18143 7340 0,'26'-26'16,"-52"26"-16,26-26 31,0 0-16,0-1 1,-26 27 15,26 27-15,0-1 15,0 26-15,-26 78-1,26 78 1,-26-156-16,26 104 16,26 131-1,-26-183 1,26 0 0,-26 0-1</inkml:trace>
  <inkml:trace contextRef="#ctx0" brushRef="#br0" timeOffset="73335.52">17466 7938 0,'0'0'16,"26"0"46,-26 26-62,26 0 16,0 0-16,26 52 16,78 53-1,-26-27 1,0 0 15,-26-52-15,-51-26-16,25 26 15,0 0 1,-26-26 0,0-26 31,-26-26-32,26-52 1,26 0-1,26-52 1,0 26 0,26-53-1,-52 79 1</inkml:trace>
  <inkml:trace contextRef="#ctx0" brushRef="#br0" timeOffset="75452.04">16737 8901 0,'0'-26'31,"26"26"-15,-26-26-16,0 0 16,0 0-1,0 0 1,0-26 15,-26 26-15,0-26-1,0 52 1,-26 0 0,-52 52 15,-26 78 0,130-52-15,-26 26-1,26 1 1,0-1 0,0 52-1,0-52 17,0 0-17,26 26 1,-52-26-1,26-26 1,-26 53 0,0-27-1,0 0 1,26-26 0,-26 52-1,-1-26 1,27 26-1,-26-26 1,26-78-16,0 78 16,26-51 15,-26 51-15,0 26-1,27-52 1,25-26-1,0 26 1,26 0 0,26 0-1,208 52 1</inkml:trace>
  <inkml:trace contextRef="#ctx0" brushRef="#br0" timeOffset="77985.02">18325 8823 0,'-26'26'31,"26"0"-15,0 0-1,0 0 17,26-26-17,0 0 1,0-52-1,0 0 1,-26 26 0,-26-26-1,0 26 1,0 0 0,-26 26-1,0 0 1,-26 26-1,-26 26 1,77-52-16,-77 52 16,0 26 15,26 0-15,52 26-1,26-25 1,26 25-1,104 26 1,0-78 0,209-26 15,-209-104-31</inkml:trace>
  <inkml:trace contextRef="#ctx0" brushRef="#br0" timeOffset="78385.94">18715 9292 0,'26'0'16,"-26"26"0,0 0 15,0 0-15,0 52-1,0 52 1,0 52-16</inkml:trace>
  <inkml:trace contextRef="#ctx0" brushRef="#br0" timeOffset="81485.38">17180 10333 0,'0'0'0,"-26"-26"31,26 0 16,26 26-31,0 0-1,0 0-15,26 0 16,26 26-1,-52 0-15,52 26 16,-52 52 15,-52 52-15,-52-26 0,26-52-1,0 0 1,26-25-1,0-53 1,52 0 0,0-26 15,0 26-31,26-27 16,130 1-1</inkml:trace>
  <inkml:trace contextRef="#ctx0" brushRef="#br0" timeOffset="82085.98">18221 10437 0,'0'26'46,"26"-26"-14,0-26-17,0 26 1,-26-26-16,52 0 16,-52 0-1,0-26 1,-26 52-1,-26-26 1,-52 52 0,26 0-1,-105 104 17,105-52-17,78 26 1,52 26-1,52 0 1,-25-51 0,-53-79-1,130 26 1,78-78 0</inkml:trace>
  <inkml:trace contextRef="#ctx0" brushRef="#br0" timeOffset="82619.57">18924 10567 0,'0'0'0,"-27"26"16,54-26 30,-1 0-30,0 0 0,52 0-1,78 0 1,0 0 0,26 0-1,-104 26-15</inkml:trace>
  <inkml:trace contextRef="#ctx0" brushRef="#br0" timeOffset="83185.55">20121 10359 0,'-26'0'31,"26"-26"-31,-26 26 16,0 0-16,0 0 15,-104 26 17,26 26-17,51 26 1,27 0-1,105 104 32,-1-130-31,78-52 0,26-52-1,-78-26 1,-78 0-1,-26 52-15,-52-52 16,-26 26 0,-156 0-1</inkml:trace>
  <inkml:trace contextRef="#ctx0" brushRef="#br0" timeOffset="84236.93">20511 8355 0,'26'0'78,"0"0"-62,0 0-16,79 0 16,25 26-1,-78 0-15,52 0 16,-52 26-1,-26 26 17,-26 0-17,-26 26 1,26 26 0,0-26-1,26 27 1,-52-27-1,26 78 1,-26 52 0,26-104-1,-26 183 17,0-183-17,26 0 1,0-104-1,26 78 32,-26 104-31,0-52 0,-26-52-1,26 1 1,-26 25-1,26-26 1,-52-26 0,-26-26-1,52-26-15,-52-26 16,-79 26 0,-129-78-1</inkml:trace>
  <inkml:trace contextRef="#ctx0" brushRef="#br0" timeOffset="85402.41">23114 8511 0,'0'0'0,"0"-26"31,-26 26-15,0 0-1,26-26-15,-26 0 16,-52 0 0,26 26-1,-52 26 17,52 52-17,0-26 1,26 52-1,26 0 17,0 26-17,26 0 1,-26 27 0,26-1-1,-26 0 1,26-26-1,-26 26 1,0-78 0,-26 26-1,26-51 1,0 25 0,-26 0-1,26 26 1,-26 0-1,26 0 17,-26-26-17,52 52 1,0 0 0,52-26-1,104-25 1,26-27-1,1-26-15</inkml:trace>
  <inkml:trace contextRef="#ctx0" brushRef="#br0" timeOffset="86303.04">24364 8719 0,'-26'0'63,"52"-26"31,-26 0-79,0 0-15,26 26 0,-26-26 16,0-78 0,0 78-1,-52 0 1,-78 0-1,25 26 1,-51 78 0,52 0-1,0 26 1,78-78-16,26 104 16,0 0-1,52 1 1,104 25 15,52-78-15,287-130-1</inkml:trace>
  <inkml:trace contextRef="#ctx0" brushRef="#br0" timeOffset="87585.97">23817 10021 0,'0'-27'62,"26"27"-15,-26 27-31,26-27-16,0 0 15,26 0 1,-26 0-16,78 26 16,1 52-1,-53 0 1,-52 0-1,-26 26 1,-53 26 0,-77 0 15,104-104-15,26 26-1,0-52 1,52 26-1,-26-52 17,104 26-17,0-26 1,183-26-16</inkml:trace>
  <inkml:trace contextRef="#ctx0" brushRef="#br0" timeOffset="88252.18">24962 10125 0,'-26'0'31,"26"26"-31,0 0 63,26-26-47,-26-26-1,0 0 32,0 0-31,-26 26-1,26-26 1,-52 26 0,-26 26-1,-26 26 1,-26 52-1,52-26 1,52 52 0,52-26-1,156 0 1,26-52 0,105-78-1,-105-78 1</inkml:trace>
  <inkml:trace contextRef="#ctx0" brushRef="#br0" timeOffset="89186.12">25509 8199 0,'0'0'0,"-26"-26"16,26-1-16,-26 27 15,0-26 1,52 26 31,0 26-32,78 1 1,78 51 0,-52-26-1,-25 26 1,-79-26-1,0 26 1,-26 0 0,0-52-16,-26 104 15,0 130 17,26-103-17,0-1 1,0 26 15,0 0-15,-26 0-1,26-52 1,-26-25 0,-1-1-1,1-26 1,-26 52-1,26-26 1,0 0 0,-52 104-1</inkml:trace>
  <inkml:trace contextRef="#ctx0" brushRef="#br0" timeOffset="91102.21">25301 7235 0,'-26'-26'16,"26"0"0,-26 26-1,-26-26 1,-26 0 0,-27-26-1,27 26 1,52 26-16,-130 0 15,-52 0 1,-52 0 0,51 26-1,-207 26 17,286 0-17,-26 0 16,-1 27-15,27-1 0,0 26-1,-26 26 1,26-26 0,0 52-1,-27 0 1,79-25-1,-52 25 1,78-26 0,0 52-1,26-52 1,-26 26 0,0-26-1,0 79 1,0-53 15,26 52-15,0-26-1,0 27 1,26-27 0,26-52-1,26 52 1,0 0-1,26 0 1,26 1 0,26 51-1,26-78 1,53 0 0,-27-26-1,78 27 1,-52-53 15,79 0-15,-79-26-1,78 0 1,-25-26 0,51 0-1,-78-52 1,27 0-1,-27-52 1,52-52 0,-52 26-1,53-52 1,-53-53 0,78-233 15,-182 156 0,1-79-15,-27 105-1,-52 0 1,-26 182-16,26-156 16,-26-105-1,0 79 1,-52-78-1,-26 103 1,-52 1 0,26 26-1,-157-260 17,79 181-17,0 79 16,104 130-31,-130-104 16,-105 0 0,53 52-1,-104 25 1,77 53 0,-285 26-1</inkml:trace>
  <inkml:trace contextRef="#ctx0" brushRef="#br0" timeOffset="92702.79">22776 13534 0,'0'0'0,"-26"0"0,0 0 31,26-26-31,-52 26 16,-26 0 0,-26 0-1,78 0-15,-105-26 16,-25 26-1,52-26 1,52 0 0,26-52-1,0-26 1,26 0 0,78-26 15,-26 26-16,0 78 1,26 26 0,52 78-1,1 0 1,-1 78 0,-78-26-1,-26 26 1,-78 26-1,-26-25 1,-52-27 0,25-26-1,-51-52 1</inkml:trace>
  <inkml:trace contextRef="#ctx0" brushRef="#br0" timeOffset="94037.18">23114 13743 0,'0'0'0,"0"-26"0,0 52 62,26-26-46,-26 26-16,26 52 16,0 26-1,0-26 16,-26-26-15,0-26 0,0-78-1,26-26 1,0-78 0,27 52-1,-27 25 1,0 79-1,0 26 1,0 27 0,0 51-1,0 0 1,0-52 0,-26-26 15,26-78-16,26-52 1,-26 26 0,26-27-1,-52 131 17,0 27-17,0 51 1,0-52-1,52-26 1,0-52 0,-26 0-16,52-26 15,0-52 1,-52 77 0,-26 1-1,0 52 16,-26 53-15,26-1 0,26-26-1,78-26 1,53-52 0,-1-52-1,0-53 1,-130 53-1,-78 26 1,-26 52 0,-26 26-1,26 0 1,26 26 0,78 1 15,26-1-16,78-26 1,0-78 0,26-1-1,-104 27 1,-52 0 0,-52 78-1,0 105 1,26 25-1,52-52 1,0 0 0,-26-104-16,26 78 15,-130 0 17,-52-104-17,26-52 16,26-52-15,104-26-16</inkml:trace>
  <inkml:trace contextRef="#ctx0" brushRef="#br0" timeOffset="94486.01">25040 13638 0,'0'0'0,"27"0"109,-1 0-109,0 0 0,0 0 16,52-52 0,26-26-1,-26-52 1,-104 78 0,-52 52-1,-26 52 1,-26 52-1,25 26 1,105-25 0,105-27-1,51-26 1,104-78 0,130-105-1</inkml:trace>
  <inkml:trace contextRef="#ctx0" brushRef="#br0" timeOffset="95585.57">26837 13690 0,'0'-26'32,"0"0"-1,-26 26-15,-1-26-1,-51 0 1,-78 78-1,104 0 1,26 53 0,78-1-1,-26-104-15,235 0 32,-79-130-1,-156 25-16,-52 27 1,-26 26 0,-26 52-1,-1 78 1,27 79 0,52-27-1,26-130-15,53 52 16,207-182-1,-78-1 1,130-155 0,-155 78-1,-105-26 1,-78 130 0,-78 78 15,26 52-16,-26 26 1,25 78 0,1 26-1,0 78 1,0 79 0,0-53-1,26 78 1,26-130-1,0 27 1,0-131 0,0-78-16,26 26 15,0-26 1,130-52 0,27-52 15,103-104-16,-104 51 1,-130-77 0,-182 26-1,-156-26 1,-53 52-16</inkml:trace>
  <inkml:trace contextRef="#ctx0" brushRef="#br0" timeOffset="96353.08">30168 12649 0,'0'-26'16,"-26"26"-1,0 0 1,0 0 0,-26 26-1,-52 0 1,78 0-16,-78 53 16,52-1-1,26 26 1,78 0-1,52-26 1,78 0 0,-52-26-1,-26 26 1,-78 0 0,-26 0 15,-26-26-16,-78 26 1,26-26 0,-78-25-1,26-1 1,-78-79 0,52-51-16</inkml:trace>
  <inkml:trace contextRef="#ctx0" brushRef="#br0" timeOffset="96668.77">29387 12753 0,'0'-26'16,"0"0"-1,0 0 1,0-26-1,0 26 1,26-52 0</inkml:trace>
  <inkml:trace contextRef="#ctx0" brushRef="#br0" timeOffset="96869.51">29283 12675 0,'0'-26'0,"0"0"16,26 26-16,-26-52 15,52-26-15</inkml:trace>
  <inkml:trace contextRef="#ctx0" brushRef="#br0" timeOffset="97269.4">30741 12259 0,'0'-26'16,"0"52"15,0 0-15,-26-26 0,0 52-16,-26 104 31,26-26-16,-26-26-15</inkml:trace>
  <inkml:trace contextRef="#ctx0" brushRef="#br0" timeOffset="97436.41">30949 12285 0,'0'26'15,"0"0"1,-26 26 0,-26 78-16</inkml:trace>
  <inkml:trace contextRef="#ctx0" brushRef="#br0" timeOffset="129704.14">10152 364 0,'-26'0'16,"-1"0"15,27 26 1,-26-26-32,26 26 15,-52 78 1,0 26-1,-26 105 1,0-1 0,-26 26-1,26-26 1,-26 131 15,104-339-31,-26 78 16,26-52-1,0 0 1,0-26 0,0 0-1,52 0 32,0 0-31,52 0-1,26-26 1,78 26 0,1-26-1,-1 0 1,-26 0 0,-26 26-1,-26-52 1,105 26-1,-53-26 1,-130 26-16,130-26 16,78 0 15,-129 0-31,-53 0 16,52 0-1,52-26 1,26 26-1,-25 0 1,-1 0 0,-78 26-1,-78 0-15,78-26 16,26 26 0,26 0-1,-26 0 1,-25 0-1,-1 0 1,0 26 0,26-26-1,-26 0 17,0 26-17,0-26 1,26 26-1,-51 0 1,25-26 0,-78 26-16,26-26 15,26 0 1,0 0 0,-26 0-1,0 0 1,0-26-1,0 0 1,0-52 0,26-26-1,0-26 17,-26 52-17,1-53 1,-1 1-1,0 52 1,0-52 0,-26 52-1,0-52 17,-52 52-17,26 0 1,0 0-1,0 25 1,0 1 0,-26 0-1,0 26 1,0 0 15,-26 0-15,-79 26-1,-51 0 1,-26 0 0,0 0-1,-79 0 1,131 0 0,-26 0-1,26 0 1,0-26-1,26 0 1,-27 0 0,1 0-1,0 0 17,0 0-17,-26 0 1,-1 26-1,27-26 1,52 26 0,-26 26-1,104-26-15,-52 0 16,-78 0 0,26 0-1,-27 26 1,1-26-1,26 26 1,0-26 0,0 0-1,-52 0 17,51 0-17,1 26 1,26-26-1,-26 0 1,0 0 0,26 0-1,0-26 1,-27 0 0</inkml:trace>
</inkml:ink>
</file>

<file path=ppt/ink/ink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10T11:07:19.922"/>
    </inkml:context>
    <inkml:brush xml:id="br0">
      <inkml:brushProperty name="width" value="0.05292" units="cm"/>
      <inkml:brushProperty name="height" value="0.05292" units="cm"/>
      <inkml:brushProperty name="color" value="#FF0000"/>
    </inkml:brush>
  </inkml:definitions>
  <inkml:trace contextRef="#ctx0" brushRef="#br0">10883 4626 0,'-19'0'15,"19"19"1,-20-19 0,40 0-1,-1 0 16,-19-19-15,20 19-16,0 0 16,18-39-1,-18 39-15,39-20 16,57 20 15,-76 0-15,19 20-1,-21 19 1,-19 0 0,1 20 15,-20-1-15,0-19-1,-39 20 1,20 19-1,-20-40 1,0 21 0,19-39-1,-19-20 1,0 20 0,0-20-1,20 0 1,-1-20-1,20-19 1,0-1 0,0-17-1,20 17 17,-20-19-17,19 21 1,20-1-1,-20 19 1,20 1 0,20-1-1,-19 0 1,-2 1 0,1 19-1,0 0 1,-19 19-1,-20 1 1,20 0 0,-40 19 15,20 19-15,-20-19-1,-19 40 1,19-41-1,1 1 1,0 0 0,19-19-1,0 0 1,19-20 15,20 19-15,0-19-1,40-19 1</inkml:trace>
  <inkml:trace contextRef="#ctx0" brushRef="#br0" timeOffset="465.78">11644 4939 0,'20'0'31,"-1"0"-16,21 0 1,19-20 0,38 20-1,-19-20 1,39 1 0,-78 19-1,0 0 1</inkml:trace>
  <inkml:trace contextRef="#ctx0" brushRef="#br0" timeOffset="836.65">11918 4626 0,'-20'0'16,"20"19"31,0 1-32,0-1 1,0 1-16,0 0 0,0 58 16,0 19 15,0-19-15,0 0-1,0-58-15,0 19 16,0 0-1</inkml:trace>
  <inkml:trace contextRef="#ctx0" brushRef="#br0" timeOffset="1640.65">12523 4451 0,'0'19'16,"0"0"31,0 1-31,-20-1-16,20 40 15,-19 19 1,0 20-1,19-79-15,-20 59 16,20 1 0,0-60 31,0-38-1,0-1-30,20 20 0,-1-59-1,20 20 1,39 0 0,-38 39-1,18 0 1,-19 0-1,-20 20 1,1-1 0,0 0-1,-1 21 17,-19 19-17,20 18 1,-40-38-1,1 1 1,-21-21 0,-38 20-1,0-20 1,-39-38 0,39-59-1</inkml:trace>
  <inkml:trace contextRef="#ctx0" brushRef="#br0" timeOffset="4534.72">13187 5153 0,'0'-19'31,"19"19"-15,1 0 0,-1 0-1,1 0 1,0 19-1,19 20 1,-20-20 0,-19 21-1,0-21 1,-19 21 0,-79 37-1</inkml:trace>
  <inkml:trace contextRef="#ctx0" brushRef="#br0" timeOffset="6207.12">13695 4665 0,'0'0'0,"0"-20"15,19 20 48,-19-19-63,19 19 16,-19-19-1,20 19-15,19-20 16,40 20-1,-22-20 1,22 40 0,-59 0-1,-1-1 1,0 59 0,-19-19-1,-19-1 1,-20 1-1,0-20 1,-1 0 15,-17-1-15,-2-18 0,0-20-1,1 20 1,38-40-1,20 0 17,0 1-32,20 0 15,-1-20 1,0 19 0,20-19-1,1 0 1,-1 20-1,0-1 17,-1 1-17,-18-1 1,19 20 0,-19 0 15,-20 20-16,20-20 1,-20 19 0,19 1 15,-19 18 0,0-18-15,-19 0-1,-1-1 1,0 1 15,20 0-15,0-1 0,-19 0-1,19 0 1,0 1-1,19 0 1,1-20 0,0 0-1,-1 0 1,39-20 0</inkml:trace>
  <inkml:trace contextRef="#ctx0" brushRef="#br0" timeOffset="6705.72">14300 4880 0,'19'0'62,"1"-20"-62,-1 20 16,1 0-16,-1 0 15,0 0 1,21 0 0,116 20-1,-117-20 17,-19 0-32,77 0 15</inkml:trace>
  <inkml:trace contextRef="#ctx0" brushRef="#br0" timeOffset="7462.14">15119 4431 0,'-19'0'62,"19"20"-62,0 18 31,0-18-31,0 19 16,-19 58 0,-1 1-1,20 19 1,-19-58-1,19-39 1,0-1 0,-20-38 15,20-1-15,20 0-1,-20-19 1,19 19-1,20 1 1,19 19 15,1 0-15,19 0 0,-39 39-1,0-19 1,-39 19-1,0 0 1,-19-1 0,-1 2-1,-19-1 1,-19 20 0,-21-40-1,-18-19 1,-1-58-1</inkml:trace>
  <inkml:trace contextRef="#ctx0" brushRef="#br0" timeOffset="8057.16">14924 4196 0,'0'20'31,"20"-20"1,-1 0-17,60 0 1,-2 0-1,61 0 1,-22-20 15,-38 1-15,-58 19 0,-40 0-1,1 0 1,19 19-1</inkml:trace>
  <inkml:trace contextRef="#ctx0" brushRef="#br0" timeOffset="8861.27">13500 4352 0,'0'-19'16,"0"38"-1,19-19 17,0 0-17,20-19 1,-19 19-16,97-20 15,-39 1 1,58 19 0,-57 0-1,-59 39 1</inkml:trace>
  <inkml:trace contextRef="#ctx0" brushRef="#br0" timeOffset="9552.84">12250 4255 0,'20'0'31,"-1"0"-15,1 0-16,-1 0 16,39 20-1,40-20 1,0 0-1,-1 0 1,-38 0 0,-40 0-16</inkml:trace>
  <inkml:trace contextRef="#ctx0" brushRef="#br0" timeOffset="10453.24">10923 4392 0,'0'0'0,"19"0"125,20 0-109,0 0-16,0 0 0,195 0 15,-136 0 17,-39 0-17,-21 0 1,1 19 0,1-19-1,-40-19 1</inkml:trace>
  <inkml:trace contextRef="#ctx0" brushRef="#br0" timeOffset="12977.69">15861 5153 0,'0'-19'0,"0"38"0,0-38 0,-19 38 15,-1-19 48,1 19-48,0-19 1,-1 0 0,1 0-1,38 0 17,-19-19-17,20 19 1,18-19-1,1 19 1,1 0 0,-21 19-1,1 39 1,-40 1 0,-78 19-1</inkml:trace>
  <inkml:trace contextRef="#ctx0" brushRef="#br0" timeOffset="14199.83">16720 4509 0,'0'19'16,"0"-38"0,0-1 31,20 20-32,-40 0 1,1 0-1,-59-19 1,0 38 0,58 1-1,0-20 1,20 19 15,0 20-31,40 59 16,18-59 15,1 0-15,-1-19-1,-58-1 1,20-19 15,0 20-15,-20-1-1,19 0 1,-19 1 15,0 0-15,20 39-16,-59-2 16,-40-37-1,-135-97 1</inkml:trace>
  <inkml:trace contextRef="#ctx0" brushRef="#br0" timeOffset="17094.72">17345 4177 0,'0'-20'15,"0"40"1,-19-20 15,19 19 0,-20-19-15,20 20 0,-39 0 15,0 19-16,39-20-15,-78 98 32,39-58-17,19 19 1,1-39 0,19 0-1,19 39 1,-19-39-1,0 20 1,20-1 0,0-19-1,19 20 1,-1-21 0,21 41-1,38-20 1</inkml:trace>
  <inkml:trace contextRef="#ctx0" brushRef="#br0" timeOffset="19169.66">17618 4489 0,'0'0'0,"20"20"16,-20-40-16,20 20 31,-1-19-16,20 0 1,-20-1 0,40 0-1,-39 40 1,57 38 31,-37 1-32,-40-20 1,19 19 0,-38-38-16,-1 39 15,0 19 1,1-20 0,-39-19-1,19-19 1,-20 0-1,20-1 1,20-38 0,-1-1-1,0 0 1,20-19 0,20 0 15,0-19-16,18-1 1,1 20 0,1 0-1,-1 20 1,-20-1 0,1 20-1,-1 0 1,-19 20-1,0-1 1,0 0 0,0 20-1,0 20 1,-19 38 31,-1-57-32,1-1 1,19-19 0,0 18-1,19-19 1,1-19 0,18 20-1,-18-20 1,39-20-1,-20-37-15</inkml:trace>
  <inkml:trace contextRef="#ctx0" brushRef="#br0" timeOffset="19748.49">17677 4294 0,'0'-19'62,"19"19"-46,1 0 15,-1 0-15,1 0-16,0 0 0,38 0 15,0 0 1,21 0 0,-20 0-1,-79 0 17,20 19-1,-19-19-31</inkml:trace>
  <inkml:trace contextRef="#ctx0" brushRef="#br0" timeOffset="20278.43">18165 4118 0,'0'-19'0,"0"38"16,20-19-16,-1 0 15,0 0 1,40 20-1,39 38 1,-40 1 0,1 58-1,-20 0 1,-19-39 0,-20-58-1,-20 77 1,-19 40-1,-20-39 1,1-1 0,-60 1-16</inkml:trace>
  <inkml:trace contextRef="#ctx0" brushRef="#br0" timeOffset="28642.77">654 3083 0,'-20'0'15,"20"-18"1,0-2 15,0 0-15,-19 20-16,38 0 109,1 20-62,-1 0-31,20 18 15,-20-19-16,21 21 17,-21-21-17,20 21 17,-19-21-17,19 20 16,-20-20-15,1-19 15,-1 20 16,1-1-31,0-19-1,-1 20 17,1 0-1,-1-20-15,-19 19 15,20-19-16,-20 20-15,19-1 16,0-38 31,40-1-31,117-117-1,19 20 1,-97 58-1,-79 41-15,40-22 16,-1 1 0,-19 0-1,1 0 1,-1 0 0,0-20 30,-20 59-30,0-19 0,-19 38 46</inkml:trace>
  <inkml:trace contextRef="#ctx0" brushRef="#br0" timeOffset="36907.93">1649 4177 0,'-19'0'15,"-1"0"1,20 19 0,-20-19-1,20 20 1,0 0 0,-19 38-1,19 0 1,0 1-1,-19 0 1,19-1 0,0-19 15,19-39 0,0 0 32,1 0-48,0 0 1,38 0 0,20 0-1,1 0 1,-60-19-16,98 19 15,0-20 1,1 1 0,-41-1-1,-18 20 1,39-19 0,136 0 15,-117-1 0,-39 20-15,-19 0-1,19 0 1,78-20 15,-97 1-15,-1 19-1,0 0 1,21 0 0,-21 0-1,1 0 1,0 0 0,-1 19-1,-19 1 1,20-20 15,0 0-15,-21 0-1,21 20 1,-20-20 0,0 0-1,0 0 1,20 0-1,-1 0 1,20 0 0,-39 0-1,20 0 1,-1 0 0,1 0-1,0 0 1,-1 0-1,1 0 17,-20 0-17,19 0 1,60 0 15,-21 0-15,1 19-1,-40-19 1,1 19 0,19-19-1,-20 20 1,1-20 0,-20 19-1,0-19 1,0 20 15,-19-20-31,19-20 16,0 20-1,19 0 1,-19 0 0,-19 0-1,19 0 1,-19 0-1,18 0 1,-18-19 0,19-1-1,-19 20 1,-1-19 0,20 0-1,-39-1 1,19 0 15,-19 1 0,20-21-15,-20-18 15,0 19-15,0 0-1,19 19 17,1 20-32</inkml:trace>
  <inkml:trace contextRef="#ctx0" brushRef="#br0" timeOffset="44529.24">6978 4333 0,'-19'-39'15,"19"20"63,0 38-46,0 0-32,0 1 0,-19-1 15,38 80 1,-19-61-1,0-18 1,19-1 15,-19 1-15,20-1-16,0 1 47,-1-20-32,21 20 32,76-20-31,21-20 0,-98 20-16,40 0 15,18 0 1,-19 0-1,0 0 1,20 0 0,-1 0-1,-18 0 1,-2 0 0,2 0 15,-2 0-16,22 0 1,-22 0 0,21 0-1,-20 0 1,117 0 15,-58 0-15,0 0-1,-20 0 1,-40 0 0,22 20-1,-2-40 1,1 20 0,-40 0-1,-38 0 1,38 0-1,1-20 1,-40 20-16,40 0 16,19 0-1,20 0 1,19 0 0,-19-19-1,-1 19 1,40 0 15,-79 0-15,40-20-1,-20 20 1,-39 0 15,0 0-15,19 20-1,21-20 1,38-20 0,-39 20-1,-20 0 1,-19 0 0,20 0-1,38 0 1,2 20-1,-41-20 1,-19 0 0,0 0-1,20 0 1,18 0 0,22 0 15,-22 0-16,-38 0 1,-39-20 93,20 20-77,-20-19-17,0-1 1,20 20 15,-20-19-15,0 0-1,0-1 1,0 0 0,0 1-1,0-60 1</inkml:trace>
  <inkml:trace contextRef="#ctx0" brushRef="#br0" timeOffset="51606.61">3718 3513 0,'0'-19'16,"-19"19"-1,19-20 1,-20 20 0,40 0-1,-20-20 1,0 40 31,19-20-32,-19 20-15,40 19 16,-1 19 0,-19-58-16,18 39 15,1 20 17,0-39-17,-19-1 1,0-19 15,-1 0 63,-19-19-94,19 19 0,1-20 15,19 20-15,39-59 16,20 1 0,-59 38-16,176-78 47,-138 60-32,-37 38 1</inkml:trace>
  <inkml:trace contextRef="#ctx0" brushRef="#br0" timeOffset="56880.09">2918 4958 0,'20'-19'0,"0"19"63,-1 0-16,-19 19-47,19 0 0,-19 0 15,39 60 1,-19-59-16,0 38 15,-1-19 1,20 20 0,-20-40-1,1 1 1,-1 0 0,1-20-1,-20-20 32,0 0-16,0 1-15,0-1 0,20-19-1,-1-19 1,20-40-1,19 1 1,-18 38 0,-40 19-1,19 40-15,-19-19 16,-19 38 31</inkml:trace>
  <inkml:trace contextRef="#ctx0" brushRef="#br0" timeOffset="57651.56">2801 4684 0,'-19'0'0,"38"0"78,0 0-62,1 0 0,0 20-16,-1-20 15,79 0 1,19-20-1,-20 1 1,-77 19-16,58-39 16,-20 20-1,-38 19 1,-20-20 31,20 20-16</inkml:trace>
  <inkml:trace contextRef="#ctx0" brushRef="#br0" timeOffset="58830.53">3621 5348 0,'-19'0'125,"-1"20"-47,20-1-31,20-19-31,-1 0-1,1 0 1,-20-19 0,0-1 31,-20 20-16,1 20-31,-1-20 15,40 0 79,-1 0-63</inkml:trace>
  <inkml:trace contextRef="#ctx0" brushRef="#br0" timeOffset="60466.32">3855 4782 0,'0'0'0,"20"0"31,-20 20 0,-20-20-15,20-20 31,20 40 15,-20-1-31,19-19-31,-19 19 16,39 1 0,1 0-1,-2 19 1,-18-19-1,-1-20-15,1 19 16,19 0 0,-19-19-1,-1 19 1,-19 1 0</inkml:trace>
  <inkml:trace contextRef="#ctx0" brushRef="#br0" timeOffset="60964.7">4265 4684 0,'0'20'15,"-19"-20"1,19 20 0,0 19-1,-20 58 1,20-58 0,0-19-16,-20 57 15,1 2 1,0-20-1,-1 18 1,1-18 0,-1 0-1,1-1 17</inkml:trace>
  <inkml:trace contextRef="#ctx0" brushRef="#br0" timeOffset="61958.57">3758 4587 0,'19'0'157,"1"0"-157,0 0 31,-1 0-15,20 0-16,0 0 31,0 0-16,19 0-15,118-20 32,-58 20-17,-99 0 1,1 0 15,-1 0 0,0 0-15,-19-19 0,20 19-1,-1 0 1,1 0 15,0 0 0</inkml:trace>
  <inkml:trace contextRef="#ctx0" brushRef="#br0" timeOffset="64083.86">2996 5426 0,'0'20'62,"20"-20"-46,-20 20-16,0-1 31,19-19-15,-19 19 0,0 1-1,20-1 1,-20 21-1,0-21 1,20 1 0,-20-1-1,19 1 1,-19-1 0,20 0-1,38 1 1,-39 0-1,21-20 17,-1 0-17,0 0 1,-1 0 0,-18 0-16,19-20 15,20 20 1,-21 0-1,-18 0 1,39 0 0,0-20-1,-1 20 1,1-19 0,0 0-1,-1-1 1,0 1 15,1-1-15,-20 20-1,20-19 1,-40-1 0,40 0-1,-21 20 1,-18-19-1,19 19 1,-19 0 0,0-20-1,19 20 1,19-19 0,1 0 15,-40 19 0,-19-20 0,0 0 1,20 1-17,-20-1 1,0-19-1,0 20 1,0 0 0,-20-1-1,20 0 1,-19 1 0</inkml:trace>
  <inkml:trace contextRef="#ctx0" brushRef="#br0" timeOffset="65757.42">3914 5680 0,'0'-19'31,"0"-1"79,0 40-17,0-1-77,0 0-16,0 1 0,0 19 16,0 40-1,0-60-15,0 59 16,0 19-1,0-38 1,0 0 0,0-39-1</inkml:trace>
  <inkml:trace contextRef="#ctx0" brushRef="#br0" timeOffset="66767.78">4168 6402 0,'0'0'0,"0"-19"0,0 0 32,0-1-17,-20 20 17,20 20-17,-19-20 16,-20 19-15,-20 20 0,20 0-1,39-19 1,-19-20-16,19 19 16,19 1-1,0-1 1,20-19-1,-19 19 1,19-19 0,-19 20-1,19-20 1,-20 20 0,20-1-1,-19 1 16,-1-1-15,1 1 0,-20 0-1,-20-1 17,1 0-17,-1 20 1,-19 1-1,0-1 1,0-20 0,20-19-1,-40-19 1,-58-20 0</inkml:trace>
  <inkml:trace contextRef="#ctx0" brushRef="#br0" timeOffset="72955.2">7975 4996 0</inkml:trace>
  <inkml:trace contextRef="#ctx0" brushRef="#br0" timeOffset="73284.67">8131 4880 0,'-20'0'47,"20"19"-31,-19-19-16,19 20 15,-20 0-15,-19 18 16,19 21 0,-38 19-1,-1-20 1,59-38-16,-39 39 16,-19 0-1</inkml:trace>
  <inkml:trace contextRef="#ctx0" brushRef="#br0" timeOffset="73685.42">7837 4919 0,'0'20'31,"0"-1"0,20-19-15,-20 19-16,20 20 16,19 20-1,-19-39-15,19 38 16,-1 0 0,21 21-1,0-21 16</inkml:trace>
  <inkml:trace contextRef="#ctx0" brushRef="#br0" timeOffset="74118.95">8307 5348 0,'0'-19'16,"19"19"-16,0 0 15,1 0 1,-1 0-1,-19 19 17,39 1-17,1 19-15</inkml:trace>
  <inkml:trace contextRef="#ctx0" brushRef="#br0" timeOffset="74985.45">8599 4996 0,'20'0'78,"-20"-19"-62,19 19-16,1 0 15,38 0-15,60-19 16,-41 19 0,22 0 15,-42 0-16,-37 0 1,-20 19 15,-20-19-15,20 19 15,-19-19-31,0 40 16,-20-1-1,0 39 1,-20-20 0,59-38-16,-58 39 15,19-20 1,19 0 15,0-20-15,1 1 15,38-20 16,-19-20-31,20 20-16,0 0 15,19 0 1,19-19-1,60 19 1,-41-20 0,-57 20-16,136-19 15</inkml:trace>
  <inkml:trace contextRef="#ctx0" brushRef="#br0" timeOffset="75619.5">8502 4743 0,'-20'0'62,"40"0"1,-1 0-32,20 0-15,20 0-16,18 0 15,197 0 1,-177 0-1,-77 0-15,39 0 16,-1-19 0,-39 19-1,1 0 1</inkml:trace>
  <inkml:trace contextRef="#ctx0" brushRef="#br0" timeOffset="76436.27">7877 4724 0,'-20'19'16,"0"-19"0,1 0 15,0 0-16,0 0 1,-1 0 15,40 0 16,-1 0-31,19 0-1,-18 20-15,59-20 16,18-20 0,-19 20-1,19-19 17,-77 19-17,0 0 16</inkml:trace>
  <inkml:trace contextRef="#ctx0" brushRef="#br0" timeOffset="77703.03">7486 5466 0,'0'19'0,"0"0"15,0 1-15,20-1 16,-20 40 15,0 0-15,0-21-1,0-18 1,19 0 0,1-1-1,39 1 1,-20-20 0,39 0-1,0 0 1,39 0-1,-39 0 1,0 0 0,1 0-1,-2 0 1,-38 0 15,-19 0-31,38 0 16,60 0-1,-21-20 1,21 20 0,-41 0-1,-18 0 1,58-19 0,-58 19-1,-1-20 1,1 20-1,-20 0 1,38 0 15,-18 0-15,0-20 15,-20 20-15,0-19-1,0 0 1,-19-20 0,-1 0-1,21-20 1,-40 39-16,19-38 16,0 19-1,-19 19 1,0 1-1,-19 38-15</inkml:trace>
  <inkml:trace contextRef="#ctx0" brushRef="#br0" timeOffset="79387.37">8189 6325 0,'0'-20'16,"0"0"-16,19 20 16,-19-19-1,0-1 16,0 40 16,20-20-47,0 39 16,19 39 15,-19-20-15,-1 1-1,-19-20 1,19-20 0,-19 1-1,20-20 1,-20 20 0,19-20 62,-19-20-47,20 20-31,-1-20 0,-19 1 16,40 0-1,37-60 1,41-57-1,-40 19 1,-59 98-16,40-60 16,-39 40-1</inkml:trace>
  <inkml:trace contextRef="#ctx0" brushRef="#br0" timeOffset="80220.07">8151 6031 0,'19'0'47,"-19"-19"-32,19 19 1,0 0-16,21 0 16,57-19-1,1-1 1,58 1-1,-39-1 1,-19 0 15,-78 1 1,-20-1-1,19 20-16,-19-19 48,19 19-47,-38-19-1,0 19 16,19-20-31,-20 20 16,-78 39 0</inkml:trace>
  <inkml:trace contextRef="#ctx0" brushRef="#br0" timeOffset="98483.25">10727 6129 0,'-19'0'125,"38"0"-63,1 0-46,18 0-1,-18 20-15,19-20 16,157 0 0,-21 0-1,-135 0-15,37 0 16,-18 0 0,0 0 15,-1 0-16,1 20 1,-40-20 0,1 0-1,-1 0 1,0 0 15,1 0-15,-20-20 62,0 0-47,-20 1-15,20-1-16,0-19 15,-38-19 1,18 58 0</inkml:trace>
  <inkml:trace contextRef="#ctx0" brushRef="#br0" timeOffset="99626.54">12270 6051 0,'0'0'0,"-20"0"0,0 0 15,20-20 17,20 20-17,0 0 1,-1 0 0,20 0-1,59 0 1,38 0-1,1 0 1,0 0 0,-60 0-1,-57-19-15,19 19 16,0-19 15,-39-1 125,0 1-140,0-1 0,-19 20-16,19-39 15,-59 0 1</inkml:trace>
  <inkml:trace contextRef="#ctx0" brushRef="#br0" timeOffset="136320.91">8638 7652 0,'0'-20'16,"20"20"15,0 0 0,-20-19-31,18 19 0,22 0 16,38 0-1,-20 39 17,-38-39-32,19 39 15,-19 0 1,-20 19-1,-20 1 1,-19 19 0,-39-19-1,19-40 1,0 1 0,1-20-1,19-20 1,20-19-1,-1 0 1,40 1 0,19-2 15,0 1-15,19 19-1,-19 20 1,20-19-1,-20 38 1,0-19 0,-39 20 15,0 0-15,-20-1-1,20 21 1,0-2-1,-19 1 1,0-19 0,-1-1 15,40 1-15,-1 19-1,20-19 1,39-20-1,39-39 1</inkml:trace>
  <inkml:trace contextRef="#ctx0" brushRef="#br0" timeOffset="136729.29">9341 8003 0,'-19'0'94,"19"20"-78,0 0 15,19-40 0,1 20 0</inkml:trace>
  <inkml:trace contextRef="#ctx0" brushRef="#br0" timeOffset="137388.17">9537 7359 0,'0'20'16,"0"-1"15,-20-19-31,20 59 16,0 19 15,0-20-15,0 40-1,20-20 1,-20 20-1,0-40 1,0-39-16,0 1 16,0 0-1,19-40 1,-19-19 0,19-19-1,1 19 1,19 19-1,20 0 1,-1 20 0,40-19 15,-40 38-15,-19 40-1,-19 0 1,-20-1-1,0-19 1,-20-19 0,-136 0 15,-39-60-15</inkml:trace>
  <inkml:trace contextRef="#ctx0" brushRef="#br0" timeOffset="138021.57">10356 7867 0,'20'-20'62,"0"20"-46,-1 0-16,39-19 15,21 19 1,-60-20-16,59 20 16,-39 0 15,-19 20-15,-20-1-16</inkml:trace>
  <inkml:trace contextRef="#ctx0" brushRef="#br0" timeOffset="138287.63">10434 8003 0,'0'0'0,"19"0"16,1 0 31,0 0-32,-1 0 1,59 20 0,-39-20-1,40 0-15</inkml:trace>
  <inkml:trace contextRef="#ctx0" brushRef="#br0" timeOffset="139971.5">10923 7769 0,'-20'19'0,"20"-38"63,20 19-32,-20-19-31,19 19 0,176-39 31,-136 58-15,0 20-1,-40-39 17,0 0-17,-19 19 1,0 1 0,0 0-1,-38 39 1,38-40-1,-40 19 1,21-18 0,-1 0-1,-39-20 1,1-20 0,78-19-1,18 1 1,-18-2-1,19 21 1,0-1 0,-19 20 15,0 0-15,-20 20-1,0-1 16,0 1-15,0 0 0,0-1-16,0 0 15,-20 20 1,20-19 0,0-1-1,20-19 16,-1 0-15,39 0 0</inkml:trace>
  <inkml:trace contextRef="#ctx0" brushRef="#br0" timeOffset="140255.54">11567 7867 0,'0'0'0,"0"20"15,0-1 16,0 0-31,0 20 16,0 0 0,0-19 15,0 0-31,0 19 0</inkml:trace>
  <inkml:trace contextRef="#ctx0" brushRef="#br0" timeOffset="141040.31">11801 7437 0,'0'20'16,"0"-1"15,0 1-31,0-1 16,0 40-1,0-1 1,19 21 0,-19-2-1,0-18 1,0 0 0,0-40-1,-19-38 32,38 0-31,-19-1-1,0 0 1,20 1 0,-20-1-16,58-19 31,-18 20-16,18-1 1,-19 40 0,-19-20-16,19 19 15,-20 20 1,20 0 0,-20 1-1,-19-21 1,0 0-1,-19-19 1,0 19 15,-40 1-15,-19 0 0,0-20-1,-20 0-15</inkml:trace>
  <inkml:trace contextRef="#ctx0" brushRef="#br0" timeOffset="142540.04">12406 7925 0,'0'0'0,"0"-19"47,0 38-32,0 0 32,0 1-47,0 0 16,20 58 0,-20 0-1,0-39-15</inkml:trace>
  <inkml:trace contextRef="#ctx0" brushRef="#br0" timeOffset="142956.23">12621 7808 0,'20'-20'15,"-1"1"-15,0 19 31,1 0 1,-1 0-17,1 0-15,78-19 16,58-1 0,-98 1-1,1-1 1,-20 20-1</inkml:trace>
  <inkml:trace contextRef="#ctx0" brushRef="#br0" timeOffset="143273.51">12913 7535 0,'0'20'47,"20"-20"-47,-20 19 15,0 0 1,20 20 0,-20 1-16,19-1 15,-19 58 1,0 79 0</inkml:trace>
  <inkml:trace contextRef="#ctx0" brushRef="#br0" timeOffset="143906.44">13401 7652 0,'20'0'16,"-20"-20"-1,20 20 1,-1-19 0,1 19-16,57-20 15,22 1 1,-22 38-1,-77 20 17,-19 40-17,-20 18 1,-20-18 0,0-22-1,40-17 1,0-40-1,0 0 1,38 0 0,59 0 15,-39-20-15,20 40-1</inkml:trace>
  <inkml:trace contextRef="#ctx0" brushRef="#br0" timeOffset="145073.64">13656 7691 0,'0'-19'78,"0"-1"-46,-20 20-32,20-20 0,-20 20 15,1-19-15,-21 19 16,-17 19-1,-2 21 17,19-1-17,2 19 1,18 1 0,40 0-1,-1-2 1,59-17-1,0-40 1,-19 0 0,0 0-1,-59-20-15,58 0 16,-19-37 0,-20-2-1,1 0 1,-20 20 15,0 59 32,-20-1-63,20 0 15,0 21 1,0-21-16,0 40 15,0 38 1</inkml:trace>
  <inkml:trace contextRef="#ctx0" brushRef="#br0" timeOffset="145523.28">14027 7925 0,'0'-19'62,"19"19"-62,0 0 16,1 19-1,-20 40 17,-20 0-17,-18-1 1,18-39 15,40-19-15,-1 0-1,0 0 1,40 0 0,77-77-1</inkml:trace>
  <inkml:trace contextRef="#ctx0" brushRef="#br0" timeOffset="146257.65">14416 7437 0,'20'0'0,"-40"0"0,20 20 31,0-1-16,-19 1 1,19 39 0,-19 18-1,19 41 1,0-21 0,-20-19-1,20-39 1,0-19-1,0-40 17,20-19-17,18-19 1,2-1 0,-21 39-1,40-18 1,-20 18-1,39 20 1,-19 0 0,-1 20-1,-39-1 1,-19 0-16,0 1 16,-19 19-1,0 20 1,0-21-1,-60 21 17,20-39-17,-18 0 1,-60-60-16</inkml:trace>
  <inkml:trace contextRef="#ctx0" brushRef="#br0" timeOffset="146742.18">15022 7906 0,'0'0'0,"0"-19"16,20 19 0,-20 19 15,0 0-16,0 0 1,-20 40 0,0 0-1,-38 19 1,38-39 0,1-19-1,38-20 1,20-20 15,0 0-15,40-19-1,-41 20 1,-18-79-16</inkml:trace>
  <inkml:trace contextRef="#ctx0" brushRef="#br0" timeOffset="147390.81">15257 7730 0,'0'-19'47,"19"19"-32,0-20-15,20 20 16,40 0-1,-21 0 1,20 0 0,-19 20-1,-21-20 1</inkml:trace>
  <inkml:trace contextRef="#ctx0" brushRef="#br0" timeOffset="147641.46">15471 7555 0,'-20'0'31,"20"19"-31,0 0 16,0 1 0,0-1-16,0 60 15,20 18 1,-1 20 0</inkml:trace>
  <inkml:trace contextRef="#ctx0" brushRef="#br0" timeOffset="148574.14">15998 7496 0,'-20'0'32,"40"0"-17,-1 0 16,1 0-15,97 19 15,-19 21-15,-20-2 0,-59 21-1,-19-20 1,-39 39-1,-19-19 1,19-20 0,-20 0-1,-19-20 1,19-38 0,1 19-1,39-39 1,38 19 15,0 1-15,-19-1-16,39 0 15,40-18 1,-21-1 0,20 0-1,-38 19 1,-40 40 46,19-1-46,-19 1 15,0-1-15,0 1-1,0-1 1,-19 0 0,19 1-16,-20 0 15,-19 39 1,39-40 0,0 19-1,39-18 1,19-20-1,99-20 1</inkml:trace>
  <inkml:trace contextRef="#ctx0" brushRef="#br0" timeOffset="148975.31">16467 7730 0,'19'0'16,"0"0"15,1 0-31,0 0 16,19 0-16,20 0 16,-21 20-1,-38 18 1,-38 21 15,-60 19-15</inkml:trace>
  <inkml:trace contextRef="#ctx0" brushRef="#br0" timeOffset="149174.41">16545 7925 0,'19'-19'47,"-19"0"-47,39 19 16,1-20-1,-2 40 1,-18-20 0,-20 38-1,0-19 1,-20 21 0,1-1-1,-40-19 1</inkml:trace>
  <inkml:trace contextRef="#ctx0" brushRef="#br0" timeOffset="149858.41">17072 7281 0,'0'0'15,"0"-20"1,0 40 15,0-1 0,0 1-31,-20 39 16,0 58 0,20 0-1,-38 0 1,19-59 0,-1 1-1,20-39 1,0-40 15,0 1-15,20-21-1,18-18 1,21 19 0,77 20 15,-57 19 0,-2 19-15,2 20-1,-40 0 1,-19-39-16,-20 39 16,-40 40-1,-38-22 1,0-17-1,-20-21 1,1-19 0,-20-39-16</inkml:trace>
  <inkml:trace contextRef="#ctx0" brushRef="#br0" timeOffset="150591.37">17658 7769 0,'0'0'0,"19"-19"47,0 19-31,-19-20-16,59 1 15,0 19 1,-1 0-1,-58 39 1,-19 39 15,-1-39-31,-58 19 32,78-77-1,20 19-31,-1 19 31,40 0-15,-40 1-1,20-20 1,-19 20 0,-20-1-1,-40 21 1,2-1-1,-21-20 1,40-19-16,-79-19 16</inkml:trace>
  <inkml:trace contextRef="#ctx0" brushRef="#br0" timeOffset="150859.04">18458 7847 0,'19'0'15,"1"0"32,39 0-47</inkml:trace>
  <inkml:trace contextRef="#ctx0" brushRef="#br0" timeOffset="151008.28">18888 7828 0,'0'0'16,"19"0"-16,-19 19 31,19-19-31,1 0 16</inkml:trace>
  <inkml:trace contextRef="#ctx0" brushRef="#br0" timeOffset="151175.29">19336 7887 0,'0'0'0,"20"0"16</inkml:trace>
  <inkml:trace contextRef="#ctx0" brushRef="#br0" timeOffset="152443.04">19766 7496 0,'0'-20'0,"19"20"62,-19-19-46,20 19-16,-1-20 16,1 20-16,0-20 15,-1 20-15,59-19 16,0 38 0,19 1-1,-57 19 16,-21 0-15,-38 20 0,-21-20-1,2 0 1,-21 0 0,20 0-1,-19-19 1,19-1-1,19-19 1,1-19 0,-1-1-1,40 1 1,-20-20 0,39-1 15,0 21-16,19-1 1,1 20 0,-20 0-1,-1 0 1,-57 0 15,19 20-15,0-1-1,0 1 1,-19 19 0,19-19-16,0-1 15,-20 59 17,20-39-17,20-39 16,38-19-31</inkml:trace>
  <inkml:trace contextRef="#ctx0" brushRef="#br0" timeOffset="153009.6">20371 7730 0,'20'0'31,"-20"20"0,19-1-15,-19 0-1,20 40 1,-20-39-16,0 19 16,0-1-1,0-18 1,0-40-1,20-18 1,-1-40 0,0 19-1,20 20 1,-19 20 0,39 19-1,-21 19 16,21 1-15,-20 18 0,-39 21-1,0 0 1,-59-1-16</inkml:trace>
  <inkml:trace contextRef="#ctx0" brushRef="#br0" timeOffset="153660.47">21094 7184 0,'0'19'31,"-20"1"-15,20-1 0,0 0-16,-20 60 15,-19 38 1,20-19-1,-20-1 1,19-19 15,1-39-31,38-39 32,-19-19-17,59-40 16,-20 0-15,20 20 0,-20 20-1,-20 19-15,39 0 16,1 19 0,-20 20-1,19 20 1,-58 58 15,-38-78-15,-21 1-1,-19-40 1,-39-20 0,-39-39-1</inkml:trace>
  <inkml:trace contextRef="#ctx0" brushRef="#br0" timeOffset="154276.46">21562 7750 0,'19'0'15,"1"0"16,-20 19-31,20-19 16,19 59 15,-39-40-31,19 21 16,-19 17 0,-58 2-1,38-39 1,0-20-1,20-20 1,40-19 0,-1-19-1,38-20 1,-18 38 0,0 21 15,-20 19-16,39 19 1,-39 21 0,-20-21-16,1 40 15,-20-1 1,-39 1 0,-59 38-1</inkml:trace>
  <inkml:trace contextRef="#ctx0" brushRef="#br0" timeOffset="159362.04">10512 8999 0,'0'-20'0,"-19"20"16,38 0 109,1 0-125,0 0 16,-1 0-16,0 0 0,79-19 15,-39 38 1,38-19-1,-58 0 1,20 0 0,-59 20-1</inkml:trace>
  <inkml:trace contextRef="#ctx0" brushRef="#br0" timeOffset="159761.97">10512 9155 0,'20'0'16,"-20"19"15,20-19-15,-1 0-1,0 0 1,40 0-1,0 0 1,18-19 0,-18 19-1,-20 19 1,1 1-16</inkml:trace>
  <inkml:trace contextRef="#ctx0" brushRef="#br0" timeOffset="161695.25">11723 8491 0,'-20'-19'63,"0"19"-48,20-20-15,-19 20 16,-1 0-16,1 0 15,-59-19 1,0 19 0,-20 0-1,39 0 1,2 19 15,37-19-15,20 20-1,0 19 1,0 0 0,20 0-1,-1 19 1,0-18 0,-19-21-16,0 20 15,0 0 1,0 0-1,0 0 1,0-19 0,0 39 15,19 38 0,-19-58-15,0 1-1,20-21 1,-20 0 0,0 0-1,0 1 1,20 0 0,-20-1 15,0 1 0,0 0 0,19-20-31,1 19 32,0-19-17,19 19 1,38 1-1,2-20-15</inkml:trace>
  <inkml:trace contextRef="#ctx0" brushRef="#br0" timeOffset="163063.57">11801 8803 0,'0'-19'47,"0"0"-32,0-1 1,19 1-1,20-1 1,40 1 15,-40 58-15,19 0 0,-19 19-1,0-19 1,-39 20-1,-19-20 1,19-20-16,-39 20 16,-39 20 15,39-39-15,-1 0-1,1-20 1,0 0-1,20 0 1,19-20 0,19-19-1,1-20 1,19 1 0,-20 19-1,21 19 1,-1 0-1,-1 1 1,2 19 0,-21 0-1,-19 19 17,0 1-17,0 19 1,0-19-1,0 18 1,-19 1 0,19 1-1,0-1 1,0-19 0,19-20-1,20 0 1,118 0-1</inkml:trace>
  <inkml:trace contextRef="#ctx0" brushRef="#br0" timeOffset="163446.7">12484 9038 0,'0'0'0,"0"-20"16,0 40-16,0 0 47,19 19 0,-19 0-32,0 58-15</inkml:trace>
  <inkml:trace contextRef="#ctx0" brushRef="#br0" timeOffset="164546.51">12816 9097 0,'0'-20'15,"0"40"1,20-20 46,-1 0-46,0 0 0,1 20-1,-1-1 1,-19 0-16,0 0 16,-19 40-1,-20 0-15</inkml:trace>
  <inkml:trace contextRef="#ctx0" brushRef="#br0" timeOffset="165579.34">13050 8726 0,'0'-20'31,"20"1"-31,-20-1 16,19 0 0,1 1-1,19 0 1,-19 19-16,97 0 15,-20 19 1,-78 0 0,1 21 31,-40 96-32,-136 40 16,98-137-15,-1-19 0,40-40-1,19-19 1,0 0 0,39-19-1,19 18 1,1-19-1,0 40 1,-40 0-16,39-1 31,-38 1-15,-40 58 31,20-20-32,0 0 1,-38 80 15,18-41-15,20-39 0,0 1-1,39-1 1,-20-19-16,21 0 15,57 0 1</inkml:trace>
  <inkml:trace contextRef="#ctx0" brushRef="#br0" timeOffset="166064.9">13656 8941 0,'0'0'0,"19"0"16,-19-20-1,20 20 1,18 0 0,-18 0-1,-1 39 1,-19 19-1,-19 1 1,-20 0 0,20-40-1,19 0 1,19-19 15,0 0-15,1-19-16,39 0 15,0 19-15</inkml:trace>
  <inkml:trace contextRef="#ctx0" brushRef="#br0" timeOffset="167258.22">14027 9077 0,'38'0'15,"-18"0"16,-1 20 32,-19 19-47</inkml:trace>
  <inkml:trace contextRef="#ctx0" brushRef="#br0" timeOffset="168130.49">14397 8726 0,'19'0'31,"-19"-20"-15,20 20-16,39-19 31,-39 19-31,38-20 16,20 40-1,-39 19 1,1 38-1,-40-18 1,-20 0 0,-39-1-1,-19 21 1,-20-20 0,39-40-1,40-19 1,19-19-1,19-21 1,21-38 15,58 0-15,-1 0 0,-38 38-1,-20 21 1,-20 0-1,-19 38 1,0 0 0,0 21-1,-19-1 1,19 20 0,-39-1-1,19 1 1,1-20-1,19-19 1,19-20 15,21 0-15,17 19-16</inkml:trace>
  <inkml:trace contextRef="#ctx0" brushRef="#br0" timeOffset="168664.91">15061 8921 0,'20'0'15,"-20"-19"1,19 19 0,0 0-1,1-20 1,19 20 0,-19 39 15,-60 19-16,21-58-15,-20 59 16,-19 0 15,97-79 1,-1 20-17,-18 0-15,19 0 16,20 20-1,-39 0 1,-20-1 15,0 0-15,-59 20 0,19-19-1,-57-20-15</inkml:trace>
  <inkml:trace contextRef="#ctx0" brushRef="#br0" timeOffset="168930.68">15627 9058 0,'0'0'0,"19"0"0,-19-20 15,20 20 63,0 0-78</inkml:trace>
  <inkml:trace contextRef="#ctx0" brushRef="#br0" timeOffset="169081.14">15881 9018 0,'-59'20'0,"118"-40"0,-39 20 15,-1 0 16,1 0-31,38-19 16</inkml:trace>
  <inkml:trace contextRef="#ctx0" brushRef="#br0" timeOffset="169201.12">16193 8979 0,'39'0'15,"1"0"1</inkml:trace>
  <inkml:trace contextRef="#ctx0" brushRef="#br0" timeOffset="170013.91">16505 8706 0,'0'-19'16,"20"19"-16,-20-20 31,0 0 1,39 1-32,20-20 15,19 20 1,-19 38-1,-40-19-15,39 20 32,-38 38-17,-20 20 1,-39-20 0,0 21-1,-39-1 1,20-20-1,18-18 1,-18-40 0,18-20-1,21-39 1,38 21 0,1-21-1,39-20 1,-20 41-1,39 18 17,-39 1-17,20 19 1,-40 0 0,-38 19-1,19 1 1,-39 38-1,19 1 1,20-20 0,0 0-1,39 0 1,39 20 0</inkml:trace>
  <inkml:trace contextRef="#ctx0" brushRef="#br0" timeOffset="170531.19">17111 8902 0,'20'0'16,"-1"0"31,-19 19-47,20 1 15,-20 18 1,-20 21-1,1-20 1,-1 1 15,40-60-15,-20 0 0,77-97 15,-38 78-16,-19 39 1,0 0-16,-1 0 16,20 20-1,0 18 1,0 1 0,-39 40-1</inkml:trace>
  <inkml:trace contextRef="#ctx0" brushRef="#br0" timeOffset="171531.84">17540 8374 0,'0'0'0,"0"-19"16,-19 19 0,38 0 15,1 0 0,-1-20-15,1 20-16,58 0 15,20 0 17,-79 20-32,20-20 15,0 0 1,-58 19 15,19 1-15,0 19-1,0 19 1,-20 21 0,20-21-1,20 40 1,-1-21 0,-19 2-1,0-1 1,0-39-1,0 0 1,0 0 15,0 1-15,0-2 0,0 21 15,-19-20-16,19-19 1,0-1 0,-20 0-1,-38 1 1,18-1 0,-77-38-1</inkml:trace>
  <inkml:trace contextRef="#ctx0" brushRef="#br0" timeOffset="173215.43">18653 8335 0,'0'0'0,"0"-19"0,0-1 79,-19 20-64,-1-19 1,0 0-1,-38-1 1,19 0 0,-20 40-1,40-20 1,-1 20 0,1-1-1,0 0 1,19 1-1,0 38 17,0 1-17,19 19 1,0-19 0,-19-1-1,0 20 1,0 0-1,0-19 1,0-40-16,0 60 16,20 18-1,-20-18 1,19 18 0,-19 0-1,0-19 1,0 39-1,20-19 17,-1-20-17,-19 20 1,20-20 0,0 20-1,-20-21 1,0 2-1,0-1 1,19 0 0,-19 0-1,0 39 1,-19-39 0,19 40-1,-20-41 1,20 2 15,-20-21-15,20 1-1,0 0 1,20-20 0,19 19-1,-19-19 1,18 0-1,21 0 1,58-20 0</inkml:trace>
  <inkml:trace contextRef="#ctx0" brushRef="#br0" timeOffset="176733.65">18965 8277 0,'-19'0'63,"19"-19"-63,-20 19 15,20 38 1,-19 40 0,0 20-1,-1-20 1,-19 19 0,19 1 15,20-78-16,0-40 17,20 20-32,-1-58 15,21-1 1,-2 20 0,21 20-1,0-1 16,-1 20-15,1 39 0,-40-19-1,-19-1-15,20 40 16,-20-1 0,-20 0-1,-19-18 1,-19-1-1,-40-19 1,20-40 0,-20-19-16</inkml:trace>
  <inkml:trace contextRef="#ctx0" brushRef="#br0" timeOffset="177083.47">19512 8706 0,'0'20'47,"0"-1"-47,0 1 15,-20-1-15,20 59 16,0-19 15,0 19-31</inkml:trace>
  <inkml:trace contextRef="#ctx0" brushRef="#br0" timeOffset="177866.99">18926 9038 0,'0'0'0,"-19"0"31,19 20-15,0-1-1,0 1-15,-19 0 16,-1 57 0,20 2-1,-20 37 16,-19-37-15,39-60-16,-19 20 16,19-19-1,0-40 1,19-19 0,20-19-1,20 18 1,-20 21-1,39-1 1,-39 40 0,19-1-1,-38 21 1,-20 18 0,-20 1-1,1-1 1,-39-18 15,-21-2-15,2-38-1,-21-38-15</inkml:trace>
  <inkml:trace contextRef="#ctx0" brushRef="#br0" timeOffset="178267.52">19277 9429 0,'20'0'15,"0"0"1,-1 0 0,21 0-1,-1 19 1,-39 20 0,0-20-16,-39 40 15,-40 39 1,40-40-1,1-18 1,57-40 0,0 0-1,40-20 1,97-19 0</inkml:trace>
  <inkml:trace contextRef="#ctx0" brushRef="#br0" timeOffset="178602.15">19063 9936 0</inkml:trace>
  <inkml:trace contextRef="#ctx0" brushRef="#br0" timeOffset="178773.27">19083 10112 0,'0'0'15,"0"20"-15</inkml:trace>
  <inkml:trace contextRef="#ctx0" brushRef="#br0" timeOffset="178938.53">19083 10307 0,'0'20'16,"-20"-20"-1,20 38-15</inkml:trace>
  <inkml:trace contextRef="#ctx0" brushRef="#br0" timeOffset="179801.04">19063 10639 0,'0'20'63,"0"-1"-48,0 39 1,-19 40-1,-1-20 1,20-58-16,-19 58 31,38-97 1,1-21-17,-1 1 16,-19 19-31,20-18 16,18 18 0,41 1-1,-21 19 1,40 0 0,-59 19-1,0 39 1,-20-18-1,-38 19 1,-20-1 0,-20 0-1,-38-18 1,-1-1 0,20-59-1,20 1 1</inkml:trace>
  <inkml:trace contextRef="#ctx0" brushRef="#br0" timeOffset="180451.34">19668 11049 0,'0'0'0,"20"0"32,-1 0-17,-19-19-15,20 19 16,19 38-1,-20 1 1,-19 1 0,-19 37-1,0-38 1,-1-39 0,20-19 15,20-39-16,18-21 1,1 21 0,20 19-1,-20 39 1,0 20 0,-39 97 15,-19-59-16,-20 0-15</inkml:trace>
  <inkml:trace contextRef="#ctx0" brushRef="#br0" timeOffset="182151.34">19785 8179 0,'0'-20'15,"0"1"1,0-1 15,-19 20-15,38 0 0,1 0 15,-1 0-31,40 0 15,38-19 1,1 38 0,-20 20-1,-58-19 1,-1-20 0,1 20 15,-20-1 16,0 1-47,0 19 15,-20 78 1,1-20 0,19 157 15,19-117-16,-19-40 1,0-58-16,0 40 16,0 18-1,0 1 1,0 19 0,20-39-1,-20 20 16,0-39-15,0 18 0,0-18-1,0 19 1,0-19 0,0 19-1,0 0 1,0-19-1,0-20 1,0-1 0,0 21-1,-20 19 1,20-19 0,0 19-1,0-39 16,0 19-15,-19 1 0,19-39-16,0 18 15,0 21 1,0-20 0,0-19-1,0-1 1,0 20-1,0-20 1,-20 1 0,20 0-1,0-1 1,-20 1 0,20 0 15,-19-1-16,19 1 1,0-1 0,-19 20-1,-1-20 17,1-38-17</inkml:trace>
  <inkml:trace contextRef="#ctx0" brushRef="#br0" timeOffset="198940.28">16135 9546 0,'0'-20'47,"0"40"46,19-20-93,-19 19 0,0 20 16,0 59 0,-19-79-16,0 157 31,-1-117-15,20-20-1</inkml:trace>
  <inkml:trace contextRef="#ctx0" brushRef="#br0" timeOffset="199540.93">16681 9565 0,'0'20'31,"0"-1"0,-19 1-31,0 19 32,-21 19-17,-18 40 1,18-40 0,-18 21-1,-1-2 1</inkml:trace>
  <inkml:trace contextRef="#ctx0" brushRef="#br0" timeOffset="200023.18">16408 9565 0,'0'0'0,"0"0"15,20 0 1,-20 20-16,0-1 31,0 1-15,19-20-16,-19 58 16,39-19-1,-20 40 1,21-41-1,-21-18 1,60 98 15,-60-80-15,0 1 0</inkml:trace>
  <inkml:trace contextRef="#ctx0" brushRef="#br0" timeOffset="200589.93">16349 9800 0,'0'0'15,"0"19"1,0 0 46,20-19-46,-1 0 0,1 0-1,19 20 1,0-20 0,39 0-1,1-20 1,-41 20-1,-18-19 1,-20 19 0</inkml:trace>
  <inkml:trace contextRef="#ctx0" brushRef="#br0" timeOffset="202458.11">16935 9585 0,'0'0'0,"-19"0"16,38 0 47,1 19-17,0-19-46,-1 20 0,0-20 16,59 78 15,-78-39-15,0 20 0,-19-1-1,19-39 1,-20 1 15,0-20 0,20-20-15,0-19 0,0 1-1,20 18-15,0 1 16,-20-21 31,19 21-32,1-1 17,0 1-17,-1 0 16,1 19-31,-1-20 16,0 20 0,1 0 15,-1 20-15,21 18 15,-1 60-16,-39-59 1,-39 137-16</inkml:trace>
  <inkml:trace contextRef="#ctx0" brushRef="#br0" timeOffset="207542.47">20293 11263 0,'19'0'46,"1"0"48,-1 0-78,1 20-1,0-20-15,-1 20 0,59 19 16,-19 39 0,-40-20-1,1 21 1,-20-60 0,-20-19 15,20 19-16,-19-19 1,19-19 0,-20-20-1,20 0 1,0 0 0,0 19-1,20 1 16,-20-1-15,19 1 0,1 0-1,19-1 17,137-19 14,-118 98-30,-58-1 15,0-19-15,0 0 0,0 0-1,0 0 1</inkml:trace>
  <inkml:trace contextRef="#ctx0" brushRef="#br0" timeOffset="209109.6">21503 11205 0,'-19'0'78,"19"19"-46,-19-19-17,19 20-15,0-1 16,-20 1-16,-19 39 15,-20-1 1,20 1 0,-19 19-1</inkml:trace>
  <inkml:trace contextRef="#ctx0" brushRef="#br0" timeOffset="209509.78">21366 11166 0,'0'0'0,"0"20"16,0-1 0,0 0-1,0 20 1,20 40 31,19-40-32,-39-20-15,20 1 16,0 19 0,-20-20-1,0 1 1,0 0-16</inkml:trace>
  <inkml:trace contextRef="#ctx0" brushRef="#br0" timeOffset="209893.07">21210 11362 0,'0'19'47,"20"-19"-16,0 0-15,-20 19-16,58-19 15,20 0 1,-19 0 0,18 0-1,-18 20 1,20-40 0</inkml:trace>
  <inkml:trace contextRef="#ctx0" brushRef="#br0" timeOffset="210310.2">22089 11147 0,'0'19'109,"0"1"-109,0-1 0,0 0 0,0 40 16,-39 78-1,0 0 1,0-1-1</inkml:trace>
  <inkml:trace contextRef="#ctx0" brushRef="#br0" timeOffset="-213685.5">17540 9448 0,'0'-19'47,"-19"19"-32,19-20 16,-19 20-15,19-20 0,-20 1-1,0-1 1,-19 1 0,20-1-1,-21 1 1,2 0-1,-1 19 1,-1-20 0,1 20-1,20 0 1,19-20 0,-39 20-1,0 0 1,0 0-1,-20 20 1,1 0 0,19-1-1,-1 0 1,-18 20 0,19-19-1,0 19 1,0-19-1,19-1 1,20 20 0,0 0-1,-19 20 1,0 0 15,19 18-15,19-18-1,-19-20 1,19 39 0,-19-58-1,20 39 1,19 38 15,0-58-15,-19-19-1,18 19 1,-18-20 0,-1 0 15,21 1-15,57 19 15,-38-39-16,-20 0 1,-19 0-16,38 0 16,20 0-1,-39 0 1,19-20 0,-38 1-1,19-1 1,20-18-1,-20 18 1,0 1 0,0-21-1,-20 21 1,1-21 15,0 2-15,-1-40-1,0 38 1,-19-18 0,-19 19-1,0 0 1,-40-20 0,20 21-1,-19-2 1,-40 1-16</inkml:trace>
  <inkml:trace contextRef="#ctx0" brushRef="#br0" timeOffset="-211801.22">20801 11030 0,'0'-20'46,"0"1"-30,-20-1 0,20 0-1,-19 1 1,-1-1 0,0 0-1,-19 1 1,-19 0-1,-1-1 1,0 20 0,21 0-1,-21 39 17,20-20-17,19-19-15,-19 40 16,20-1-1,0 20 1,-1 18 0,20-18-1,-19 19 1,19-19 0,0 0-1,19-1 1,1 20-1,-20-19 1,38 19 0,21-20 15,0 0-15,77 1 15,-38-19-16,0-1 1,97-20 15,-117-19-15,0-19 0,-39-20-1,19-1 1,-18-19-1,18 1 1,-19-20 0,-20-19-1,-38-1 17,-39 0-17,-118-97 16,0 98-31</inkml:trace>
  <inkml:trace contextRef="#ctx0" brushRef="#br0" timeOffset="-209817.48">17638 10112 0,'0'20'31,"0"-1"0,0 1-15,-20-20-16,20 38 16,-39 60-1,20 19 1,-1 59 0,1-20-1,0 20 1,19-78-1,0-1 1,0-38 0,0-21-1,19 41 17,-19-20-17,19-40 1,1 0-1,19-19 1,0 0 0,19 0-1,1 20 1,19-20 0,-39 0-1,39 19 1,1-19-1,-21-19 1,59 19 0,-39-20 15,20 20-15,-40 0-1,40 0 1,-40 0-1,21 20 1,-2-20 0,21 19-1,-39 1 1,-1-1 0,1 1-1,0-20 1,19 20-1,0-1 1,-20 1 15,21-1-15,-21 0 0,79 1 15,-79-20-16,-19 0 1,59 20 15,-40-20-15,1-20 0,-20 20-1,0 20 1,0-20-1,20 0 1,-40 0-16,39 0 16,1-20 15,-19 40-15,-21-20-1,1 0 1,-1 19-1</inkml:trace>
  <inkml:trace contextRef="#ctx0" brushRef="#br0" timeOffset="-190028.35">20410 2927 0,'-19'0'31,"19"20"-15,0-40 46,19 20-62,-19-19 16,20 0-1,0-20-15,37-79 16,22 21 0,-79 57-1,-20 40 1,-19 20-1,0 19 1,39-19 0,19 38-1,21-39 1,-21 1 15,1-20-15,-20 39-1,-20 1 1,1 18 0,-1-19-1,20 0 1,0 0 0,20-19 15,19-20-16,19 0 1,60-39 0</inkml:trace>
  <inkml:trace contextRef="#ctx0" brushRef="#br0" timeOffset="-189443.17">20312 2381 0,'0'-19'16,"20"19"31,-1 0-16,1 0-31,0 0 16,-1 0-16,78 0 15,40-20 1,-39 20 0,-59-20-1,-58 1 1,-21-21 0,-18 21 15,0 19-16,-41 39-15</inkml:trace>
  <inkml:trace contextRef="#ctx0" brushRef="#br0" timeOffset="-188911.22">21074 2791 0,'20'0'47,"-1"0"-31,1-20-1,-1 20-15,20 0 16,59 0-1,-40 0 1,-19 39-16</inkml:trace>
  <inkml:trace contextRef="#ctx0" brushRef="#br0" timeOffset="-188694.64">21054 3025 0,'0'0'0,"20"0"15,0 0 1,-1 0 0,1 0-1,38 0 1,98 0-16</inkml:trace>
  <inkml:trace contextRef="#ctx0" brushRef="#br0" timeOffset="-187894.25">22050 2283 0,'-20'0'31,"1"0"1,0-20-32,-1 20 15,-19 0-15,19 0 0,-57 20 32,-22 0-17,22-1 1,38 21-1,39 18 1,19 0 0,1-18-1,18-1 1,-38 39 15,20-20-15,-20 20-1,0-19 1,19 0 0,-19-1-1,20-19 17,-20 0-17,20-19 1,-1 0-1,21-2 1,-2 2 0,80-20-16</inkml:trace>
  <inkml:trace contextRef="#ctx0" brushRef="#br0" timeOffset="-187376.89">22206 2595 0,'0'-19'31,"19"19"-15,-19-19-16,20 19 16,39-20-1,19 20 1,-39 39-1,-20 20 1,-19-40-16,-19 78 16,-59 2-1,19-41 17,0 0-17,40-38 1,38-20 15,40 0-15,0-20-1,38 20 1</inkml:trace>
  <inkml:trace contextRef="#ctx0" brushRef="#br0" timeOffset="-187126.42">22675 2966 0,'0'20'0,"0"0"62,0-1-46,0 1-16,-20 18 15,1 60-15</inkml:trace>
  <inkml:trace contextRef="#ctx0" brushRef="#br0" timeOffset="-186526.67">22851 2595 0,'0'0'0,"0"-19"32,19 0-17,1-1 1,18 20 0,1 20-1,20 97 16,-78-59-15,-40 40 0,1-59-1,19-19 17,58-20 14,1 0-30,-1 0-16,0 0 16,40 19-1,0 0 1,-40 1-16,0 19 16,-19 0-1,-19-19 1,-79 18-1,21-18 1,-41-20 0</inkml:trace>
  <inkml:trace contextRef="#ctx0" brushRef="#br0" timeOffset="-186260.4">23319 3065 0,'0'18'15,"-20"-18"1,20 20-1,-19-20-15,19 39 16,-39 20 0,20-1-16</inkml:trace>
  <inkml:trace contextRef="#ctx0" brushRef="#br0" timeOffset="-185910.01">23885 2537 0,'-19'0'16,"19"20"46,0-1-46,0 0-16,0 1 16,-20 78-1,20-1 1,-20 20-1,20-38 1,0 18-16</inkml:trace>
  <inkml:trace contextRef="#ctx0" brushRef="#br0" timeOffset="-185443.42">23846 2381 0,'-20'19'47,"1"1"-31,-20 38-1,-19 1 1,-1 58 0,0-39-1,20-19 1,20 0 0,-1-40-1,40-19 79,-1 0-94,1 0 16,-1 0-16,20 0 15,98 20 1,58-40-1</inkml:trace>
  <inkml:trace contextRef="#ctx0" brushRef="#br0" timeOffset="-184660.36">24081 2244 0,'0'-20'0,"0"1"31,0 0-15,0-1 0,19 1-1,0 19 1,1 0 0,97-20 15,-59 20-16,-38 0 1,-20 20 15,0-1-15,0 1 0,0 18-1,-20 1 1,20-19-16,0 39 15,0 38 1,0 1 0,0-20-1,0 20 1,0-40 0,0 21-1,0-21 1,0 0-1,0-18 1,0-1 0,-19-1-1,0 1 17,-1 1-17,1 19 1,-21-40-1,-18 0 1,-40 1-16</inkml:trace>
  <inkml:trace contextRef="#ctx0" brushRef="#br0" timeOffset="-182792.83">20450 4177 0,'-20'0'16,"20"19"0,20-38 46,-20-1-62,19 1 16,0-1-16,40-97 15,-20 20 1,-19 97-16,-20-20 16,-40 1 15,40 38-16,-19-19 1,38 40 0,-19-21 15,0 0-15,20 0-1,0 1 1,-20 19 15,19-39-15,-19 20-1,19 19 1,-19-20 0,0 20-1,0 59 16,176-117-15</inkml:trace>
  <inkml:trace contextRef="#ctx0" brushRef="#br0" timeOffset="-182025.98">20644 3454 0,'20'0'62,"-1"0"-46,-19-19-16,98 19 16,98-19 15,-99 19-16,-77 0 1,-1 19 0</inkml:trace>
  <inkml:trace contextRef="#ctx0" brushRef="#br0" timeOffset="-181708.06">20898 3435 0,'0'0'0,"0"19"47,0 1-32,0 19 1,0 78 0,0 1-1,0-1 17,0-39-17,0-20-15</inkml:trace>
  <inkml:trace contextRef="#ctx0" brushRef="#br0" timeOffset="-181241.22">21308 4138 0,'20'0'32,"-20"-20"-17,19 20-15,99-19 31,-21 19-15,-19 19 0,-39-19 15,0 20-31</inkml:trace>
  <inkml:trace contextRef="#ctx0" brushRef="#br0" timeOffset="-181041.92">21425 4255 0,'20'0'31,"-40"0"-31,79 0 16,-21 0-1,80 0 1</inkml:trace>
  <inkml:trace contextRef="#ctx0" brushRef="#br0" timeOffset="-180174.72">22382 3435 0,'0'0'0,"0"-19"16,-19 19-1,19-20 1,0 1-1,-20 19 1,-19-20 0,-20 40-1,-19-1 1,0 1 0,39 18-1,19 2 1,1 38-1,38-20 1,1 1 0,-20 0 15,19 18-15,1-18-1,-20 19 1,0 0-1,0 0 1,0-19 0,0 19-1,-20-20 1,1 21 0,19-1-1,-20-59-15,20 40 16,-19 0-1,19 18 1,0-18 15,0 0-15,39-21 0,0 2-1,78 19 1,-39-21-1,78-19-15</inkml:trace>
  <inkml:trace contextRef="#ctx0" brushRef="#br0" timeOffset="-179341.72">22714 3513 0,'0'0'0,"-19"0"16,19-19 15,19 19-15,0 0 0,-19-20-1,39 20-15,59-20 16,-20 20-1,-59 0-15,21 59 16,-21 19 15,-38 0-15,-40 1 0,-19-2-1,19-18 1,40-19-1,-1-40 1,40 0 0,-1 0-1,1 0 1,39 0 0,18 0-1</inkml:trace>
  <inkml:trace contextRef="#ctx0" brushRef="#br0" timeOffset="-178757.46">22733 4118 0,'0'0'0,"39"-19"47,20 19-32,38-19 1,-38 38 15,-59 39-15,-59 21 0,-38-2-1,38-57 1,39-1-1,40-19 1,39-19 0,0 19-1,-21 0 1,1 19 0,-19 1-1,-40 78 16,1-40-15,-39-19 15,-80-19-31</inkml:trace>
  <inkml:trace contextRef="#ctx0" brushRef="#br0" timeOffset="-178357.76">23026 4743 0,'0'0'0,"0"20"16,-19-20 0,19 19-1,0 1 1,-20 38-1,20-38-15,-20 77 16,1 60 0,-1-80-1,1 41 1,0-40 0</inkml:trace>
  <inkml:trace contextRef="#ctx0" brushRef="#br0" timeOffset="-177890.63">22987 4645 0,'0'20'47,"-20"-20"-47,1 0 15,-20 39 1,-19 20 0,-60 97 15,60-79-16,58-37 1,-20-21 15,40-19-15,0 0 0,-1 0-1,39 0 1,21-19-1,37-1 1,-18 0 0,39 20-1</inkml:trace>
  <inkml:trace contextRef="#ctx0" brushRef="#br0" timeOffset="-176790.96">23299 3767 0,'0'0'0,"0"-19"0,0-1 15,0-19 17,20-20-17,-20 20 1,20-19 0,-1 19-1,20-1 1,0 21-1,20 0 1,-20 19 0,-39 19 15,0 40-15,0 38-1,0-78-15,0 60 16,0-1-1,0 20 1,19-1 15,-19-19-15,20 0 0,-20-19-1,0 0 1,0-1-1,0 0 1,-20 21 0,20-21-1,20 1 1,-1 97 15,-19-97-15,0 18-1,0 2 17,-19 38-1,19-78-15,-20 39-1,1-20 1,19 1-1,0-19 1,-20-2 0,20 1-1,0 0 1,0 1 0,-39 18-1,0-39 1,0 1-1,-39 0 1</inkml:trace>
  <inkml:trace contextRef="#ctx0" brushRef="#br0" timeOffset="-172555.16">8853 12435 0,'-19'0'31,"19"-19"0,0-1-31,19 1 32,0-1-17,1 0 17,-1 20-32,1-19 31,0 38-16,19-19 17,-19 20-32,77 77 15,-78 40 1,-38-118-16,-21 60 16,-76 57 15,76-116 0,-18-20-15,39-20-1,-40 1 1,39-1 0,1-18-1,38-2 1,21-58-1,-1 60 1,-1-1 0,1 0-1,1-1 1,-1 40 0,0-19-1,-1 19 1,-18 0 15,0 19-15,-1 1-1,-19 0 1,0-1 0,-19 20-1,-1 0 1,-19 20-1,20-1 1,0-18 0,19-2-1,0 1 1,38 1 0,-19-1-1,21-20 1,38-38-1</inkml:trace>
  <inkml:trace contextRef="#ctx0" brushRef="#br0" timeOffset="-172139.55">9497 12767 0,'0'-19'15,"0"38"48,0 0-32,20-19 0,0 0-15,-20-19-1,19 19 1,-19-19 0</inkml:trace>
  <inkml:trace contextRef="#ctx0" brushRef="#br0" timeOffset="-171438.35">10220 12045 0,'-20'0'0,"1"0"31,19 20-15,-20 37-1,20 22 1,0-1 0,-20 20-1,1-1 1,-1-38 15,1 18-15,-20-18-1,20-20 1,19-19 0,0-40-1,19-19 1,1-20-1,18 21 1,21-1 0,0 19-1,18 1 1,2 19 0,-21 19-1,1 20 1,-40 0 15,1 59-15,-20-39-1,-20 18 1,-58-18 0,-19-20-1,-59-39 1,-40-98-1</inkml:trace>
  <inkml:trace contextRef="#ctx0" brushRef="#br0" timeOffset="-170705.53">10903 12650 0,'0'-20'16,"0"0"0,20 20-16,-1 0 62,20-19-46,20 19-1,136 0 1,-78 19 0,-78-19-1</inkml:trace>
  <inkml:trace contextRef="#ctx0" brushRef="#br0" timeOffset="-170472.2">11079 12806 0,'19'0'78,"0"0"-78,1 0 16,-1 0-16,40 0 0</inkml:trace>
  <inkml:trace contextRef="#ctx0" brushRef="#br0" timeOffset="-169054.2">11782 12279 0,'0'0'0,"0"-20"0,0 1 16,19 19 0,0-19-1,20-1 1,20 0-1,19 1 1,0 38 0,0 21-1,-39 37 1,-39 2 0,0-2-1,-20 21 1,-18-20 15,18-58-31,-58 78 16,20-60-1,-1-18 1,39-20 0,-19-39-1,20 0 1,19-20-1,19-19 1,1 20 0,19-1-1,0 1 1,19 38 0,-18 1-1,-1-1 16,0 20-15,-20 0 0,0 20-1,-19-1 1,0 20 0,0 0-1,0 0 1,-19 0-1,-20 39 1,20-19 0,19-20-1,19 0 1,79 19 15,-20-77 0,19-20-31</inkml:trace>
  <inkml:trace contextRef="#ctx0" brushRef="#br0" timeOffset="-168487.97">12152 11771 0,'0'0'0,"0"-20"16,19 20 31,-19-19-47,40 19 16,-21 0-16,40 0 15,38-19 16,1 19-15,-20 0 0,-39 19-1,-19-19 1,-40 0-16</inkml:trace>
  <inkml:trace contextRef="#ctx0" brushRef="#br0" timeOffset="-168187.47">12347 11771 0,'0'20'63,"0"-1"-63,0 1 15,20 0-15,-20 38 16,0 59 0,19-39-1,-19 0 1,0-19-16</inkml:trace>
  <inkml:trace contextRef="#ctx0" brushRef="#br0" timeOffset="-167287.54">12874 12650 0,'0'0'0,"0"0"16,-19 0 31,19 19-32,-19 1 1,19 19-1,-20-39-15,20 39 16,20-20 0,-1-38-1,0 19 1,20-39 0,-39 19 15,-19 20-16,-1 0 1,1 0-16</inkml:trace>
  <inkml:trace contextRef="#ctx0" brushRef="#br0" timeOffset="-166470.68">13226 11889 0,'0'0'16,"19"0"0,-38 0-16,19 19 47,0 0-32,0 1-15,0 58 16,0 19-1,0-57-15,19 57 16,-19 21 0,20-21-1,0 1 1,-20-60 0,0 2 15,0-60 0,0-38-15,19 19-1,1 0 1,-1-1 0,39 21-1,-38 0-15,59-1 16,37 1-1,-18 19 1,-40 39 0,1-1-1,-39 2 1,0-1 0,-20 19 15,-20 1-16,-19 19 1,-20-20 0,-58-19-1,19-19 1,-19-40 0,0-57-16</inkml:trace>
  <inkml:trace contextRef="#ctx0" brushRef="#br0" timeOffset="-157717.78">11059 13899 0,'-19'0'0,"-1"0"31,20-19-31,-20 19 32,40 0 46,19 0-78,-19 0 0,18 0 15,138 19 1,-58 1 0,-21 0-1,39 18 1,-77-38 0,20-19-1</inkml:trace>
  <inkml:trace contextRef="#ctx0" brushRef="#br0" timeOffset="-157368.32">11196 14036 0,'0'19'16,"-20"-19"-1,20 20 17,20-20-1,-1 20-31,21-20 15,17 39 1,42-20 0,17-19-1,1 19 1</inkml:trace>
  <inkml:trace contextRef="#ctx0" brushRef="#br0" timeOffset="-156367.76">12621 13313 0,'-20'0'47,"1"0"-16,-1 0-15,-19 0-16,-19 0 16,-118 39-1,58-19 1,99-20-16,-59 39 15,19-39 1,21 20 0,57-20 62,0 0-47,1 20-15,0-20-1,-1 0-15,20 19 16,39 20 0,1-20-1,57 20 1,0 1-1,-37-40 1,-2 19 0,-58 0-1,-59-19 1</inkml:trace>
  <inkml:trace contextRef="#ctx0" brushRef="#br0" timeOffset="-155767.78">12601 13548 0,'-19'19'16,"-1"1"15,0 0-15,-19-1 0,20 0-16,-20 20 15,-117 117 16,58-57-15,1-2 15,97-78-15,0-38 15,19 19-15,1-20-1,-1 20 1,20-20 0,20 20 15,38 20-15,-18-20-1,18 20 1,-58-20-16,78 0 15,-19 19 1,-39-38 0,-40 38-16</inkml:trace>
  <inkml:trace contextRef="#ctx0" brushRef="#br0" timeOffset="-149598.68">13168 13567 0,'-20'-19'15,"20"-1"17,0 1-17,0-1 16,20 1-15,18 0 0,41-1-1,-21 0-15,0 20 16,1 40 0,-19-21-1,-21 39 1,-38 1-1,-1 19 1,0-39 15,-19 0-15,-19 20 0,19-40-1,39 0-15,-79 1 31,40-20-15,20-20 0,0 1-1,19-20 1,0 0 0,19 20-1,20-40 1,0 20-1,20 0 1,-1 0 15,-19 39-15,-19-20 0,19 20-1,-19 0 1,-1 0-1,0 20 1,-19-1 0,-19 1-1,0 19 1,-1 19 0,0-18-1,20 18 1,0 0-1,0-18 1,40-21 15,-2 1-15,-19-20 0,40-20-16</inkml:trace>
  <inkml:trace contextRef="#ctx0" brushRef="#br0" timeOffset="-148447.98">13831 13763 0,'20'-20'0,"0"20"62,-20 20-46,0-1-16,0 1 16,0 18-16,0 41 15,-20-2 1,0-18 0,20-39-16,0 19 15,-19 0 1</inkml:trace>
  <inkml:trace contextRef="#ctx0" brushRef="#br0" timeOffset="-148242.12">13928 13567 0,'0'20'16,"0"-40"-16,0 40 15,-19 0 17</inkml:trace>
  <inkml:trace contextRef="#ctx0" brushRef="#br0" timeOffset="-147314.69">14300 13157 0,'0'-20'16,"0"40"-16,0 0 62,0-1-62,0 1 16,0 0-16,0-1 0,0 39 16,0 40-1,0-78-15,0 77 16,0 20 0,-20-38-1,20-40 1,-20 0-1,20-20 17,20-38-1,-20-1-15,20-38-1,-20 18 1,39 21-1,19-20 1,-19 20 0,-19 19-16,39 0 15,-1-20 1,-19 40 0,0 18-1,-19-18 1,-20 19 15,0 0-15,-20 20-1,-39-1 1,-18-19 0,-22 20-1,22-40 1,-2-57-1</inkml:trace>
  <inkml:trace contextRef="#ctx0" brushRef="#br0" timeOffset="-145597.55">14944 13880 0,'0'19'187,"0"1"-171,-20 0-16,20 18 15,-38 138 17,18-176-32,20 39 15</inkml:trace>
  <inkml:trace contextRef="#ctx0" brushRef="#br0" timeOffset="-145270.54">14983 13743 0,'19'-39'16</inkml:trace>
  <inkml:trace contextRef="#ctx0" brushRef="#br0" timeOffset="-142246.44">9361 13489 0,'0'0'0,"0"-19"31,19 19-31,0 0 31,1 19-15,19 1 0,0-1-1,-39 40 1,20-20 0,-40 19-1,20 40 1,-39 19 15,0-39-15,-19-19-1,19-40 1,19 1 0,-19-40-1,19 20 1,0-39-1,1-19 1,19-20 0,39 0-1,0 0 1,20 38 0,19 1-1,-39 20 1,0 19 15,-39 19-15,20 1-1,0 19 1,-20 0 0,0 20-1,-20 38 1,20-57-1,0 17 1,20-37 0,38-20-1,78-39 1</inkml:trace>
  <inkml:trace contextRef="#ctx0" brushRef="#br0" timeOffset="-141890.05">10220 13840 0,'-20'0'15,"40"0"-15,-59 0 32,19 20-17,20 0 17,20-20-32,-1 0 31,-19-20-16,0 0 17,0 40-17</inkml:trace>
  <inkml:trace contextRef="#ctx0" brushRef="#br0" timeOffset="-141279.78">10649 13352 0,'-20'0'15,"20"20"-15,0 0 32,-19-1-17,19 40 1,19-1 0,-19 40-1,0-20 1,0-19-1,0-40-15,-19 20 16,19-20 0,19-57 15,1-1-15,19-20-1,0 39 16,-19 1-31,77 19 32,-77 0-17,-1 39 1,-38 20 0,-20 38-1,-1-38 1,-37-1-1,-41 1 1,-76-59-16</inkml:trace>
  <inkml:trace contextRef="#ctx0" brushRef="#br0" timeOffset="-140629.29">8892 13255 0,'0'0'0,"0"-19"0,0-1 16,0 0 0,19 1-1,-19-21 1,-19 40 15,19 20-15,0 39-1,-20 38 1,20 99 0,20 38-1,-20-38 16,-20 18-15,20-97 0,0-19-1,0-59-15</inkml:trace>
  <inkml:trace contextRef="#ctx0" brushRef="#br0" timeOffset="-138429.15">8834 13137 0,'0'0'0,"19"0"16,-19 20 31,19-20-32,1 20-15,-1-20 16,60 0 0,-21 0-1,40-20 1,-59 20-16,58 20 16,79-20-1,59 0 16,-2-20-15,80 0 0,-79 20-1,59 0 1,-78 0 0,254-19 15,-255 19-16,-77 19 1,0-19 0,-1 20-1,1-20 1,38-20 0,-38 20-1,0 0 16,19 0-15,-59-19 0,60 0-1,-1 0 1,-39-1 0,59 20-1,156 0 16,-137 0-15,-58 0 0,38 0-1,1 20 1,-20-20 0,40 0 15,-21 0-16,-38 19 1,-1-19 0,-19 0-1,-58 0 1,0 0 0,-20 0-1,-39 19 16,-20-19-15,20 19 0,-19 1-1,19 39 1,-20 38 0,1 41-1,-1-41 16,0 39-15,20 20 0,-19 20-1,-1-39 1,1-98-16,0 79 16,-1-2-1,-19-38 1,19-19-1,1 0 1,-1-1 0,20-39-1,0 21 1,-19-21 0,0-19 62,-1 0-78,0 0 15,-19-19 1,-39 19 0,-59 0-1,-155-20 16,233 20-31,-117 0 16,-58 0 0,-20 0-1,1 0 1,-60 0 0,40 0 15,19 0-16,0 0 1,59-20 0,-78 20-1,38-19 1,60 0 0,-60-1-1,2-19 1,-2 20-1,20-1 1,59 0 0,-20 1-1,0-1 1,1 1 0,38 19 15,-19 0-16,-20 0 1,60 0 0,17 0-1,2 0 1,-1 0 0,1 0-1,18 0 1,2 0-1,57 0-15,-58 19 16,0-19 0,19 0-1,-18 20 1,37-1 0,-18-19 15,38 0-16</inkml:trace>
  <inkml:trace contextRef="#ctx0" brushRef="#br0" timeOffset="-127976.36">2606 8687 0,'0'19'0,"0"1"15,0-1 1,-19 39 0,-1 60-1,0-1 1,1 19-1,19 40 1,0 0 0,0 19-1,19 1 1,-19-40 0,20 117 15,-20-116-16,20-1 1,-20-79 0,0 2-1,0-21 17,0-39-32</inkml:trace>
  <inkml:trace contextRef="#ctx0" brushRef="#br0" timeOffset="-127241.97">2703 10776 0,'0'0'16,"-19"0"-1,19 19 1,-20-19-16,1 0 15,-20 20 1,0-1 0,19 39 15,1-18-15,38 19-1,40-40 1,-1 1-1,-38-20-15,58-39 16,0-20 0,-58 19-1,-40-18 1,-19 19 0,0 39-1,-20 39 1,20 0-1,20 20 1,19-20 0,19-19 15,20-1-31</inkml:trace>
  <inkml:trace contextRef="#ctx0" brushRef="#br0" timeOffset="-126658.5">2684 10834 0,'19'20'78,"1"-20"-62,0 19-16,-1-19 0,59 19 15,117 1 1,-19-20 0,97-20-1,20 1 1,98-39-1,-79 38 1,117-19 0,-77 19 15,38 20-15,-155 0-1,-21 0 1,-175 20-16,117-20 15,-77 0 1,-40 0 0</inkml:trace>
  <inkml:trace contextRef="#ctx0" brushRef="#br0" timeOffset="-125075.63">2664 10892 0,'-19'0'47,"38"0"0,-19-19-31,20 0-1,-1-1 1,40-58 0,-39 58-16,58-57 15,39-79 1,0 38-1,0-58 1,-19 79 0,-60 38-1,2-18 1,19-2 0,-2 1-1,-17 0 1,19 0-1,-40 39 1,1 19 15,-20 1-15,0 38 15,-20-19-15,40 0 15,-20-19-15,19-1-1,-19 1 1</inkml:trace>
  <inkml:trace contextRef="#ctx0" brushRef="#br0" timeOffset="-123676.16">2782 11010 0,'0'-19'16,"-20"19"-16,20-20 47,-19 20-32,38 0 95,-19-20-95,20 20-15,-1-19 16,176-59-1,137-40 17,-137 60-17,-19-20 1,117-98 0,-79 59-1,-155 98-15,117-60 16,-40 41-1,-57-1 1,-40 39 31,19-40-31,-38 40-1,-1 0-15,-38 0 47</inkml:trace>
  <inkml:trace contextRef="#ctx0" brushRef="#br0" timeOffset="-122807.97">4558 10033 0,'19'0'94,"1"0"-94,0 0 31,19 20 0,0-20-15,58 0 0,1 0-1,-40 0 1,-58 20-1,20-20 17,-40 0-1,20 19-31,-19 1 0,-39 58 16,-21 0-1,40-19 1,0 19-1</inkml:trace>
  <inkml:trace contextRef="#ctx0" brushRef="#br0" timeOffset="-121540.13">3328 9585 0,'0'-20'62,"-19"20"-46,38 0 77,0-19-93,1 19 0,78-20 16,19-38 0,0-1-1,-39 20 1,-38 19 0,-21 20-1,-19 20 1,-19-20 140,19 19-140,0 1-16,0 0 15,-20 19-15,20-20 0,-20 176 32,20-77-17,20-21 1,-20-77 15,0-1-31</inkml:trace>
  <inkml:trace contextRef="#ctx0" brushRef="#br0" timeOffset="-119123.19">2958 10639 0,'-20'-20'0,"20"1"47,-20 19-32,20-20 95,20 20-17,0 0-61,-1 20-17,0-20 17,1 19-1,19 21-16,-19-21 1,57 59 0,-57 0-1,-40-58 1</inkml:trace>
  <inkml:trace contextRef="#ctx0" brushRef="#br0" timeOffset="-118038.53">3426 10268 0,'-20'0'47,"20"-20"-31,-19 20 0,19 20-1,-20-20 16,-38 59-15,-1 38 0,59-38-1,20-20 1,-1 0 0,20-20-1,-39 1-15,39 19 16,20-19 15,-1-40-15,-19-19-1,0-20 1,1 1 0,-21-1-1,1 0 1,-20 1-1,-39 19 1,-1 19 0,21 20-1,-1 0 1,0 0 0,1 20-1,-19 0 1,-21 19-1,39-1 17,-19 21-17,20-39 1,-1-1 0,40-19 15,18 20-16,21-40 1,0 1 0,-1-1-1,1-39 1,-20 21 0,19-1-1,-38 19 1,-1 0-1</inkml:trace>
  <inkml:trace contextRef="#ctx0" brushRef="#br0" timeOffset="-110135.85">3152 12533 0,'-19'0'63,"0"-20"-48,19 1 17,0-1-17,0 0 1,38-97-1,21 39 1,-20 59 0,20 38-1,-1 1 1,1 38 0,-20-18-1,-20 18 1,-19 1-1,-19 19 1,-20 0 0,0-20-1,19-18 1,-19-2 0,0-18-1,20-1 16,-1-38-15,1-1 0,19 1-16,-20-20 15,40-59 1,-1 40 0,1-20-1,19 19 1,-1 20-1,-18 20 1,0 38 15,-1 1 1,-19-1-17,20 20 16,-20 0-15,0 20 0,0-21-1,-20 21 1,20-20 0,20-19-16,-20 19 15,39-20 1,19 1-1,1-20 1,0-39 0,-1-20-16</inkml:trace>
  <inkml:trace contextRef="#ctx0" brushRef="#br0" timeOffset="-109770.4">3836 12630 0,'0'0'0,"-19"0"78,19 20-78,0-1 31,0 1-15,0-40-1,19 20 1,-19-19 0,0-1-1</inkml:trace>
  <inkml:trace contextRef="#ctx0" brushRef="#br0" timeOffset="-109119.9">3894 11966 0,'0'-19'0,"-19"19"31,19 59 0,39 57-15,0-17 0,0-22-1,-20-18 1,-19 0-1,0-40 1,0 0 0,0-38-1,0 0 1,20-60 0,19 21-1,0 0 16,20 18-15,-1 1 0,1 59-1,-20 19 1,-19 0 0,-1-20-16,0 20 15,-38 40 1,0-21-1,-60 20 1,-18-19 0,-1-59-1,1-39 1</inkml:trace>
  <inkml:trace contextRef="#ctx0" brushRef="#br0" timeOffset="-108703.24">4538 12142 0,'-19'0'15,"38"0"16,-19-20-15,20 20 0,19-39-1,40-38 1,37-2 0,-18 21-1,0 58-15</inkml:trace>
  <inkml:trace contextRef="#ctx0" brushRef="#br0" timeOffset="-108503.31">4695 12181 0,'0'-19'31,"19"19"-15,-38 19-16,57-58 16,21 19-1,176-77 1</inkml:trace>
  <inkml:trace contextRef="#ctx0" brushRef="#br0" timeOffset="-107769.46">5124 11244 0,'0'0'15,"0"19"16,-19-19-31,19 20 32,0 0-32,19 19 15,1 19 1,39 40 0,-21-1 15,21 21-16,-39-80-15,38 100 16,-39-61 0,1 22-1</inkml:trace>
  <inkml:trace contextRef="#ctx0" brushRef="#br0" timeOffset="-107002.69">5592 11342 0,'-19'0'0,"19"-20"31,19 20-15,-19-19-16,20-21 15,-20 21-15,39-20 16,20 0-1,19 39 1,-19 20 0,-1 18-1,-19 21 1,-39 20 15,0-21-15,-20 20-1,-38 19 1,39-57 0,-21-40-1,21-40 1,19-18 0,0-1-1,39-38 1,0 19-1,0 19 1,-20 59 15,20 39-15,-19 20 15,19-20-15,-19-20-1,77-19 17,-38 0-17,-20-38-15</inkml:trace>
  <inkml:trace contextRef="#ctx0" brushRef="#br0" timeOffset="-106652.25">6120 10736 0,'-20'0'15,"1"0"1,19 20 0,0 0-1,58 58 1,-19 0 0,-39-59-16,59 98 15,-1 1 1,1-1-1,-20-20 1,0 21 0</inkml:trace>
  <inkml:trace contextRef="#ctx0" brushRef="#br0" timeOffset="-105802.63">6550 10463 0,'0'0'15,"0"-19"1,-20 19-16,20 19 31,0 1-15,0 0-16,20 38 15,-1-39-15,1 60 16,18 38 0,41 39-1,-21-20 1,0 1 15,-18-39-15,-21-39-1,-19-21-15</inkml:trace>
  <inkml:trace contextRef="#ctx0" brushRef="#br0" timeOffset="-105169.48">6921 10268 0,'0'20'31,"0"-1"-16,0 1-15,0-1 16,57 157 15,2-20-15,-19-39 0,-21 20-1,1-98 1,-40-19-1,20-40 1,0-19 0,0-39-1,20-20 1,-1 39 15,98-58 0,-59 117-15,1 20 0,0 39-1,-20-21 1,-39 41 0,-39-21-1,-59 20 1,-19-19-1,-59-59 1</inkml:trace>
  <inkml:trace contextRef="#ctx0" brushRef="#br0" timeOffset="-104751.69">7486 9897 0,'-19'0'32,"19"20"-32,0-1 15,0 1-15,0 38 16,39 40 15,39 19-15,-19 0-1,-1 40 1,1 37 0,-20-57-1,-20-117-15,0 97 16</inkml:trace>
  <inkml:trace contextRef="#ctx0" brushRef="#br0" timeOffset="-103118.55">8228 9838 0,'0'-19'46,"0"38"33,20-19-33,-20-19-46,19 19 0,1-58 16,-20 18 0,-20 1-1,-19 1 1,0 18 15,-19 40-15,-1 18-1,0 21 1,1 0 0,39 18-1,-1 2 1,20-59-16,20 77 16,38 20-1,20-39 1,58 0-1,-18-59 1,58-57 0,-59-21-1,0-77 1</inkml:trace>
  <inkml:trace contextRef="#ctx0" brushRef="#br0" timeOffset="-102568.14">8775 9877 0,'0'0'0,"-20"0"32,1 0-17,-1 0 1,-18 20-1,18-20-15,-19 20 16,0 19 0,19 38-1,0 22 1,60-41 0,-1-19-1,78-59 1,19-77-1,-38 18 1,-78 2 0,-138 38 31,21 58-32,18 1 1,61 0-16</inkml:trace>
  <inkml:trace contextRef="#ctx0" brushRef="#br0" timeOffset="-102100.28">9166 9644 0,'-40'-59'47,"21"59"-32,-40 19-15,177 21 0,-274-21 32,136 39-17,20-18 1,0-21-16,20 1 15,37-20 1,2 0 0,-19 19-1,17 0 1,-17 1 0,-21-1-1,1 1 1,-40 19-1,1 1 1,-59 17 0,-20 2-1,21-59 17,18-39-32</inkml:trace>
  <inkml:trace contextRef="#ctx0" brushRef="#br0" timeOffset="-101484.53">9693 8999 0,'-40'0'31,"21"0"-31,-40 0 16,196 19-16,-156-38 0,-177 38 15,118 40 17,39 19-17,-59 59 1,59 39-1,39-59 1,39 0 0,59-58-1,59-40 1,194-175 15,-195 0-15,-136 38-1,-79 21 1,-58-1 0,-40 60 15,40 57-15,-19 59-1,19 39 1,58-39-1,79 0 1,38-59 0,99-57-1,37-60 1,119-58 0</inkml:trace>
  <inkml:trace contextRef="#ctx0" brushRef="#br0" timeOffset="-98084.26">9751 8589 0,'0'20'16,"0"-1"15,0 0-31,0 1 16,59 58 0,-20 0-1,58 40 1,-38-1-1,-39-98-15,38 98 16,0-19 0,-38-20-1,39 0 17,-40-20-17,0 1 1,1-39-1,-20-1 1,0 1 0,0 0-1,-20-1 1,1 0 0,0 1-1,-1-1 1,-39 21-1,-18 18 1,-21 0 0,-19 21 15,19-40-15,-19 19-1,20 1 1,-2 19-1,22 0 1,-21 0 0,39-19-1,-19 19 1,19-20 0,-38 40-1,-20-1 1,-98 59 15,117-77-15,1-1-1,-20 20 17,-1-1-17,21 1 1,-20-20-1,39 0 1,-39 19 0,39-18-1,-20 18 1,20-38 0,-19 19-1,18-20 1,-18 1-1,-21-1 1,21 1 0,-1 20 15,-19-21-15,-19 20-1,-1 0 1,-214 59 15,175-59-15,-19 39-1,19 0 1,20 0 0,-79 19-1,60-57 1,-40-1-1,58 0 1,-18 20 0,38-20 15,-19 0-15,-19-20-1,-1 1 1,20 19-1,19-39 1,39 0 0,1-19-1,18 0 1,2-1 0,18-19-1,39-19 1,1-21-1,-20 1 1,-19-19 0,18 19 15,-18-20-15,-1-38-1,20 18 1,-58-18-1,-1-21 1,20 41 0,-40-41-1,21 1 1,38 39 0,-18-39-1,-21-20 1,20 40-1,19 19 1,0 19 0,40 20 15,0 20-15,-1 19-1,40 0 63,-20-20-62,19 20-16,0 0 16,40-20-1,19-19 1,59 0-1,-20-19 1,39-1 0,39-38 15,-19-1-15,39-19-1,-39 19 1,-137 59-16,370-156 31,-154 78-15,-80 58-1,40-39 1,-40 21 0,20-2-1,40 2 1,-59-2-1,0 1 1,19-39 0,-59 39 15,20-20-15,-77 60-1,57-41 1,-19 20-1,39-38 1,0 38 0,-38 1-1,38-20 1,-39 19 0,59-38-1,-40-1 1,60 20-1,-40 0 1,39 0 15,-59 19-15,21-38 0,-40 18-1,0 21 1,-58 19-1,-1 0 1,1-1 0,39 2-1,-20-1 1,20-20 0,-21 39-1,2-19 1,77-38 15,-59 37-15,-38 1 15,-1 39-15,-39-20-1,21 1 1,-1 19-1,0-19 1,-39-1 0,20 20 15,-20-19-15,38 19-1,-38-20-15,39 1 16,20 19-1,-39-20 1,0 20 15,-1 0 1,0 0-17</inkml:trace>
</inkml:ink>
</file>

<file path=ppt/ink/ink7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15T11:45:01.941"/>
    </inkml:context>
    <inkml:brush xml:id="br0">
      <inkml:brushProperty name="width" value="0.05292" units="cm"/>
      <inkml:brushProperty name="height" value="0.05292" units="cm"/>
      <inkml:brushProperty name="color" value="#FFC000"/>
    </inkml:brush>
  </inkml:definitions>
  <inkml:trace contextRef="#ctx0" brushRef="#br0">8642 4216 0,'-26'0'15,"26"-26"1,-26 26-1,26-26-15,-26 26 0,0 0 16,0 0-16,26-26 0,-26 26 16,0 0-16,-26 0 0,26 0 0,-27 0 15,27 0-15,-26 0 0,0 0 0,0 0 16,-26 0-16,26 26 0,0-26 0,0 0 0,0 0 16,0 26-16,0-26 0,0 0 0,0 0 15,26 26-15,-26-26 0,26 0 0,0 0 16,0 26-16,-1-26 0,1 0 0,0 26 15,0-26-15,26 26 0,-26-26 0,0 26 16,26 0-16,-26 0 0,26 0 16,0 0-16,0 0 0,0 0 0,0 1 15,0-1-15,0 0 0,0 0 16,0 0-16,26 0 16,-26 0-16,0 0 15,-26 0-15,26 0 0,0 0 16,0 0-16,-26 0 0,26 0 15,-26 0-15,26 26 0,-26-26 0,26 0 0,-26 0 16,26 0-16,-26 26 0,26-26 0,-26 0 0,26 0 16,0 0-16,-26 0 0,26 0 0,0 0 15,0 0-15,0 0 0,0 0 0,0 0 16,26 0-16,-26 1 0,26-1 16,-26 0-16,26 0 0,0 0 15,-26 0-15,26 0 0,-26 0 0,26-26 16,-26 26-16,26 0 0,-26 0 15,26 0-15,-26 0 16,0 0-16,0 0 0,0 0 16,0 0-16,0 0 0,0 0 0,0 0 0,0 0 15,0 0-15,0 26 0,-26-26 0,26 0 16,0 0-16,0 52 0,0-52 16,26 0-16,-26 0 0,0 0 0,26 26 15,0 27-15,0-53 0,0 0 16,0-26-16,1 26 0,-1 0 0,0-26 15,0 26-15,0-26 0,0 26 0,0-26 16,0 26-16,0-26 0,0 26 16,0-26-16,0 0 0,-26 26 0,26-26 15,-26 26-15,26-26 16,-26 26-16,26 0 0,0 0 16,-26 0-16,26 0 15,0-26-15,-26 26 0,26-26 0,0 26 0,-26 0 16,26-26-16,0 26 0,0-26 0,26 0 15,-26 26-15,0-26 0,26 0 0,0 0 16,53 0-16,-53 0 0,0 0 16,0 0-16,0 0 0,26-26 0,-26 26 15,0-26-15,0 26 0,0-26 0,0 26 0,0-26 16,0 26-16,-26-26 0,0 0 0,26 26 16,-26 0-16,-26-26 0,26 26 0,0 0 15,1 0-15,-1 0 16,0 0-1,0-26 1,0 26-16,0-26 16,0 0-16,0 26 0,0-26 0,0 0 15,26 0-15,-26 0 0,26 0 0,-26-26 0,26 26 16,-26-26-16,26 26 0,-26-27 0,26 27 16,-26-26-16,0 0 0,0 26 0,52-78 15,-52 78-15,0-52 0,0 26 16,0 26-16,-26-26 0,0 26 0,27 0 15,-27-26-15,0 26 0,0 0 16,0 0-16,0 0 0,-27 26 0,27-26 16,0 0-16,-26 0 0,26 0 15,0 0-15,0 0 16,26 0-16,1 0 16,-27-1-16,26 1 0,-26 0 15,26 0-15,0 26 0,-26-26 0,26 0 16,-26 0-16,0 0 0,26 0 0,-26 0 0,0 0 15,0 0-15,0 0 0,0 0 0,0 0 16,-26-26-16,26 26 0,0 0 0,-26 0 16,26-26-16,-26 26 0,26 0 0,-52-52 15,52 52-15,-53-26 0,27 26 16,0 0-16,-26 26 0,26-26 0,0 26 16,-26-26-16,26 26 0,-26-26 0,26 26 15,-26 0-15,26-27 0,-26 27 0,26 0 16,0 0-16,0-26 0,0 26 0,0 0 0,0 0 15,0-26-15,0 26 0,0 0 16,0-26-16,0 0 0,0 26 0,0 0 16,0-26-16,0 26 0,-1 0 0,1-26 15,0 26-15,0 0 0,-26-26 0,26 26 16,0 0-16,-26 0 0,26-26 0,0 26 0,-182-26 16</inkml:trace>
  <inkml:trace contextRef="#ctx0" brushRef="#br0" timeOffset="1171.94">8199 2837 0,'-26'0'0,"26"26"94,0 0-94,-26 26 31,26-26-31,0 26 0,0 0 0,-26 0 47,26-26-47,0 26 0,0 0 0,-26 0 16,26-26-16,0-52 31,0 0-31,0 0 16,0 0-16,0 0 0,-26 0 0,26-26 15,0 26-15,0 0 0,0 0 0,0 0 16,0 0-16,0 0 0,0 0 16,0 0-16,26 0 0,-26 0 15,0 0-15,0 0 0,26 26 0,-26-26 16,26 0-16,-26 0 0,0 0 0,26 26 15,-26-26-15,26 0 0,0-1 0,0 1 16,0 26-16,-26-26 0,26 26 16,0-26-16,1 26 15,-1 0-15,0 0 16,-26 26-16,26-26 0,0 0 16,0 26-16,0-26 15,-26 26-15,26-26 0,0 0 0,-26 27 16,26-27-16,-26 26 0,26 0 15,0 0-15,0 0 0,-26 0 0,0 0 16,26 0-16,-26 0 0,26 0 16,-26 0-16,0 0 0,0 0 0,26 0 15,-26 0-15,0 0 0,0 0 0,0 26 16,0-26-16,0 0 0,0 0 0,0 0 0,0 0 16,0 0-16,0 0 0,0 0 0,0 26 15,0-26-15,0 0 16,0 0-16,0 26 15</inkml:trace>
  <inkml:trace contextRef="#ctx0" brushRef="#br0" timeOffset="1510.63">8069 3019 0,'0'0'0,"-26"0"16,0 0-1,52 0 32,0 0-31,0 0-1,26 0 1,0 0-16,0-26 16,0 26-16,1 0 0,25-26 0,208 0 0</inkml:trace>
  <inkml:trace contextRef="#ctx0" brushRef="#br0" timeOffset="2673.59">10412 5361 0,'26'0'32,"0"0"-17,-26 26-15,26-26 16,0 0-16,0 0 0,0 0 16,0 0-16,0 0 0,0 0 15,0 0-15,0 0 0,0 0 0,0 0 0,0 0 16,0 0-16,0 0 0,0 27 0,0-27 15,0 0-15,0 0 0,0 0 0,0 0 16,1 0-16,-1 0 0,26 0 0,-26 0 16,0 0-16,26 0 0,0 26 0,26-26 15,-26-26-15,0 26 0,0 0 16,0 0-16,0 0 0,0 0 0,26 0 16,-26 0-16,0 0 0,1-27 0,25 27 0,-26 0 15,0 0-15,0 0 0,0 0 0,0 0 16,26 0-16,-26 0 0,0 0 0,0 0 15,0 0-15,0 0 0,0 0 0,0 0 16,26 0-16,27 0 0,-27 0 0,-26 27 16,26-27-16,-26 0 0,26 0 0,0 0 15,-26 0-15,26 0 0,-26 0 0,26 0 16,-26 0-16,27 0 0,-27 0 0,0 0 16,0 0-16,0 26 0,0-26 0,0 0 0,0 0 15,0 0-15,0 0 0,0 26 0,0-26 16,26 0-16,-26 0 0,131 26 15,-105-26-15,-26 0 0,26 0 0,-26 0 16,26 0-16,-26 0 0,0 0 0,26 26 16,-26-26-16,0 0 0,0 0 0,-26 0 15,26 0-15,-26 0 0,26 0 0,-25 0 16,25 0-16,-26 0 0,0 0 0,0 0 0,0 0 16,0 0-16,0 0 0,0 0 15,0 0-15,0 0 16</inkml:trace>
  <inkml:trace contextRef="#ctx0" brushRef="#br0" timeOffset="4884.59">17622 3539 0,'0'0'0,"-26"0"0,0 0 15,26-26-15,-26 26 0,0 0 16,0 0-16,0 0 0,0-26 16,-26 26-16,26 0 0,-26 0 0,26 0 15,-26 0-15,26 26 0,-26-26 0,-1 0 16,27 0-16,-26 26 0,26-26 0,-52 27 15,52-27-15,0 26 0,0-26 0,26 26 16,-26-26-16,26 26 0,-26-26 0,26 26 16,0 0-16,0 0 0,0 0 15,26-26-15,-26 26 0,26 0 16,0 0-16,0 0 16,0 0-16,-26 0 15,26 0-15,-52-26 16,26 26-16,0 0 0,-26 0 0,0 0 15,0 0-15,-26 0 0,26 0 16,0 0-16,-26-26 0,26 26 0,0 0 16,-26 0-16,26-26 0,0 26 0,0-26 15,0 26-15,0 0 0,0-26 0,26 26 16,-26-26-16,26 26 0,0 0 0,-26-26 16,26 26-16,0 0 0,0 0 0,26 0 15,-26 1-15,0-1 0,26 0 16,-26 0-16,26-26 15,-26 26-15,0 0 0,0 0 16,0 0-16,0 0 16,-26-26-16,26 26 0,-26 0 0,0 26 15,0-26-15,0 0 0,0 0 16,-27 0-16,27 26 0,0-26 0,0 0 0,0 0 16,0 26-16,0-26 0,0 0 0,0 0 15,26 26-15,0-26 0,-26 0 0,26 0 16,0 0-16,0 0 0,26 0 0,-26 1 15,0-1-15,26 0 0,0 0 0,0 0 16,-26 0-16,52 26 0,-26-52 16,0 26-16,0 0 0,1 0 0,-1 0 0,0-26 15,0 26-15,0 0 0,0-26 0,0 26 16,0 0-16,0 0 16,0 0-16,-26 0 0,0 0 15,0 0-15,0 0 16,0 0-16,0 0 0,-26 0 15,26 0-15,0 0 0,26 0 0,-26 0 16,0 0-16,26-26 0,-26 26 0,26 0 16,0 0-16,0-26 0,0 26 0,0 0 15,26-26-15,-26 26 0,26 1 0,-26-27 16,26 26-16,0 0 0,-26-26 0,26 26 16,-26 0-16,26-26 0,-26 26 0,0 0 15,27 0-15,-1 26 0,-26-26 16,-26 0-16,26-26 15,-26 26-15,0 0 16,0 0-16,26-26 0,-26 26 16,26-26-16,0 26 0,0-26 15,0 0-15,26 26 0,-26-26 0,26 0 16,0 0-16,78 0 0,-52 0 16,0-26-16,0 26 0,1 0 0,-1-26 15,156 0-15,-182 26 0,26-26 16,-26 26-16,0 0 0,0-26 0,-26 26 15,0 0-15,0 0 0,0 0 0,0 0 16,-26-26 15,26 26 1,26-52-17,-26 26 1,27-26-16,-1 0 0,0 0 0,0 0 15,26-27-15,-26 27 0,0 0 0,0-26 16,-26 52-16,26-52 0,-26 52 16,-26-26-16,0 26 0,26 0 0,-26-26 15,0 26-15,-26 0 0,26 0 0,-26-26 0,26 26 16,-26 0-16,0 0 0,0 0 0,-26 0 16,26 0-16,0 0 0,0 0 0,0 0 15,0 0-15,0 26 0,0-27 0,0 1 16,26 0-16,-26 26 0,26-78 15,0 52-15,0 0 0,0 0 16,0 0-16,0 0 0,26 26 0,-26-26 16,26 0-16,-26 0 0,0 0 0,26 0 0,-26 0 15,0 0-15,26 0 0,-26 0 0,0 0 16,0 0-16,26 0 0,-26 0 0,0 0 16,0 0-16,0 0 0,-26 0 0,26 0 15,-26 0-15,0-26 0,0 26 16,26 0-16,-26 26 0,0-26 0,0-1 0,0 1 15,0 0-15,-1 26 0,1-26 0,0 0 16,0 26-16,0-26 31,0 26-31,26-26 16,-26 0 0,26 0-1,0 0-15,0-26 0,0 26 0,0 0 16,0 0-16,0-26 0,0 26 0,0 0 15,0 0-15,-26 0 0,26 0 16,-26 26-16,0-26 0,0 26 0,0-26 0,0 26 16,0-26-16,0 26 0,0 0 0,-26-26 15,26 26-15,-26 0 0,26 0 0,-26 0 16,0 0-16,0 0 0,0 0 0,26 0 16,-26 0-16,-1 0 0,27 0 0,-130 0 0</inkml:trace>
  <inkml:trace contextRef="#ctx0" brushRef="#br0" timeOffset="5568.98">19132 2550 0,'0'-26'15,"0"52"32,0 26-15,0 1-17,-26-27 16,26 26-31,0-26 0,0 0 16,0 26-16,0 104 0</inkml:trace>
  <inkml:trace contextRef="#ctx0" brushRef="#br0" timeOffset="6235.38">19158 2420 0,'0'-26'15,"26"26"32,-26-26-47,26 26 0,0 0 16,-26-26-16,26 26 0,26 0 15,-26-26-15,0 26 0,26 0 16,-26 0-16,0 0 0,0 0 0,26 0 16,-26 26-16,0-26 0,0 0 0,0 26 0,26-26 15,-52 26-15,26 0 0,0-26 0,-26 26 16,27 0-16,-54 0 0,27 0 15,-26 0-15,0 0 0,0 0 16,0 0-16,-26 1 0,26-1 16,-26 0-16,26 0 0,0-26 0,0 26 0,0-26 15,0 26-15,0-26 0,0 0 16,26 26-16,26-26 31,-26-26-31,26 26 0,0 0 0,0 0 16,-26-26-16,26 26 0,26 0 15,-26-26-15,0 26 0,0 0 0,0 0 16,0 0-16,0 0 0,0 0 0,0 0 16,0 0-16,-26 26 0,27-26 0,-1 0 15,0 26-15,0-26 16,-26 26-16,26 0 0,0 0 16,-26 0-16,0 0 15,26 0-15,-26 0 0,0 0 16,-26 0-16,26 0 15,0 0-15,-26-26 0,0 26 0,26 0 16,-26 0-16,0-26 0,0 26 0,-1 0 16,1-26-16,0 26 0,0-26 0,-26 26 0,26-26 15,-26 0-15,26 26 0,-26-26 0,0 0 16,-208-52-16</inkml:trace>
  <inkml:trace contextRef="#ctx0" brushRef="#br0" timeOffset="7505.24">13145 3670 0,'0'-26'15,"0"52"-15,0 0 47,0 0-31,0 0-1,0 0-15,0 0 16,0 0-16,-26 0 0,26 0 16,0 0-16,0 0 0,0 0 0,0 0 0,0 0 15,0 0-15,0 0 0,0 0 0,0 0 16,0 0-16,0 0 0,0 0 0,0 0 16,0 0-16,0 0 0,-26-26 0,26 26 15,26 26-15,-26-26 0,0 0 16,0 0-16,0 0 15,0 0-15,0 1 16,0-1 0,0 0 77,26-26-93,-26 26 32,26-26 15,0 0-16,26 0-16,-26 0-15,0-26 0,26 26 16,0 0-16,0 0 0,78 0 16,-77-26-16,-1 26 0,-26 0 0,26 0 15,-26 0-15,0 0 0,0 0 0,0 0 0,0 0 16,0 0-16,0 0 16</inkml:trace>
  <inkml:trace contextRef="#ctx0" brushRef="#br0" timeOffset="9587.48">9319 5518 0,'-26'0'31,"0"0"-15,0 0 0,-1 0-1,1 0-15,26-26 0,-26 26 16,0 0-16,0 0 16,0 0-16,0 0 15,0 0-15,0 0 16,0 0-16,0 0 15,0 26 1,0-26-16,26 26 16,-26-26-16,0 0 0,26 26 0,-26-26 15,0 26-15,0 0 0,0 0 16,0 0-16,0 0 16,0 0-16,0 0 15,26 0-15,-26-26 0,26 26 16,0 0-16,-26-26 0,26 26 0,0 0 15,-26 0-15,26 0 0,0 0 16,0 0-16,0 0 16,26-26-16,-26 26 0,0 0 15,26-26-15,-26 26 0,26-26 16,-26 26-16,26-26 0,-26 26 0,26-26 16,-26 26-16,26-26 0,-26 26 0,26-26 15,0 26-15,0-26 0,0 26 16,0-26-16,0 26 0,0-26 15,0 0-15,0 0 0,0 26 16,0-26-16,0 0 0,0 0 16,0 0-16,0 0 15,0 0-15,0 0 0,0 0 16,0-26-16,1 26 0,-1 0 16,-26-26-16,26 26 0,0-26 0,0 0 15,0 0 1,0 26-16,-26-26 0,26 0 15,0 0-15,0 26 16,-26-26-16,26 26 0,-26-26 16,26 0-16,-26 0 15,0 0-15,26 0 0,-26 0 16,0 0-16,0 0 0,0 0 16,0 0-16,-26 0 0,26 0 15,0 0-15,0 0 0,-26 26 16,26-26-16,0 0 0,-26 26 15,26-26-15,-26 0 16,26 0-16,-26 26 0,26-26 16,-26 26-16,26-26 0,-26 26 15,26-26-15,-26 26 0,0 0 16,26-26-16,-26 26 0,0 0 16,0-26-16,-1 26 15,1 0-15,0 0 0,0 0 0,0 0 16,0 0-16,0 0 0,0 0 15,0 0-15,0 0 0,0 0 16,0 0-16,0 26 0,0-26 16,0 26-16,0 0 0,-26 52 0</inkml:trace>
</inkml:ink>
</file>

<file path=ppt/ink/ink7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15T11:48:30.897"/>
    </inkml:context>
    <inkml:brush xml:id="br0">
      <inkml:brushProperty name="width" value="0.05292" units="cm"/>
      <inkml:brushProperty name="height" value="0.05292" units="cm"/>
      <inkml:brushProperty name="color" value="#FF0000"/>
    </inkml:brush>
  </inkml:definitions>
  <inkml:trace contextRef="#ctx0" brushRef="#br0">9319 6038 0,'0'0'0,"0"26"31,-26-26 0,52 0 126</inkml:trace>
  <inkml:trace contextRef="#ctx0" brushRef="#br0" timeOffset="2014.96">10360 6845 0,'0'-26'125,"-26"0"-125,26 0 16,-26 26-16,-26 26 16,-26 26 15,52-52-31,-79 104 15,1-26 1,78-52 0,0 26 15,78 78-15,26-51-1,27-53 1,-53-26-1,52-26 1,-52 26 0,26 0-1,-52 26 1,0-26 0,0 26-1,-26 0 16,0 26-15,-52 0 0,0 26-1,26-78-15,-52 52 16,-52-26 0,25-26-1,-51-78-15</inkml:trace>
  <inkml:trace contextRef="#ctx0" brushRef="#br0" timeOffset="2865.42">9136 7209 0,'0'0'0,"0"26"0,-26-26 15,-26 27 17,0-27-17,-26 26 1,26 0 0,-52 26-1,52 0 16,26-26-31,0 26 16,0 0 0,26 0-1,0 0 1,26 0 0,26-26-1,0-26 1,78 0-1,-26-26 1,26 0 0,-52 0-1,-25 0 1,-1 26 0</inkml:trace>
  <inkml:trace contextRef="#ctx0" brushRef="#br0" timeOffset="3181.88">8720 8146 0,'26'0'31,"0"0"-15,0 0 0,0 0-16,26-26 31,26 0-16,-52 26-15,78-26 16,79-52-16</inkml:trace>
  <inkml:trace contextRef="#ctx0" brushRef="#br0" timeOffset="4716.53">7497 3149 0,'0'0'0,"-27"0"0,27 26 15,-26 26 1,-26 0-1,52-26-15,-78 78 16,-52 26 0,26 27-1,-52 51 1,52-26 15,-26 52-15,52-51-1,-27 51 1,53-26 0,-26 130-1,26-103 1,0-27 0,26-52-1,26 26 1,-26-26-1,26 53 1,26-1 0,0-78-1,26 0 1,0-26 0,0-52 15,52 52-16,-25-52 1,25 27 0,-26-27-1,52 26 1,-26-26 0,0 0-1,0 0 1,0-26-1,-26 0 1,79 104 15,-79-78-15,-26-26 0,26-26 15,0 26-16,-26-26 1,0 26 0,0-26-1,26-26-15</inkml:trace>
  <inkml:trace contextRef="#ctx0" brushRef="#br0" timeOffset="12971.75">10334 7782 0,'26'26'15,"-26"0"32,26-26-47,-26 26 47,-26 0-31,26 78-1,0-26 1,26 0-1,-26-25 1,26-1 0,-26-26-1,0 52 1,26 0 0,0 0-1,-26-26 1,0-26-1,0 0 1,0 0 0,26-26-16</inkml:trace>
  <inkml:trace contextRef="#ctx0" brushRef="#br0" timeOffset="14205.28">10646 9318 0,'-26'-26'47,"0"26"-16,0 26-15,0 0-1,0 0-15,0 0 16,-26 52 0,0 0 15,52 0-15,0 26-1,0-26 1,26 0-1,0-26 1,26-26 0,0-26-1,26 26 1,0 1 0,0-54-1,0 1 1,-52-26-1,0 52-15,0-52 16,-26 26 15,0-26-15,-26-26 0,0 0-1,-26 0 1,26 0-1,-52 26 1,26 26 0,-78-52-1</inkml:trace>
  <inkml:trace contextRef="#ctx0" brushRef="#br0" timeOffset="15205.69">10126 9110 0,'0'0'0,"26"0"62,0 26-46,0-26 0,0 0-16,78-26 31,26-1-15,-26 1-1,26-26 1,-52 26-1,-26 0 1,-26 26 15,-26-26 172,-26 26-187,0 0 0,-26 0-1</inkml:trace>
  <inkml:trace contextRef="#ctx0" brushRef="#br0" timeOffset="21947.07">10880 8875 0,'0'-26'15,"26"26"-15,-52 0 203,0 0-124,0 0-17,0 0-46,0 0 15,0 0-15,-26 26-1,0-26 1</inkml:trace>
  <inkml:trace contextRef="#ctx0" brushRef="#br0" timeOffset="28980.5">18429 5440 0,'26'0'47,"-52"0"47,26-26-63,-26 26 1,0 0 14,0 0-30,0 0 15,0 0-15,26 26 15,-26 0 0,0 0 1,26 0-17,26-26 1,0 26 15,0-26-31,26 0 31,-52-26-15,26 0-16,0 26 16,-26-26-1,0 0 17,-26 26 30,0 0-31,26 26-15,-26-26 0,26 26-1,-26-26 16,52 26-15,0-52 31,-26 0 31,-26 26-78,0 26 31,0-26-31,26 26 16,26-26 15,0-26 0,-26 0 1,26 26-17,-26-26-15,-52 26 16</inkml:trace>
  <inkml:trace contextRef="#ctx0" brushRef="#br0" timeOffset="30866.6">19288 7235 0,'0'0'16,"-26"-26"-16,52 26 0,-52 0 15,0-26 17,-26 26-17,26-26 1,0 26-16,0 0 16,-26-26-1,0 26 1,0 26-1,-1 0 1,27 26 0,-26 1-1,26 25 1,0 0 0,26 0 15,0-26-16,26 0 1,26 26 0,27 26 15,-1-78-15,26 0-1,-26-26 1,26-26-1,-52 0 1,-26 0 0,0-26-1,0 0 1,-26-26 0,0 26 15,-26-26-16,0 0 1,-26 26 0,0 0-1,0-1 1,-52 27 0</inkml:trace>
  <inkml:trace contextRef="#ctx0" brushRef="#br0" timeOffset="31666.36">18481 6897 0,'26'0'15,"-26"26"16,26-26-15,0 0 0,0 0-16,0 26 15,104-26 1,26-26 0,-25 0-1,-1 26 1,0-26-1,-52 0 1,-26 26 0,-26 0-1,0 0 1,-26-26 62,-26 26-62,26-26-16,-78 0 31,26 0-15,-52 0-1,52 26 1,26 0-16</inkml:trace>
  <inkml:trace contextRef="#ctx0" brushRef="#br0" timeOffset="39004.04">11271 10021 0,'26'0'16,"-26"26"171,0 0-171,0 0-16,0 0 0,0 0 15,26 52 1,-26-52 0,0 0-1,0-52 63,0 0-62,0 0 0,-26 26-16,26-26 0,0-52 15,0 26 1,0-1-1,0 1 1,26 26 0,0 0-1,0 26-15,0-26 32,0 0-17,0 26 1,0 0-1,0 26 1,0 0 0,0 26-1,0 27 1,0-53 0,0 52-1,0-52 1,-26 26-1,0 0 1,26-26 0,-26 0 15,26-26-15</inkml:trace>
  <inkml:trace contextRef="#ctx0" brushRef="#br0" timeOffset="39319.94">11115 10151 0,'26'0'0,"-26"26"47,26-26-47,0-26 16,26 26-1,26-26 1,26 0-1,0 0 1,0 0-16</inkml:trace>
  <inkml:trace contextRef="#ctx0" brushRef="#br0" timeOffset="44240.28">19652 7990 0,'0'26'172,"0"0"-156,0 0-1,0 0 17,0 26-32,0-25 0,0 103 31,0-78-31</inkml:trace>
  <inkml:trace contextRef="#ctx0" brushRef="#br0" timeOffset="45007.04">19574 8016 0,'26'0'16,"-26"-26"15,26 26-16,0-52 1,78 26 15,1 52 1,-79 26-17,0 0 1,-52 26-1,-26-25 1,0-1 0,-27 0 15,27-26-15,26-26-1,26-26 16,26 26-31,0-26 16,0 26 0,53-26-1,-27 26 1,0 0 0,-26 26-1,0 26 1,-26-26-1,-26 0 1,0 26 15,-52 0-15,25-26 0,-51 0-16</inkml:trace>
  <inkml:trace contextRef="#ctx0" brushRef="#br0" timeOffset="60015.78">22125 6663 0,'0'-26'31,"-26"26"-16,52-26 1,-52 26-16,26 26 47,0 0-16,0 26-15,26 78-1,-26 26 1,0 52 0,26-25-1,-26-53 1,0-104-16,0 26 16,-26 0-16</inkml:trace>
  <inkml:trace contextRef="#ctx0" brushRef="#br0" timeOffset="60416.86">22880 6611 0,'0'26'15,"-26"-26"1,26 26-1,-52 0 1,-26 78 0,0 0-1,52-78-15,-52 78 16,-26 26 15,-27 79-15,1-1-16</inkml:trace>
  <inkml:trace contextRef="#ctx0" brushRef="#br0" timeOffset="60783.58">22385 7079 0,'0'0'0,"0"-26"0,0 52 0,0 0 63,53 0-48,-1 26 1,-26-26-16,104 79 16,52 25-1,-78 0 1,26 26 0,-78-78-1,-26 0-15</inkml:trace>
  <inkml:trace contextRef="#ctx0" brushRef="#br0" timeOffset="61483.56">23140 7183 0,'26'0'78,"0"-26"-46,0 26-32,0 0 0,27-26 15,51 0 1,-78 0 0,-26 26 15,0-26 0,-26 26 16,0 26-31,0-26-1,-53 78 1,53 27-1,105-53 1,-1-26 0,-52-26-16,26 0 15,-26 0-15</inkml:trace>
  <inkml:trace contextRef="#ctx0" brushRef="#br0" timeOffset="62084.08">23661 6897 0,'0'-26'16,"26"26"0,-26 26 62,0 0-47,26 0-15,-26 0 15,26 26 0,0 0-15,-26-26-1,52 104 1,0-103 0,-78-27 31,26-27-16,0 1-16,-26 26-15,0-104 16,26 78 0</inkml:trace>
  <inkml:trace contextRef="#ctx0" brushRef="#br0" timeOffset="63718.49">23973 6819 0,'-26'0'110,"26"26"-95,0 0 17,-26 26-17,0 26 1,26-52-16,-26 26 15,0 52 1,0-78 0,26 0-1</inkml:trace>
  <inkml:trace contextRef="#ctx0" brushRef="#br0" timeOffset="64318.6">24702 6142 0,'0'-26'15,"0"52"1,-26-26 0,26 26 15,-26 0-15,-26 52-1,-26 79 1,26-27-1,-26 52 1,52-52 0,26 26-1,0-52 1,52 27 0,26-27-1,26 0 1,0-26-1,26 0 1</inkml:trace>
  <inkml:trace contextRef="#ctx0" brushRef="#br0" timeOffset="65170.76">24884 6559 0,'-26'0'47,"26"26"-16,0 0-31,26-26 16,-26 130 0,0-26-1,0 26 1,0-26 0,0-52-1,0-26 1,0-52-1,0 0 1,0-78 0,0 0-1,0-52 1,0 26 15,26 26-15,0 26-1,-26 52-15,52-53 16,27 27 0,-1 26-1,0 26 1,-26 78 0,0 1-1,26 51 1,-26 26-1,-26-78 1,0 52 0,-26-78-1,0 52 17,-26-26-17,0-26 1,26 0-1,0-25-15</inkml:trace>
  <inkml:trace contextRef="#ctx0" brushRef="#br0" timeOffset="65503.1">24832 6975 0,'0'0'0,"0"-26"31,26 26-15,0 0-1,0 0 1,78-26 0,53 26-1,-27-26 1,-104 26-16,182-52 16</inkml:trace>
  <inkml:trace contextRef="#ctx0" brushRef="#br0" timeOffset="65986.59">25743 5856 0,'0'-26'16,"0"52"-1,26-26 17,0 26-32,78 26 31,27 26-15,-79-52-16,78 104 15,-26 53 1,-52 51-1,-52-26 1,-26 26 0,-26-52-1,-78 53 1</inkml:trace>
  <inkml:trace contextRef="#ctx0" brushRef="#br0" timeOffset="67437.45">25405 4242 0,'0'0'0,"-26"0"62,0-26-46,0 26 0,0 26-16,-78 26 31,26 26-15,-1 0-1,53-52-15,0 53 16,52 25-1,27-26 1,51 0 0,-26-52-1,0 0 1,-26 0 0,0 26-1,0 0 1,0-26-1,-52 0 1,0 26 0,-26 0 15,0 26-15,-26-26-1,-26-26 1,-26 0-1,-131-52 1</inkml:trace>
  <inkml:trace contextRef="#ctx0" brushRef="#br0" timeOffset="82546.27">1848 10073 0,'-26'0'16,"0"26"62,26 26-78,0-26 0,0 0 0,-26 104 15,0 78 1,0-156-16,26 52 16,-26 78 15,26-77-16,-26 51 1,0-78 0,26-26-1,0-26 1,0 0 15,26-26-15,0 0-1,52 26 1,52-26 0,104 0-1,-103 0 1,-79-26-16,156 0 16,-130 26-1,-52 0 1</inkml:trace>
  <inkml:trace contextRef="#ctx0" brushRef="#br0" timeOffset="83164.06">3202 10541 0,'0'-26'0,"-26"0"31,0 26-15,0 26 0,-27 26-1,27-26 16,26 0-31,-26-26 16,78 0 0,1 0-1,-1-26 1,-26 0 0,-26 0-1,-104 52 1</inkml:trace>
  <inkml:trace contextRef="#ctx0" brushRef="#br0" timeOffset="83597.65">3202 11270 0,'0'0'0,"0"26"63,0 0-48,26-26-15,-26-26 16,52 0 0,0-26-1,-52 0 1,-26 26 0,0 26-1,-52 26 16,52 0-15,0 26-16</inkml:trace>
  <inkml:trace contextRef="#ctx0" brushRef="#br0" timeOffset="84064.36">3983 10359 0,'-26'0'15,"26"26"32,0 0-31,0 0-16,-27 0 15,27 26-15,0 78 16,0 0 0,0-104-16,0 131 31,-26 25-16,26 0-15</inkml:trace>
  <inkml:trace contextRef="#ctx0" brushRef="#br0" timeOffset="84414.37">3826 10359 0,'0'-26'16,"-26"26"-16,26 26 62,0 0-62,0 0 16,0 0-16,-26 52 15,26 52 1,0-78-16,0 78 16,-26 27-1,26 77 1</inkml:trace>
  <inkml:trace contextRef="#ctx0" brushRef="#br0" timeOffset="84882.31">3800 10281 0,'-26'-26'0,"52"26"16,-26-26 15,26 26-31,105-104 31,-1 52-15,0 52-1,-52 0 1,0 52 0,-52 26 15,-52 52-16,0 0 1,-78 26 0,-26 0-1,26-52 1,-27 27 0</inkml:trace>
  <inkml:trace contextRef="#ctx0" brushRef="#br0" timeOffset="85182.38">4009 10801 0,'0'0'0,"0"-26"0,0 52 15,0 0 1,26 0 0,-26 0-1,26 0-15,26 79 16,78 51 0,26-26-1,-52-26 1,-26 52-16</inkml:trace>
  <inkml:trace contextRef="#ctx0" brushRef="#br0" timeOffset="85998.98">4529 9994 0,'0'0'16,"0"-26"31,26 0-31,52 0-1,0 26 1,26 26-1,-77 26 1,-54 53 0,-25-27-1,-52 26 1,26-52 0,104-52 30,-26-26-30,78 0 0,-26 0-1,26 26 1,-25 26 0,-27 0-1,0 26 1,-26 0-1,-26 26 1,-79 26 0,-51-52-1,52-26 1</inkml:trace>
  <inkml:trace contextRef="#ctx0" brushRef="#br0" timeOffset="86565.46">5388 10801 0,'-26'0'16,"26"26"-1,26-26 1,0 0-1,0 0 1,104-26 0,27 0-1,-131 26-15,156-26 16,-26 0 15,-26 26-15,-130 0-1,-52 52-15</inkml:trace>
  <inkml:trace contextRef="#ctx0" brushRef="#br0" timeOffset="87066.05">6872 10125 0,'0'0'0,"-26"0"31,26-26 0,0 52-31,-26 0 16,0 26-1,0-26-15,0 104 16,-26 52 15,52-26-15,26 26-1,-52 27-15</inkml:trace>
  <inkml:trace contextRef="#ctx0" brushRef="#br0" timeOffset="87699.61">6768 9994 0,'0'0'0,"26"0"62,0-26-31,0 26-31,0 0 0,104-26 16,0 26 0,-52 26-1,0 27 1,-52-27 0,-26 52 15,0 0-16,-26-52-15,0 52 16,-78 78 15,-52 0 1,104-52-17,26 0 1,0 0-1,0 27-15</inkml:trace>
  <inkml:trace contextRef="#ctx0" brushRef="#br0" timeOffset="88416.54">6377 10047 0,'0'26'16,"0"0"15,-26-26-31,26 26 16,0 78-1,0 0 1,0 52 0,26-52-1,-26-78-15,26 260 16</inkml:trace>
  <inkml:trace contextRef="#ctx0" brushRef="#br0" timeOffset="89217.67">7028 10463 0,'-26'0'47,"52"0"-16,-26 26 31,0-52-15,26 26-31,-26 26 0,26-26-16,0 26 15,-26 0-15,78 78 16,26 52-1,-26 1 1,105 77 0</inkml:trace>
  <inkml:trace contextRef="#ctx0" brushRef="#br0" timeOffset="90718.68">7444 9734 0,'-52'-52'0,"26"52"31,26-26-15,26 26 62,0 0-31,26 0-31,-25 26-16,-1-26 0,26 26 15,52 104 1,-156-52-1,0 0 1,0-25 0,78-53 46,0 0-46,0-26-16,26 26 15,0-27 1,0 1 0</inkml:trace>
  <inkml:trace contextRef="#ctx0" brushRef="#br0" timeOffset="92236.26">4087 11686 0,'0'26'62,"-26"-26"-62,26 26 0,0 0 16,0 0-16,-26 26 15,26 79 1,-26-1 0,26-78-16,-26 52 15,26 104 1,0-26-1,0 1 1,0-105 0,26 0 15,-26-26-15,26-26-1,-26 0 1,52 0-1,26-26 1,52 0 0,0-26-1,52 26 1,0-26 0,27 26-1,-53 0 1,-52 0-1,-26 0 1,-26 0 0,26 0-16</inkml:trace>
  <inkml:trace contextRef="#ctx0" brushRef="#br0" timeOffset="92736.08">5258 12545 0,'0'0'0,"0"26"0,0 0 47,26-26-32,0 78 1,26-26-1,26 27 1,52-27 0,53 52 15,-157-52-15,0-26-1,-78 26 1,-1 0-1,53-26-15,-104 52 16,0 0 0,-26 0-1</inkml:trace>
  <inkml:trace contextRef="#ctx0" brushRef="#br0" timeOffset="98623.51">6716 12311 0,'-26'-26'93,"0"26"-77,0-26-16,0 26 16,-53-26-16,-77 0 31,78 26-15,-52 52-1,52 52 1,26 0-1,26 52 1,0-26 0,52-25-1,26-1 1,0 0 0,26-52-1,0 0 1,78-52-1,0-26 1,-51-26 0,25 0 15,-26-26-15,-78 26-1,-26-78 1,-104-1-1,0 27 1,-53 52 0,27 26-1</inkml:trace>
  <inkml:trace contextRef="#ctx0" brushRef="#br0" timeOffset="99940.01">7210 13014 0,'0'26'141,"0"0"-110,0 0-16,0 0-15,-26 26 16,26 0 0,0-26 15,0-52 16,0 0-16,26 0-31,-26-26 16,0 0-1,26 26 1,-26 0 15,26-26-15,26 52-1,0 26 1,-26 26 0,0 0-1,-26 0 1,26-26 0,-26 26-1,-26 0 1,26 26-1</inkml:trace>
  <inkml:trace contextRef="#ctx0" brushRef="#br0" timeOffset="100207">7236 13118 0,'0'0'0,"26"0"78,0 0-63,0 0-15,0 0 0,0-26 16,131-52-16</inkml:trace>
  <inkml:trace contextRef="#ctx0" brushRef="#br0" timeOffset="100940.23">5987 12051 0,'-26'0'0,"26"-26"15,0 0 32,26 26-31,0 0-1,26 0-15,52-26 16,130 26 15,-104-26-15,105 26 0,-105-26-1,-26 0 1,-78 26-1,0-26 1,-52-1 0,0 1-1,0 26 1,-52-26 0,-78 0-1,26 26 1,-131 52-1</inkml:trace>
  <inkml:trace contextRef="#ctx0" brushRef="#br0" timeOffset="101657.4">7965 12259 0,'-26'0'16,"52"0"30,0 0-30,0 0-16,0 0 0,52 0 16,235-52 15,-209 52-15,-26 26-16</inkml:trace>
  <inkml:trace contextRef="#ctx0" brushRef="#br0" timeOffset="101823.9">7991 12389 0,'26'0'47,"0"0"-47,26 0 16,52 0-1,-78-26-15,235-26 16</inkml:trace>
  <inkml:trace contextRef="#ctx0" brushRef="#br0" timeOffset="102324.42">8954 11608 0,'-26'0'16,"0"0"-16,26-26 16,0 0 31,26 26-47,26 0 15,-26 0-15,52-26 16,26 26-1,1 52 17,-53 26-17,-52 26 1,-26 1 0,0-27-1,-53 26 1,53-52-1,26 26-15</inkml:trace>
  <inkml:trace contextRef="#ctx0" brushRef="#br0" timeOffset="102682.62">9345 12832 0,'0'26'78,"0"0"-46,26-26 15</inkml:trace>
  <inkml:trace contextRef="#ctx0" brushRef="#br0" timeOffset="105074.96">13952 10723 0,'0'26'47,"0"0"-16,0 0-15,0 0-16,0 0 15,0 0 1,0 105 0,0-53-1,0 52 1,0-26 0,0-78-16,0 52 15,0 0 1,0 0-1,0 0 1,26-26 0,-26-26-1,0 0 17,26-52-17,0 26 1,26 0-1,26 0 17,26-26-17,52 26 1,-25-26 0,25 26-1,-52-26 1,-52 26-1</inkml:trace>
  <inkml:trace contextRef="#ctx0" brushRef="#br0" timeOffset="106275.5">15305 10489 0,'0'-26'15,"-26"26"1,0 0 15,26 26-15,-26-26-16,0 78 15,-26 26 1,0 104 0,26-25-1,0 51 1,52-52 15,-26-156-31,52 130 16,52 0-1,26-51 1,27 25 0,77 0-1</inkml:trace>
  <inkml:trace contextRef="#ctx0" brushRef="#br0" timeOffset="107058.2">15800 10827 0,'-26'0'15,"26"26"1,-26-26 0,26 26-16,-26 131 31,26-53-15,0 26-1,0 0 1,0-78 15,0 0-15,0-78 15,0-26-15,0-52-1,0-52 1,0 26-1,26-1 1,0 27 0,52-26-1,0 78 1,0 52 0,-26 26-1,0 78 1,0-26 15,-52-52-31,52 105 16,-26-53-1,-26 52 1,0-26 0,0 0-1,-26-52 1,0 26-16</inkml:trace>
  <inkml:trace contextRef="#ctx0" brushRef="#br0" timeOffset="107358.63">15670 11244 0,'26'0'15,"0"0"16,0 0-31,0-26 16,78 26 0,208-26-1</inkml:trace>
  <inkml:trace contextRef="#ctx0" brushRef="#br0" timeOffset="107876.11">16451 10489 0,'0'0'0,"26"0"78,-26-26-78,26 26 16,0 26-16,78 0 15,-78-26-15,130 104 16,-52 104-1,-78 53 1,0-27 0,-26-52-1,-26 104 1</inkml:trace>
  <inkml:trace contextRef="#ctx0" brushRef="#br0" timeOffset="108541.93">17622 10931 0,'26'0'31,"-26"27"-15,26-27 0,52 0-1,52 0 1,27-27 0,25 1-1,-26 26 1</inkml:trace>
  <inkml:trace contextRef="#ctx0" brushRef="#br0" timeOffset="108742.49">17700 11218 0,'26'0'16,"0"0"-16,0 0 15,0-26 1,78 0 0,0 0-1,53 0-15</inkml:trace>
  <inkml:trace contextRef="#ctx0" brushRef="#br0" timeOffset="109676.14">19028 9474 0,'-26'-26'16,"0"0"-16,0 0 15,0 0-15,-1 0 16,-51 26 0,26 0-1,0 26 16,52 52-15,-26 26 0,26 0-1,26 26 1,-26-26 0,26 53-1,-26-53 1,-26 26-1,26-52 1,-26 26 0,26-26-1,0 0 1,0-26 0,0-26-16,0 78 15,0-26 16,0 27-15,0-27 0,0 26-1,-26 0 1,26 52 0,0-52-1,0-78-15,0 78 16,0 26-1,26 27 1,0-27 0,130 130 15,-51-156-15,129 0 15,104 0-31</inkml:trace>
  <inkml:trace contextRef="#ctx0" brushRef="#br0" timeOffset="111243.43">19887 9578 0,'0'-26'31,"-26"26"-16,26 26 1,26 0 31,-26 0-47,26 0 16,26 78-1,52 52 1,-52-78-1,-26-51-15,26 25 16,0-26 0,-26 0-1,0-26 1,-26-26 0,26 0 15,0-53-16,26-77 1,0 26 0,-26-26-1,-52 78-15</inkml:trace>
  <inkml:trace contextRef="#ctx0" brushRef="#br0" timeOffset="111577.98">20798 9916 0,'26'0'32,"-26"26"-1,0 0-15,26 0-1,-26 53 1,0-1-1,0 26-15</inkml:trace>
  <inkml:trace contextRef="#ctx0" brushRef="#br0" timeOffset="112310.25">19704 11114 0,'0'0'0,"-26"-26"32,26 0-17,0 0 1,26 52-1,0 0 1,0 78 0,53 0-1,-1 26 1,0-52 0,0 0-1,-52-52 16,0-26-15,0-26 0,0 0-1,-26-26 1,26-26 0,26-78-1,-26 0 1,0-53-1</inkml:trace>
  <inkml:trace contextRef="#ctx0" brushRef="#br0" timeOffset="112960.42">20485 11556 0,'0'-26'62,"26"26"-31,0 0-15,0 0-16,26 0 16,53 26-1,-27 52 1,-52 0-1,-52 26 1,-26-51 0,52-27-16,-26 0 15,0-26 1,52 0 31,0 0-32,0 0 1,0 0-16,52-52 0</inkml:trace>
  <inkml:trace contextRef="#ctx0" brushRef="#br0" timeOffset="113243.87">21370 11608 0,'0'26'15,"26"-26"1,0 0 15,0 0-15,105-26-1,-27 0 1,26 0-16</inkml:trace>
  <inkml:trace contextRef="#ctx0" brushRef="#br0" timeOffset="113977.96">21969 10827 0,'0'-26'0,"-26"26"15,52 0 16,-26 26-15,26 0 0,-26 0-1,52 79 1,-26-79-16,52 130 16,26 0-1,-26-52 1,0-26-1,-25-52 1,-27 0 0,-26-52-1,0 0 17,26-78-1,0-26-16,52-52 1,-26 25 0,-52 105-16,52-104 0</inkml:trace>
  <inkml:trace contextRef="#ctx0" brushRef="#br0" timeOffset="114627.69">22854 11244 0,'0'-26'47,"26"26"-47,0-26 16,0 0-1,52 0 1,0 26 0,0 26-1,-78 0-15,26 26 16,-52 26 0,-26-26 15,26-26-16,52-26 1,0 0 0,0 0-1,0 26 1,0-26 0,26 26-1,-25 0 16,-54 26-15,1-26-16,-26 26 16,-312-26 15</inkml:trace>
  <inkml:trace contextRef="#ctx0" brushRef="#br0" timeOffset="115594.2">23166 9057 0,'0'-26'15,"0"0"16,0 0-15,26 26 0,52 0-1,27 26 1,77 0 15,-52 26-15,0 27-1,-78-1 1,-52 52 0,0-26-1,-26 26 1,26-26 0,0-78-16,0 104 15,0-26 1,26 53-1,0-27 1,-26 26 0,26 0-1,-26-26 1,26 26 15,-26 1-15,0-27-1,0-26 1,0 0 0,26-78-16,-26 78 15,26 0 1,-26 0 0,0 26-1,0-51 1,-26 25-1,-26-26 1,26-52-16,-130 130 16</inkml:trace>
  <inkml:trace contextRef="#ctx0" brushRef="#br0" timeOffset="118845.76">4477 14706 0,'0'-26'15,"0"52"95,26-26-110,-26 26 0,26-26 15,-26 26-15,52 52 16,-26-52-16,156 156 31,-51-52-15,-53-26 15,-26-26-15,-52-52-1,26-26 1,-26-26 15,-26 26-31,26-78 16,26 0 0,0-26-1,26-26 1,0-26-1,0 52 1,0-53 0</inkml:trace>
  <inkml:trace contextRef="#ctx0" brushRef="#br0" timeOffset="119528.93">5700 14940 0,'0'-26'15,"0"52"1,27-26-1,-1-26 1,0 26 0,0 0-16,52-26 15,52 0 1,-52 26 0,-26 0-1</inkml:trace>
  <inkml:trace contextRef="#ctx0" brushRef="#br0" timeOffset="119695.61">5857 15018 0,'26'0'32,"0"0"-1,0 0-31,0 0 15,104-78-15</inkml:trace>
  <inkml:trace contextRef="#ctx0" brushRef="#br0" timeOffset="121146.26">6950 13717 0,'0'0'0,"0"-27"15,0 1 17,-26 0-17,-26 26 1,26 0-16,-26-26 15,-26 26 1,0 26 0,-1 26-1,27 53 1,26 25 0,52-26-1,0 0 1,0 0-1,0-26 1,27 26 0,-53 0 15,0-26-15,26 27-1,-26-1 1,0 0-1,-26 0 1,52 0 0,-26 0-1,0 0 1,26 0 0,-26 0-1,26 1 1,0-27-1,52 26 1,0-52 0,0-26 15,78-52-15,78-52-16</inkml:trace>
  <inkml:trace contextRef="#ctx0" brushRef="#br0" timeOffset="122112.48">7366 13638 0,'0'0'0,"-26"0"32,52 26 15,-26 0-32,26-26-15,-26 27 16,52 77-1,27 0 1,-1-26 0,-26-26-1,-26-26 1,0-26-16,0 0 16,0-26-1,0-26 1,26 0-1,0-52 1,-26 0 0,-52-1-1</inkml:trace>
  <inkml:trace contextRef="#ctx0" brushRef="#br0" timeOffset="122379.61">8199 13899 0,'0'0'0,"0"26"31,-26-26-31,26 26 15,0 26 1,26 52 0,-26 0 15,52 78-31</inkml:trace>
  <inkml:trace contextRef="#ctx0" brushRef="#br0" timeOffset="122829.52">7627 14445 0,'-78'-78'16,"104"130"47,0-52-48,-26 26-15,26 26 16,0-52-16,26 104 15,0 1 1,-52-79 0,26-26-1,26-52 1,52-53 0,-52 1-1,-52 26 1,0 52-1,0 52 1</inkml:trace>
  <inkml:trace contextRef="#ctx0" brushRef="#br0" timeOffset="123212.88">8356 14732 0,'0'-26'0,"0"52"0,0-78 16,26 52 15,-26 26-15,26 0-1,0 26 1,-52 26 0,0 0-1,26-26 17,26-26-17,52-26 1,-26-26-1,-26 0-15,26 0 16,-26 26-16</inkml:trace>
  <inkml:trace contextRef="#ctx0" brushRef="#br0" timeOffset="123680.35">7470 15252 0,'0'0'0,"-26"-26"0,0 0 16,0 26-1,52 0 1,0 26 0,0 0-1,79 78 1,-53-26 0,26 53-1,-26-79 1,0 26-1,-26-52 1,0-78 31,0-79-31,0 27-1,0 26 1,-26 26-16</inkml:trace>
  <inkml:trace contextRef="#ctx0" brushRef="#br0" timeOffset="124163.83">8173 15565 0,'0'0'0,"0"-27"16,0 1 0,26 0-1,0 0 1,52 0-1,-25 26 1,-53 52 0,-27 27-1,27-27 1,0 0 0,27-52-1,25 0 1,26-26-1,-52 26 1,0 0-16,-26 26 31,-26 26 1,0-26-32,0 26 15,-131 26-15</inkml:trace>
  <inkml:trace contextRef="#ctx0" brushRef="#br0" timeOffset="124930.3">8382 13482 0,'26'0'46,"-26"-26"-46,26 26 0,78-26 16,156 26 31,-130 52-31,-26-26-1,-78 0 1,-26 26-1,-26 52 1,-26 79 0,52-27-1,26 26 1,26-26 0,26 52-1,-26-51 1,27 25-1,-27-26 1,-52-130-16,26 104 16,0 26 15,-26 0-15,-26-51-1,-26-1 1,-79-78-1</inkml:trace>
  <inkml:trace contextRef="#ctx0" brushRef="#br0" timeOffset="125313.51">9631 14575 0,'0'0'0,"26"0"15,-26 26 1,26-26 0,-26 27-1,52-1 1,-26 26 0,0 26-1,-52 0 1,-52 78-1</inkml:trace>
  <inkml:trace contextRef="#ctx0" brushRef="#br0" timeOffset="126030.64">10490 13534 0,'0'0'16,"-26"0"31,0 0-47,26 26 16,-26-26-16,0 26 0,-26 0 15,-26 52 1,78-25-1,0 25 1,78 0 15,0 0-15,52-26 0,-52-26-1,0 26 1,-52 0-1,-26 26 1,0-26 0,0-26-16,-52 26 15,-52 26 1,0-26 0,-52-104-1</inkml:trace>
  <inkml:trace contextRef="#ctx0" brushRef="#br0" timeOffset="127031.06">11063 12753 0,'-26'-26'15,"0"26"1,-27 0 31,27 26-31,0 27-1,0-53-15,0 78 16,26 26-1,26 0 1,0 0 0,0-26-1,0 0 1,27 0 0,-27 26-1,26 0 1,-52 1-1,26 77 1,0-26 15,0-26-15,0 0 0,-26-104-16,0 104 15,26 27 1,0-53-1,0 26 1,0-26 0,0 0-1,0 0 1,26 0 0,130-104-1</inkml:trace>
  <inkml:trace contextRef="#ctx0" brushRef="#br0" timeOffset="127697.51">10776 13821 0,'0'26'31,"-26"-26"-15,26 26-1,-26-26-15,52 0 63,0 0-47,26-26-1,26 26 1,-26-26-1,1 26 1</inkml:trace>
  <inkml:trace contextRef="#ctx0" brushRef="#br0" timeOffset="127881.79">10828 14107 0,'26'0'31,"0"0"-15,0 0-1,0-26 1,26-26-16</inkml:trace>
  <inkml:trace contextRef="#ctx0" brushRef="#br0" timeOffset="135183.6">10178 14055 0,'-26'0'16,"52"0"-1,0 0 1,-26 26 0,78-52-1,26-26 1,52-26-1,-52 52 1,-78 0 0,-52 52-1,-52 26 1,0 78 0,-52 0-1,52-26 1,78-78 15,78-26-15,52-78-1,0-26 1,-104 26 0,-26 0-1,-26 52-15,-26 0 16,-26 26-1,-52 78 1,26 0 0,78-26-1,26-26 1,78-78 0,52-26-1,-26-52 1,-52 52 15,-78 52-31,0 0 16,-78 52-1,-26 0 1,26 26 0,78-26-1,104-26 1</inkml:trace>
  <inkml:trace contextRef="#ctx0" brushRef="#br0" timeOffset="139400.41">11661 12832 0,'0'-26'0,"26"26"16,-26-26 0,0-1 15,0 1-16,0 0 1,-26-26 0,26 26-1,-26-52 1,0 52 0,-26 26-1,0 26 1,26-26-16,-78 104 15,0 53 1,52-27 0,78 0-1,78 0 1,52-52 0,-26-26 15,52-52-16,-103-26 1,-27-52 0,-26-52-1,-104-52 1,52 130 0,-105 52-1</inkml:trace>
  <inkml:trace contextRef="#ctx0" brushRef="#br0" timeOffset="140100.57">11922 13769 0,'0'-26'0,"0"52"0,0-78 15,0 25 1,-26 1-1,0 26 1,26-26 0,-27 52-1,-25-26 1,0 79 0,0 25-1,26 78 1,52-26-1,78 0 1,-25-130 0,77-52-1,-26-52 1,-52-52 0,-104 52 15,-26 26-16,-52 0 1,78 52-16,-183-52 16</inkml:trace>
  <inkml:trace contextRef="#ctx0" brushRef="#br0" timeOffset="141385.5">12078 14680 0,'0'-26'16,"0"0"15,0-1-15,-26 27-16,0 0 15,-52 27 1,26 25-1,26 78 1,26-104-16,0 52 16,78 52-1,0-78 1,52 0 0,26-78 15,-52-26-16,-104 0 1,-52-52 0,-26 26-1,-52 0 1,0 52-16</inkml:trace>
  <inkml:trace contextRef="#ctx0" brushRef="#br0" timeOffset="143368.37">12208 12285 0,'-26'26'31,"0"-26"0,26-26 32,26 26-48,0 0 1,0 0-16,104 26 31,-26 0-15,-78-26-16,52 0 15,0 0 1,-78 26 0,-26 0 15,26 78-15,26-26-1,0 26 1,-26-78-16,52 131 15,1-53 1,51 52 0,-52-26-1,26 26 1,0 26 15,-26-51-15,0 51-1,-26-104 1,0 78 0,0-78-1,-26 52 1,26 0 0,0 0-1,26 1 1,0-27-1,-26 0 1,26 0 0,-26-26-1,0 0 1,0 0 15,-26-26-15,-26 0-1,0 26 1,0 0 0,-52 1-1,-156-27 1</inkml:trace>
  <inkml:trace contextRef="#ctx0" brushRef="#br0" timeOffset="147619.54">18533 14133 0,'0'-26'16,"26"26"78,0 0-79,0 0-15,0 0 0,0 0 16,78 0-1,26 0 1,-51 26 0,-79 26-16</inkml:trace>
  <inkml:trace contextRef="#ctx0" brushRef="#br0" timeOffset="147753">18689 14315 0,'26'26'31,"-52"-52"-15,130 52-16,-26-26 31,105-26-31</inkml:trace>
  <inkml:trace contextRef="#ctx0" brushRef="#br0" timeOffset="150203.57">20485 13066 0,'26'-26'15,"-26"0"48,0 0-32,0 0 0,0 0 1,0 0-32,-26 26 15,26-26-15,-26 26 16,0-26 0,0 26-1,-52 52 1,0 0-1,-52 52 1,78-52 0,0 52 15,52-26-15,52 26-1,26 0 1,-52-78-16,104 52 15,104-26 1,-25-52 0,-53-26-1,-26-78 1,-130 0 0,-78-52-1,-78 0 1,26 78-1,-53 78-15</inkml:trace>
  <inkml:trace contextRef="#ctx0" brushRef="#br0" timeOffset="157655.67">17075 13612 0,'0'-52'0,"-26"52"32,26-26-17,0 0 1,26 26 46,-26 26-62,26 0 16,0 26-16,27 79 16,25-27-1,-52 26 1,26 0-1,-26-104 32,-26 0-31,26 0 0,-26 0-1,26-26 1,0 0-1,26-78 1,-52 52-16,104-130 16,52-209 15,-104 235-15,-52 26-1</inkml:trace>
  <inkml:trace contextRef="#ctx0" brushRef="#br0" timeOffset="158122.36">17960 13951 0,'0'0'0,"0"26"63,0 0-63,0 0 15,0 0-15,26 52 16,0 52 0,-26 0-1,0-104-15,0 78 16</inkml:trace>
  <inkml:trace contextRef="#ctx0" brushRef="#br0" timeOffset="159873.21">17154 15174 0,'0'-26'0,"26"26"47,-26 26-32,26-26 1,0 26-16,0 0 16,78 234 15,0-103-15,0-1-1,-52-78 1,0-52 15,-52 0-15,26-26-1,-26-26 17,26 26-32,-26-26 15,52-52 1,-26-52-1,0-79 1,-26 27 0,0 78-1,-26 78 1</inkml:trace>
  <inkml:trace contextRef="#ctx0" brushRef="#br0" timeOffset="160405.85">18065 15825 0,'0'-26'0,"26"26"15,0 0 1,-26-26-1,52 26 1,26 26 0,0 0-1,-78 78 1,-26 26 0,-26 26-1,0-78 1,26-52-1,52-26 1,52-26 0,52-26-1,-26 26 1,-26 0 0,0 52-1</inkml:trace>
  <inkml:trace contextRef="#ctx0" brushRef="#br0" timeOffset="160689.67">18897 15799 0,'0'-26'16,"27"0"15,-1 26-15,0 0-1,234-130-15</inkml:trace>
  <inkml:trace contextRef="#ctx0" brushRef="#br0" timeOffset="161190.34">19496 15174 0,'-26'-26'15,"26"0"1,26 26 15,0 26-15,78 52-1,26 26 1,-51 26 0,-1-25-1,-52-53 1,0-26-1,0-26 17,-26-26-32,26-26 15,26-53 1,0-51 0,-26 0-1,-26 104-15,0-78 16,-52 0-1</inkml:trace>
  <inkml:trace contextRef="#ctx0" brushRef="#br0" timeOffset="161939.84">20251 15460 0,'0'0'0,"0"-26"32,26-52-1,104-52-15,-26 104-1,-52 78 1,-26 78 15,-52-104-31,-26 131 16,-52-1-1,52-104 1,52-26 0,26-78-1,26 26 1,26 0-1,-52 26 1,26 0 0,-26 78-1,-52 26 1,0-26 0,-26 26-1,-26-52 1,-52 0-1</inkml:trace>
  <inkml:trace contextRef="#ctx0" brushRef="#br0" timeOffset="162373.56">21162 15148 0,'-26'-26'16,"26"0"-1,26 26-15,-26-26 16,52-26-1,104 0 1,-26 0 0,53 26-1,-1 78 1</inkml:trace>
  <inkml:trace contextRef="#ctx0" brushRef="#br0" timeOffset="162556.44">21344 15252 0,'0'0'16,"26"-26"-16,0 26 16,0-26-1,78 26 1,157-26-1</inkml:trace>
  <inkml:trace contextRef="#ctx0" brushRef="#br0" timeOffset="162974.17">22698 14523 0,'0'0'0,"-26"-26"0,0 26 16,-52 26 0,-26 26-1,-53 27 1,79-1-1,26 52 1,78 26 0,78-26-1,79-78 1,-1-52 0,0-78-1,-26-104 1,-130 0 15,-130 25-15,-182 131-16</inkml:trace>
  <inkml:trace contextRef="#ctx0" brushRef="#br0" timeOffset="165024.46">23557 13040 0,'0'0'15,"0"-26"1,26 26-1,-26 26 1,26-26 0,-26 26-1,0 0-15,26 52 16,-26 52 0,-52 52-16</inkml:trace>
  <inkml:trace contextRef="#ctx0" brushRef="#br0" timeOffset="165491.16">23869 14133 0,'0'0'0,"26"0"0,-52 0 0,52 0 31,-26 26-15,26 0 0,0 0-1,52 26 16,-26 0-15,-52 26 0,-26 0-1,-156 52-15</inkml:trace>
  <inkml:trace contextRef="#ctx0" brushRef="#br0" timeOffset="166374.42">24312 12806 0,'26'-26'16,"-26"-1"0,0 1-16,0 0 0,26 0 15,-26 0 1,26 26 15,-26 26-15,104 79-1,26 25 1,-104-78-16,104 52 16,-52-26-1,0-52 1,0-52 0,1 0-1,-27-104 1,-52 26-1,26-53 1,-52 27 0,26 26-1,0 78 1</inkml:trace>
  <inkml:trace contextRef="#ctx0" brushRef="#br0" timeOffset="166674.41">25379 12962 0,'-26'0'0,"26"26"47,0 0-47,26 52 16,-26 0 0,26-26-1,0 52 1</inkml:trace>
  <inkml:trace contextRef="#ctx0" brushRef="#br0" timeOffset="166974.65">26056 12806 0,'26'0'32,"0"0"-17,26 0 16,104-53-15,-26 27 0,-104 0-16,130 26 0</inkml:trace>
  <inkml:trace contextRef="#ctx0" brushRef="#br0" timeOffset="167158.47">26186 12988 0,'0'0'0,"26"0"47,0 26-47,78-52 16,130 0-1</inkml:trace>
  <inkml:trace contextRef="#ctx0" brushRef="#br0" timeOffset="167625.2">27565 12155 0,'0'0'0,"-26"0"0,0 0 15,0-26 1,-52 26 0,-52 0-1,26 26 16,-26 78-15,78 26 0,52 52-1,52-26 1,130-51 0,-130-79-16,104-26 15,78-78 1,-51-131-1,-183 1 1,-104 52 0,-339 156-1</inkml:trace>
  <inkml:trace contextRef="#ctx0" brushRef="#br0" timeOffset="168474.79">24884 13951 0,'0'-26'0,"0"52"0,0-78 32,0 78-1,26 0-15,26 78-1,53 0 1,-1 52-1,-26-26 1,-78-104-16,52 52 16,-52-26-1,26-52 1,0-52 15,26-52-15,0-52-1,0-26 1,-52 52 0,26-26-1</inkml:trace>
  <inkml:trace contextRef="#ctx0" brushRef="#br0" timeOffset="168942.1">25743 14315 0,'26'0'63,"0"26"-63,0-26 16,0 0-16,131 52 15,-105 52 1,-130 0-1,25-51 1,1-1 0,-26 0-1,104-52 32,52-26-47,79 0 31,-131 26-31,156 0 0</inkml:trace>
  <inkml:trace contextRef="#ctx0" brushRef="#br0" timeOffset="169242.09">26811 14211 0,'0'0'0,"0"-26"16,26 26-1,-26-26 1,26 26-1,26-52 1,78 0 0,0 26-1,26 0-15</inkml:trace>
  <inkml:trace contextRef="#ctx0" brushRef="#br0" timeOffset="169425.3">26863 14419 0,'0'0'15,"26"0"-15,0 0 32,0-26-32,52 0 31,182-26-31</inkml:trace>
  <inkml:trace contextRef="#ctx0" brushRef="#br0" timeOffset="170076.12">27748 13430 0,'0'0'0,"26"0"31,0 0-16,0 26 1,104 52 0,-26 26-1,26 27 1,-52-1 0,0 0 15,-78-104-16,26 0 1,-26-52 0,26 0-1,26-26 1,-52 26-16,26-52 16,0-26-1,0-79 1,0 27-1,-52-52 1</inkml:trace>
  <inkml:trace contextRef="#ctx0" brushRef="#br0" timeOffset="170625.94">28685 13977 0,'0'0'0,"26"0"15,-26-26 1,26 26 0,0-26-16,52 0 15,0 26 1,-26 26 15,-52 52-15,-78 52-1,26-52 1,26-52 0,52-26-1,52 0 1,0-26 0,-26 26-1,0 26 1,-26 26-1,-52 26 1,-26 0 0,-260 52 15</inkml:trace>
  <inkml:trace contextRef="#ctx0" brushRef="#br0" timeOffset="173976.43">23739 12233 0,'-26'0'16,"26"-26"0,0 52 15,-26 0-15,0 130-1,26 26 1,0-26-1,0-129-15,0 181 16,0-78 0,0 52 15,0-52-15,0 0-1,0-26 1,0-25-1,-26-27 1,26 0 0,26-52-16</inkml:trace>
  <inkml:trace contextRef="#ctx0" brushRef="#br0" timeOffset="176510.51">23687 12259 0,'0'26'62,"26"-26"-62,0 0 16,26 26-1,104 26 1,105-26 0,25-26-1,-234 0-15,260-26 16,27 0 0,25 0-1,-26 26 1,-51 0-1,-131 0 1,-52 0 0,26-26 31,-26 0-32,27 0 1,51 0-1,52 26 1,0-26 0,1 26-1,-105-26 1,-26 26 0,-78 0-1,-52-26 16,26 52-15,0-52 0,26 26 93,0 0-93,0 0-1,0 0-15,0 0 16,0 0 0,26-26-1,0 26 1,0 0-1,-26 0 1,0 0 0,-26-26 140,26 26-140,0 0 30,0 0-30,0-26 47,0 26-48,0-26 16,0 26-15,0 0 15,0 0 1,-26-26-32,26 26 15,-26-26 16,0 52 48,0 0-79,-26 0 15,0 156 1,26-130-16,0 260 31,0-182-15,0 1-1,0-53 1,26-26 15,-26-26-15,0 0-1,0 0 1,0 0 47,-26-26-63,26 26 15,-26-26 48,0 0-48,-26 0-15,26 0 0,-182 0 16,-104 26 0,51-26-1,27 26 1,78-26-1,0 0 1,26 26 0,26 0-1,-1 0 17,27-26-17,-26 0 1,-26 26-1,-78 0 1,52-26 0,-53 26-1,1-26 1,52 0 0,26 0-1,52 26 1,-26-26-1,26 26 1,-27-26 0,53 26 15,-52-26-15,-26 0-1,-26 26 1,0-26-1,26 0 1,25 0 0,1 26-1,0 0 1,0 26 0</inkml:trace>
  <inkml:trace contextRef="#ctx0" brushRef="#br0" timeOffset="182265.74">24051 10151 0,'0'-26'15,"26"26"1,-26-26-1,78 0 1,27-26 0,-1-1-1,-78 53-15,78-52 16,78 0 0,0 0-1,53 0 1,-27 26-1,52-26 1,26 52 15,-234 0-31,261 0 16,-235 0-16,312 0 16,-51 52-1,129 0 1,27 0-1,-27 26 1,1 27 0,-27-1-1,-129 26 1,-131-26 0,-52 26-1,-52-26 1,-52 0-1,-26 26 1,0 27 15,-26-1-15,52-26 0,0 0-1,0-26 1,0-52-1,0 26 1,0-52 0,-52-26 15,26-26-15</inkml:trace>
  <inkml:trace contextRef="#ctx0" brushRef="#br0" timeOffset="184312.64">31288 11634 0,'0'0'0,"0"-26"0,0 0 31,0-1119-15,-26 2238 0,0-1119-1,0 26-15,-1 0 16,-77 0 0,0 0-1,-26 26 1,0 52-1,52-26 17,26 52-17,52-26 1,0 27 0,0-27-1,26 52 1,0 0-1,0 0 1,0-26 0,-26 52-1,0-78 1,-26 53 0,26-53-1,-26 26 1,0 26-1,0-26 17,0 26-17,0-52 1,26-52-16,0 26 16,0 26-1,0 53 1,26-27-1,-26-26 1,26 0 0,-26 0-1,26 0 1,0-26 0,52 26-1,52-26 1,287 26-1</inkml:trace>
  <inkml:trace contextRef="#ctx0" brushRef="#br0" timeOffset="186146.46">32745 11504 0,'0'0'0,"-26"0"16,26-26 0,0 0-1,-26 26 1,26-26 0,-26-26-1,-52 26 1,0 0-1,-52 26 17,0 26-17,104 0-15,-78 26 16,-1 0 0,53 52-1,0-26 1,26 26-1,52-26 1,26 1 0,79 25-1,51 0 1,52-52 0,0-26-1,-52-78 1,-25-26-1,-79-52 17,-78-53-17,-52 53 1,-52 52 0,-105 78-16</inkml:trace>
  <inkml:trace contextRef="#ctx0" brushRef="#br0" timeOffset="189096.93">32771 12753 0,'0'0'0,"26"0"31,-26-26-15,26 26 0,52-26 15,-26-26 0,-52 26 0,-26 26-15,0 0 15,0-26-15,-26 26-1,26 0-15,-52 0 16,26 26 15,-26 0-31,-104 78 16,130-51-16,-52 103 16,130-52-1,130-26 1,78-26 15,209-52-15</inkml:trace>
  <inkml:trace contextRef="#ctx0" brushRef="#br0" timeOffset="189997.19">32615 13925 0,'0'0'0,"26"0"16,0-26-1,0 0 1,-26 0 0,-52-26-1,-26 0 1,0 26 15,-26 26-15,78 0-16,-78 26 15,0 26 1,-53 130 15,131-78-15,52 0-1,26 0 1,131 0 0,103 0-1,339-26 1</inkml:trace>
  <inkml:trace contextRef="#ctx0" brushRef="#br0" timeOffset="191164.43">33526 11504 0,'0'-26'31,"26"26"-15,26 0-1,78-26 1,27 52-1,-131-26-15,130 26 16,52 26 0,-104 0-1,-78 0 1,-52 26 0,0 26 15,-26 1-16,0 25 1,26 52 0,0 52-1,0 0 1,0 1 0,26-105-1,-26 0 1,0-26-1,0 26 1,0 0 0,26 27-1,26-1 1,-26 26 0,0-78-1,0-78-15,26 52 16,-26 78 15,0-52-15,-26-25-1,-26-27 1,-26 0 0,-79 26-1,27-52-15</inkml:trace>
  <inkml:trace contextRef="#ctx0" brushRef="#br0" timeOffset="194082.93">34567 10931 0,'0'-26'0,"0"52"0,-26-78 0,26 26 0,-26-52 16,-26-52 0,0 0 15,0 52-16,0 0 1,-26 26 0,26 0-1,-78 0 1,-79 0 0,-51 0-1,-26 26 1,78 26-1,-105-26 1,1 26 0,0-26-1,25 52 1,53 0 0,-339 130 30,235-52-30,78-26 0,-27 78-1,53 26 1,0 53 0,52-1-1,-1-26 1,53 0-1,-26 0 1,26-25 0,78 51-1,0 0 1,52 0 0,0 1 15,0-53-16,52 26 1,208 235 15,131 77 1,-183-312-17,-26-51 1,26-1-1,0-52 1,79 0 0,-1-26-1,0-26 1,1-26 0,77-26 15,1 0-16,77-52 1,-25 26 0,-79-52-1,-52 0 1,-77-26 0,-1-52-1,26-131 1,-52-77-1,-52 78 1,-25-105 0,-53 79-1,-26 52 1,0-157 0,-26 1-1,0 77 16,-52 53-15,-53 26-16</inkml:trace>
  <inkml:trace contextRef="#ctx0" brushRef="#br0" timeOffset="194965.73">31392 15174 0,'-26'0'0,"52"0"0,-52-26 16,0 0 31,26 52-16,0 0-31,0 52 15,0 78 1,26 53 0,0-27-1,0 26 1,0-78 0,0-52 15,-52 0-16,0-26 1,-26 0 0,0-26-1,-79 27 1,105-53-16,-182 52 16,-78-26-1,26 0 1,-53-26-1,27 0 1,26 0-16</inkml:trace>
  <inkml:trace contextRef="#ctx0" brushRef="#br0" timeOffset="196265.31">27357 17256 0,'-52'-52'15,"52"26"-15,-26 26 16,0-26 0,26 0-1,0 52 16,0 0-31,0 52 16,-26 79 0,26-105-16,0 156 15,-26 78 1,104 105 0</inkml:trace>
  <inkml:trace contextRef="#ctx0" brushRef="#br0" timeOffset="196565.98">28242 17178 0,'0'0'0,"-26"0"0,0 0 0,0-1119 16,-26 2264 0,-52-1067-1,0 53 1,0-1 0,78-78-16,-79 130 31,-25 52-16,-52 52-15</inkml:trace>
  <inkml:trace contextRef="#ctx0" brushRef="#br0" timeOffset="196832.43">27669 17777 0,'0'0'0,"27"26"31,-1 52-15,52 26 0,0 26 15,78 0-16,-26 1 1,-26-1-16</inkml:trace>
  <inkml:trace contextRef="#ctx0" brushRef="#br0" timeOffset="197632.8">28398 17959 0,'0'0'0,"-26"0"31,52 0-16,0-26 17,0 26-32,0 0 15,0-26 17,53-52-17,-27 0 1,-52 0 15,-26 78-31,-79 52 16,53 0-1,0 0 1,52 52 15,0-78-15,26 26-1,26 52 1,105-104 0,-79-26-1,0-26 1,26 0 0,-26 0-1,-52 0 16,26 0-15,-52 26 0,52 52-1,-52 0 17,26 26-17,0-26 16,0 52-15,26 26 0,78-52-1,79-234 1</inkml:trace>
  <inkml:trace contextRef="#ctx0" brushRef="#br0" timeOffset="198499.41">29752 17256 0,'0'0'0,"0"-26"31,0 0-16,0 0 1,0 52 47,-26 0-63,26 0 0,0 0 15,-26 26 1,0 27-1,0 25 1,26-78-16,26-52 31,78-131-15</inkml:trace>
  <inkml:trace contextRef="#ctx0" brushRef="#br0" timeOffset="199099.9">29570 17907 0,'0'0'16,"0"-26"-1,0 0 1,26 26-1,-26-26 1,26 26 0,0 26-1,26 52 1,-26 0 0,0 52-1,-26-104 1,26-26-1,26-52 1,-26 26-16,26-52 16,0 0-1,-52 104 32,0 52-31,0 0-1,26-78-15,0 78 16,26-52 0,52 0-16</inkml:trace>
  <inkml:trace contextRef="#ctx0" brushRef="#br0" timeOffset="199766.86">30403 18011 0,'0'26'16,"26"-26"78,0 0-94,-26-26 0,26 26 15,0 0-15,0-26 16,52-104 15,-130 78-15,-52 78-1,52 0 1,26 0 0,-27 78-1,53-52 1,0 0 15,105 0-15,181-26-1,104-156 1,-207-26 0,-157 104-16,52-156 15,-130-183 17,-26 339-17,26 104 1,-27 52-1,27 53 1,0 51 0,52 26-1,0-78 1,130 105 0</inkml:trace>
  <inkml:trace contextRef="#ctx0" brushRef="#br0" timeOffset="200249.87">32329 17933 0,'0'0'0,"0"-26"0,-26-26 16,26 26-1,-52-26 1,0 26 0,-52 52-1,-1 26 1,-51 26 15,52 0-15,52-26-1,78 26 1,78-26 0,104-78-1,1-78 1,-131 26 0,-78-52-1,-52 52 1,-104 0-1,77 78 1,27 52 0,52 26-1,261 52 1</inkml:trace>
  <inkml:trace contextRef="#ctx0" brushRef="#br0" timeOffset="200700.18">33188 17465 0,'52'-469'63,"-52"417"-47,-26 52-16,-26 52 15,78 417-15,-130-782 16,26 574-1,25-53 1,-25 104 0,0-26-1,52-51 17,0 25-17,52-78 1,52-26-1,79-78 1,51-104 0,0-78-1,0-338 17,-312 208-17,-104-53 1,-52 79-1,103 208 1</inkml:trace>
  <inkml:trace contextRef="#ctx0" brushRef="#br0" timeOffset="201317.41">33812 17230 0,'0'-26'16,"26"26"-16,1 0 31,-1 0-31,52 52 16,0 79 0,0 51-1,0 0 1,0-52-1,-78-104-15,26 26 16,0-26 0,0-52-1,52-52 17,26-104-17,0-52 1,-52 51-1,-25 53-15</inkml:trace>
  <inkml:trace contextRef="#ctx0" brushRef="#br0" timeOffset="201633.55">35374 16814 0,'0'0'0,"-26"-26"16,-26 52-1,-52 52 17,0 78-17,0 26 1,26 79-1,0-1 1,26 26 0,-53-26-1,-51 209 1</inkml:trace>
  <inkml:trace contextRef="#ctx0" brushRef="#br0" timeOffset="201950.53">35556 17569 0,'-26'0'16,"0"0"0,0 0-1,0 26 1,-26 52 0,-52 52-1,104-104-15,-78 78 16,26 26-1,0 0 1</inkml:trace>
  <inkml:trace contextRef="#ctx0" brushRef="#br0" timeOffset="202217.58">35452 17439 0,'-26'0'32,"52"0"-32,0 0 15,0 52 1,26 26 0,-26 26-1,1 78 1,-27-26-1,0-52 1,0-26 0</inkml:trace>
  <inkml:trace contextRef="#ctx0" brushRef="#br0" timeOffset="202450.75">36233 17413 0,'-26'26'15,"26"-52"1,26 26-16,-78 26 16,-52 52-1,-26 78 1,-52 26-1,-1 26 1</inkml:trace>
  <inkml:trace contextRef="#ctx0" brushRef="#br0" timeOffset="202716.96">36259 17360 0,'-26'0'31,"52"0"-31,-78 209 32,0-27-17,0 0 1,52-156-16,-26 130 15,26 79 1,52-79 0</inkml:trace>
  <inkml:trace contextRef="#ctx0" brushRef="#br0" timeOffset="203085.74">36624 18063 0,'0'0'0,"-26"0"15,26 26 1,-26 0-1,-26 26 1,-1-26 0,53 0-1,0 0 17,53-26-17,25-26 1,-26-26-1,-26 26 1,-52-26 0,-26 26-16</inkml:trace>
</inkml:ink>
</file>

<file path=ppt/ink/ink7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26T10:09:38.275"/>
    </inkml:context>
    <inkml:brush xml:id="br0">
      <inkml:brushProperty name="width" value="0.05292" units="cm"/>
      <inkml:brushProperty name="height" value="0.05292" units="cm"/>
      <inkml:brushProperty name="color" value="#FF0000"/>
    </inkml:brush>
  </inkml:definitions>
  <inkml:trace contextRef="#ctx0" brushRef="#br0">15175 4190 0,'0'0'0,"26"0"47,-26 26-16,0 0-16,0 0-15,0 0 16,-26 52 0,0 0-1,26-52-15,0 79 16,0 25 0,0-26-1,0-78-15,0 78 16,0-52-1,-52-78 17</inkml:trace>
  <inkml:trace contextRef="#ctx0" brushRef="#br0" timeOffset="512.15">15462 4190 0,'0'0'0,"0"26"125,0 0-109,0 0-16,-26 52 16,0 79-1,26 25 1,26-104-1,-26-26 1</inkml:trace>
  <inkml:trace contextRef="#ctx0" brushRef="#br0" timeOffset="2200.27">15904 4346 0,'0'-26'0,"0"52"93,0 0-77,-26 0-16,26 0 16,0 0-16,-26 53 15,26-27 1,0-26-16,-26 52 16,26-26-1,0-26 1,0-52 46,0 0-46,0 0 0,-26-52-1,26 26 16,26 52-31,0-105 32,26 27-17,0 0 1,-26 26 0,26 52-1,-26-26 1,0 26-1,52 26 17,-26 0-17,-26 26 1,1 0 0,-1-26-1,-26 0-15,0 26 31,0 27-15,0-1 0,0 52-1,-26-52 1,26-26 0,0-26-1,-27 0-15</inkml:trace>
  <inkml:trace contextRef="#ctx0" brushRef="#br0" timeOffset="2650.8">15826 4685 0,'-26'0'31,"52"0"-15,0 0 15,0 0-15,0 0 0,0 0-16,78-26 15,-78 26-15,130-26 16,-51-26 15,-27 26-15,-52 26-1</inkml:trace>
  <inkml:trace contextRef="#ctx0" brushRef="#br0" timeOffset="3134.13">16659 4112 0,'0'26'0,"0"0"78,0 0-62,0 0-16,0 0 15,-26 52-15,26 52 16,-26 53 0,26-53-1,0 0 16,0-78-15,-26-26 0</inkml:trace>
  <inkml:trace contextRef="#ctx0" brushRef="#br0" timeOffset="3635.09">16841 4138 0,'0'0'16,"0"26"0,0 0 46,0 0-31,0 0-15,0 0-16,-26 26 16,26 52-1,-26 1 1,26-79-16,0 104 16,-26 26-1,26-52 16,0-52-15,-26-26 0,26 26-1</inkml:trace>
  <inkml:trace contextRef="#ctx0" brushRef="#br0" timeOffset="7136.71">4243 6090 0,'26'0'47,"0"0"-16,0 26-15,0-26 0,-26 26-16,52 26 31,0-26-16,0 26 1,0 0 0,-26-25-1,0-1 1,0-26 0,0 0 15,0-53 16,26 1-32,-26 26-15,79-78 16,-27 52 0,52-52 15,-52 52-16,-26 26 1,-26 0 0,26 26-1</inkml:trace>
  <inkml:trace contextRef="#ctx0" brushRef="#br0" timeOffset="17205.23">9475 9682 0,'0'-26'31,"-26"26"0,52 26 63,0-26-63,26 26-15,-26-26-1,26 26 1,26-26 0,-26 0-1,26 26 1,0-26 15,0 0-31,-26 0 16,0 0 15,1 0-15,-1 0-16,0-26 31,26 26-16,-26 0 17,0 0-1,0-26-15,26 26 15,0 0-16,0 0 17,0-26-1,26 26-15,1 0 15,25 0-16,-26 0 17,26 0-1,104-26 0,-130 26-15,0 0-16,1 0 31,-27 0-15,0 26-1,0-26 17,-26 0-1,0 0-16,0 0-15,-26 26 32,26-26-17,0 0 17,0 0-17,0 0 1,0 0 15,26 26-15,1-26-1,25 0 17,0 0-17,26 26 16,-26-26 1,26 0-17,0 26 17,0-26-17,1 0 16,-53 26 1,26-26-17,-26 0 1,-26 0 0,0 0-1,26 0 16,-26-26 1,0 26-17,0 0 17,0 0-17,52 0 1,1 26-1,-79-26-15,0 0 16,-26-26 31,0 0-47,0-26 16,0 0-1,0 0 1,0 0-1,-26-26 1,26 26 0,-26-26-1,26 0 17,-26 26-17,26 0 1,-26 26-1,26-27 1,-27 53 0,1-52-1,26 26 1,-26-26 0,26 26-1,-26-26 1,26 26-1,-26 26 95,0 0-95,0 0 1,26-26-16,-52 26 16,-26 0-1,52 0-15,-52 0 16,-26 0 0,-26 0-1,0-26 1,-183 26 15,209 0-15,0 0 15,26-26-15,0 26-1,0-26 1,0 26-1,0 0 1,0-26 0,25 26-1,-51 0 1,52 0 0,-26 0-1,0 0 1,-26-26-1,26 26 1,-26 0 15,26 0-15,-52 0 0,-1 0-1,-25-26 1,26 26-1,26-26 1,-26 26 0,52 0-1,-26 0 1,25 0 0,27 0-1,0-26 16,0 26-15,0 0 0,-26 0 15,0 0-15,26 0-1,26 0-15,-26 0 16,-26 0-1,-26 0 1,52 0 0,0-26-1,26 26 1,0 0 0,-27-26-1,27 26 1,0 0-1,0 0 1,-26 0 0,0 26 15,-26-26-15,52 0-1,26 26 1,-26-26-1,26 26 1,-26-26 0,0 26-1,0 0 1,0 26 0,-26 0-1,26 0 1,-52 26 15,78-26-15,0 0 15,-26 27-15,26-53-1,0 26 1,0 0-1,0 0 1,0-26 0,0 52-1,0-26 1,0-26-16,26 26 16,-26 26-1,26 26 1</inkml:trace>
  <inkml:trace contextRef="#ctx0" brushRef="#br0" timeOffset="37845.23">10386 5934 0,'0'-26'0,"-26"26"32,26-26-1,26 0 16,-26 52-47,26 0 31,-26 0 0,52 26-15,-26-26-1,26 0 1,-26 0 0,0 0-1,0-26 1,0 0 31,-26-26-47,52 0 15,0-26 1,0 0 0,-26 26-16,52-52 15,53-26 1,-27 52 15,0-26-15,-52 52-1,0 0 1,-26 26 0,0 0 15,-52 0 0,52 0 0</inkml:trace>
  <inkml:trace contextRef="#ctx0" brushRef="#br0" timeOffset="49014.27">18507 11218 0,'-26'0'0,"0"0"78,52 0-31,0 0-47,0 0 15,0 0-15,104 0 16,-52 78 0,-52 0-1,-26 0 1,-78 52-1,0-52 17,0 0-17,0 0 1,78-52 0,26-26-1,0 0 1,0 0-16,26-26 15,130 0 17,-25 0-17</inkml:trace>
  <inkml:trace contextRef="#ctx0" brushRef="#br0" timeOffset="49415.28">19626 11244 0,'-26'26'15,"26"0"1,-26-26-16,0 52 15,0 0 17,-26 0-17,26 26 1,-52 0-16</inkml:trace>
  <inkml:trace contextRef="#ctx0" brushRef="#br0" timeOffset="49748.61">19288 11296 0,'-26'-26'15,"26"0"16,26 26-15,-26 26 0,26-26-1,26 104 17,0-26-17,-26-52-15,26 78 16,26 0-1,-52-78 1,52 0-16</inkml:trace>
  <inkml:trace contextRef="#ctx0" brushRef="#br0" timeOffset="50014.57">19236 11478 0,'-26'0'32,"26"26"-1,26-26-16,104 26 17,78-52-32</inkml:trace>
  <inkml:trace contextRef="#ctx0" brushRef="#br0" timeOffset="50549.06">19991 11270 0,'0'0'0,"0"-26"63,26 26-63,0 0 16,0-26-16,78 26 15,-26 52 1,-78 26-1,0-52-15,-26 52 32,-26 26-17,26-52 1,0 0 0,0 0-1,26-26 1,-26-26-1,52 0 1,0 0 0,26-26-1,0 26 1,156-26 0</inkml:trace>
  <inkml:trace contextRef="#ctx0" brushRef="#br0" timeOffset="51432.11">21006 10697 0,'0'0'0,"-26"26"16,0 0-1,26 0-15,-52 52 16,-26 27 0,0 77-1,26-52 1,-1 78-1,53-78 17,79 52-17,25-51 1,78-1 0,0 0-16</inkml:trace>
  <inkml:trace contextRef="#ctx0" brushRef="#br0" timeOffset="52066">21709 10984 0,'-26'-26'0,"0"26"31,0 0-31,0 0 16,-26 26 0,-27 26-1,53-26-15,-26 26 16,0 26 0,52 0-1,52 0 1,26-52 15,27 26-15,-53-52-1,26 26 1,-52 0 0,0 26-1,0 0 1,-52 0-1,-52 26 17,0-78-17,-79 0 1,-25-52 15</inkml:trace>
  <inkml:trace contextRef="#ctx0" brushRef="#br0" timeOffset="52799.62">22151 11582 0,'0'-26'0,"-26"26"31,26-26-31,0 0 16,-26 0-1,-26 0 1,0 26-1,0 26 17,52 0-32,-52 26 15,26 0 1,52 0 0,26-26-1,0 0 1,26-52-1,-26-26 1,0-26 0,-26 52-1,-26 52 32,0 0-31,-26 0-16,52 52 15,0 0 17,0 0-17,26 1 1,-26 25 0,-26-52-1,0-26 1,26-104-1,0-26 1,27-27 0,-27 1-1,0 26 1,-26 0 0</inkml:trace>
  <inkml:trace contextRef="#ctx0" brushRef="#br0" timeOffset="53282.89">22724 11452 0,'-26'0'15,"26"26"48,0 0-48,-26-26-15,26 26 0,0 0 16,-26 26 0,26 52-1,0-78 1,78 0 0,26-52-1,52-26 1,-78 0-1,-52 0 1,-52-26 0,-26 52-1,26 26 1</inkml:trace>
  <inkml:trace contextRef="#ctx0" brushRef="#br0" timeOffset="54216.12">23479 11530 0,'0'-26'15,"0"0"17,0 0-17,-26 26-15,26-26 16,-26 0 0,-52 0-1,26 52 1,-1 26-1,1 0 17,52 52-17,0-52 1,26-26-16,0 0 16,53-26-1,-1-26 1,-26-52-1,-26 26 1,-26 0 0,0 78 31,-26-26-47,26 26 15,0 0 1,0 52 15,26-52-15,26 26-1,-26-26 1,0-26 0,26-52-1,-26-26 1,0 0-1,-26-52 17,0 104-17,26 26 1,0 0 0,0 26-1,0 26 1,0 26 15,-26-52-31,0 26 16,0 0-1,26-26 1,0 26 0,0-52-1,0-26 1,26-26-16</inkml:trace>
  <inkml:trace contextRef="#ctx0" brushRef="#br0" timeOffset="54733.7">24182 11478 0,'0'-26'63,"26"26"-16,0 0-32,0 0 1,0 0-16,0-26 16,26 0-1,0-26 1,-52 26 0,-26 0-1,-26 0 1,0 52-1,-26 0 17,78 0-32,-53 52 15,27-26 1,52 26 0,27-52-1,77 0 1,0-26-1,52-52-15</inkml:trace>
  <inkml:trace contextRef="#ctx0" brushRef="#br0" timeOffset="55150.3">24702 10567 0,'-26'0'0,"26"-26"62,52 52-30,0 26-17,78 26 1,-104-52-16,26 78 16,27 105-1,-53-27 1,-52 52 15,-27-26-15,-25-26-1,-26 27-15</inkml:trace>
  <inkml:trace contextRef="#ctx0" brushRef="#br0" timeOffset="64486.75">15123 16944 0,'0'-26'15,"-26"26"16,26 26-31,26-26 63,-26 26-47,26 26-1,0 0 1,-26-26-16,52 26 15,-26 0 1,26 0 0,-26-52-1,0 26 1,1-26 31,-27-26-32,26 0 1,26-26 0,26 0-1,0 26 1,-52 0-16,52 0 16,-52 0-1,0 52 1,-26 0-1,26 0-15</inkml:trace>
  <inkml:trace contextRef="#ctx0" brushRef="#br0" timeOffset="65469.92">16607 16892 0,'26'-26'0,"-26"0"15,26 26 1,0 26 62,-26 0-78,26-26 0,-26 26 0,78 78 16,-26-26-1,-26-26 1,0 0 0,0-52-1,0 0 1,0 0 15,0-26-15,26-26-1,26 26 1,-78 0-16,79-26 16,25 0-1,-52 0 1,0 52 0,-52 26 15,0 0-16</inkml:trace>
  <inkml:trace contextRef="#ctx0" brushRef="#br0" timeOffset="69473.55">20928 16892 0,'0'0'0,"0"26"47,0 0-16,26 0-16,-26 0-15,26 0 16,-26 0-16,26 0 16,0 0-1,0-26 32,0 0-31,0-26-1,26 0 1,26-26 0,-26 26-1,26 0 1,-26 0 0,0 0-1,-26 26 1,0 0-1</inkml:trace>
  <inkml:trace contextRef="#ctx0" brushRef="#br0" timeOffset="72688.99">27149 16762 0,'0'-26'16,"-26"26"31,52 0 46,-26 26-77,0 0-16,26 0 16,0 26-1,0 0 1,0-52-16,0 26 15,-26 0 1,26 0 15,0-26 1,0-26-17,0 26 1,0-26-1,26-26 1,0 0 0,26 26-1,-52 0 1,0 0 0,0 26-1</inkml:trace>
  <inkml:trace contextRef="#ctx0" brushRef="#br0" timeOffset="73440.96">28268 16944 0,'0'26'62,"0"0"-62,0 0 16,0 0 0,26 26-1,0 0 1,0-26-1,0 0 1,-26 0 0,26-26-1,26 0 1,-26-26 0,26-26-1,27 0 1,-1 0-1,0 0 1,-52 26 0,0 0-1,0 26 32</inkml:trace>
  <inkml:trace contextRef="#ctx0" brushRef="#br0" timeOffset="78507.43">21344 16814 0,'26'0'16,"-52"0"-16,52-26 0,-26 0 31,-26 26-15,26-52-1,-26 26 1,0 0 0,0-26-1,-26 0 1,0 0-1,26 52 1,-26-26 0,-26 26-1,0 0 1,-26 26 0,26 26-1,26-26 1,-27 26-1,27 0 17,0 26-17,26 0 1,-26 26 0,26-26-1,26 0 1,0-52-16,-26 156 31,26-77-15,0-27-1,26 26 1,0-26 0,0 0-1,0 0 1,-26-26 15,52 78 0,-26-26-15,26-52 0,-26-26-1,1 26 1,25-26-1,-26 27 1,52 25 0,0-52-1,-26 0 1,78-78 0,-26 26-1,-26-26 1,0 25-1,-26-51 17,26 26-17,1-52 1,-27 0 0,-26 0-1,-26 26 1,0-26-1,0 0 1,0-52 0,-26-1-1,0 1 1,0 52 0,-53-26-1,-25 26 1,0 26 15,26 26-15,-26 0-1</inkml:trace>
  <inkml:trace contextRef="#ctx0" brushRef="#br0" timeOffset="81242.5">30064 16918 0,'0'-26'15,"0"0"1,0 0-1,26 0 1,-26 0 0,0 0-1,0 0 1,0 0 0,-26 26-16,26-26 31,-26 0 0,-78-26-15,0 52-1,52 26 1,-26 0 0,0 26-1,0-26 1,78 0-16,-78 26 15,25 0 1,1 0 0,52 26-1,-26 0 1,0 26 0,0 0-1,0-26 1,26 27 15,-26-27-15,26 0-1,0 26 1,-26-52 0,26 52-1,26-26 1,-26-26-1,26 26 1,0 0 0,0-52-1,26 26 1,0 0 0,-26 1-1,79 25 1,-53-52 15,0 26-15,26-26-1,0-26 1,0 0 0,26 0-1,-26-26 1,-26 26-1,26-26 1,-26 0 0,0 0-1,27-26 1,-1 0 0,-26-27-1,26 27 1,0-104 31,-78 52-32,26 0 1,-26 26 0,-26-52-1,26 26 1,-26 0-1,-26 25 1,26-25 0,-26 26-1,-26 0 1,26 26 0,-53-26-1,53 26 1,-26 26 15,0 52-15</inkml:trace>
  <inkml:trace contextRef="#ctx0" brushRef="#br0" timeOffset="85093.83">14472 17647 0</inkml:trace>
  <inkml:trace contextRef="#ctx0" brushRef="#br0" timeOffset="85628.04">14290 17855 0,'-26'26'16,"0"-26"30,0 0-14,26-26 15,0 52-32,0 26 1,0-26-1,0 130 1,-26 183 0,26-131-1,0-156-15,-26 156 16,26-26 0,0-104-1,0 1 1,0-53 31</inkml:trace>
  <inkml:trace contextRef="#ctx0" brushRef="#br0" timeOffset="87292.7">14264 17985 0,'-26'0'15,"0"0"17,0 0-1,52 0 0,-26 26-15,52-26-16,209 26 15,77-26 1,-26 0 0,27 0-1,-79 0 16,-208 0-31,234 0 16,79 0 0,-183 0-1,78 26 1,-52-26 0,-25 0-1,25 26 1,-78-26-1,52 0 1,-104 0 0,0 0-1,-52-26 1,-26 0 62,0 52-47,0 0-15,0 104 15,-26-25-15,26-79-16,0 104 15,0 52 1,-26-26 0,0-26-1,0 0 1,26-52 0,0 27 15,0-53-16,0 26 1,-26-26 0,26 0-1,-26-52 63,0-26-46,0 26-32,0 0 15,0 0-15,-78-26 16,-52 26 0,0 26 15,104-26-31,-105 0 15,-285 0 17,130 26-17,25 0 1,53-26 0,-78 26-1,129-52 1,1 26-1,-26 0 1,26-26 0,78 0-1,-26 26 1,25-26 0,53 26 15,0 0-16,0 0 1,26 0 0,-26 0-1,26 26 17</inkml:trace>
</inkml:ink>
</file>

<file path=ppt/ink/ink7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26T10:11:34.061"/>
    </inkml:context>
    <inkml:brush xml:id="br0">
      <inkml:brushProperty name="width" value="0.05292" units="cm"/>
      <inkml:brushProperty name="height" value="0.05292" units="cm"/>
      <inkml:brushProperty name="color" value="#FF0000"/>
    </inkml:brush>
  </inkml:definitions>
  <inkml:trace contextRef="#ctx0" brushRef="#br0">5232 7209 0,'0'-26'0,"-26"26"63,26-26-63,-26 26 15,0 0 32,0 0-31,0-26 0,0 26-1,0 0 16,-209 26 1,27 0-17,156 0 1,0 27 0,-26-1 15,26 0-16,0 26 1,0-26 0,26 0-1,26-26-15,-26 26 16,26 26 0,0 0-1,0 26 1,26 0-1,0 0 1,26-25 0,0-27-1,0 0 1,26 0 0,-26-26 15,26 26-16,0-26 1,0 26 0,-25-26-1,25-26 1,-26-26 0,-26 26-16,26-26 15,26 0 1,-26-26-1,26-26 1,-26 26 0,26-26-1,-52 25 1,0 1 0,-26 0 15,0-26-16,0-26 1,0 0 0,0 26-1,-26 0 1,0 26 0,0 0-1,-26 0 1,26 0-1,-26 26 1,-26 0 0,0 0-1,0 26 1</inkml:trace>
  <inkml:trace contextRef="#ctx0" brushRef="#br0" timeOffset="21289.84">17362 17959 0,'0'-26'31,"-26"26"-31,26 26 47,-26-26-31,0 0-1,0 0-15,-157-26 16,53 0-1,26 26 1,26 0 0,-26 26-1,52 26 1,-26 26 0,52 0-1,0-78 1,0 78-1,0 27 1,0-1 0,0 0-1,0-26 1,26 0 0,0 0-1,52 0 1,-26-26-1,52 26 1,-26 0 0,26-52-1,0 26 1,-26-26 0,26 0-1,-26 0 16,-26-26-15,26 0 0,0 0-1,0-26 1,27 26 0,-27-26-1,26 0 1,0-26-1,0-26 1,-26-26 0,0 0-1,-52 0 1,0 0 0,-52-26-1,26 0 16,-78-105 1,78 131-17,0 52 1,0 26 0,0 52-1,0 0-15</inkml:trace>
  <inkml:trace contextRef="#ctx0" brushRef="#br0" timeOffset="27224.94">23531 18324 0,'-26'0'32,"0"0"-1,26-27-31,-26 1 15,26 0 1,-26 26 0,0-26-1,26 0-15,-26 26 16,-26-26 0,-27 0-1,27 26 1,-52-26-1,0 26 1,26 26 0,-52 26-1,78-26 1,-26 26 15,52 1-15,-26 25-1,0 26 1,26-26 0,0 26-1,26 0 1,0-26 0,26 26-1,26-52 1,-26 26-1,52 0 1,0 1 0,-26-27-1,26 0 1,0-26 15,0 0-15,26-26-1,0 0 1,1 0 0,-27 0-1,0-26 1,26-26 0,-26 0-1,0 0 1,-26-27-1,-26 1 1,-26 0 0,0 0-1,-52-78 1,0 52 15,0 0-15,26 26-1,-52 0 1,-52 26 0</inkml:trace>
</inkml:ink>
</file>

<file path=ppt/ink/ink7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2-26T10:15:01.842"/>
    </inkml:context>
    <inkml:brush xml:id="br0">
      <inkml:brushProperty name="width" value="0.05292" units="cm"/>
      <inkml:brushProperty name="height" value="0.05292" units="cm"/>
      <inkml:brushProperty name="color" value="#FF0000"/>
    </inkml:brush>
  </inkml:definitions>
  <inkml:trace contextRef="#ctx0" brushRef="#br0">14212 19104 0,'-26'0'16,"26"-26"-16,-26 26 31,0 0 1,26 26-32,-26 26 15,26 0 1,-26 53 15,26-53-15,0 78-1,26-78 1,0 0 0,-26-26-16,26 0 15,26 0 1,0-78-1,26 0 1,-52-26 0,0 0-1,-78 26 1,0 0 0,0 26-1,0 0 1,0 0-1,26 26 17,0 0-17,-26 0 1,-26 0 15,52-27-15,0 27-1,26-26 1,-26 0 0,26-26-1,0 0 1,26-26 0,-26 26-1,26 26 1,0 0 15,0 0-15,26 0-1,0 0 1,-26 26 0,0 0-1,-26 26 1,0 0-1,0 0 1,0 26 0,0 26-1,-26-26 1,26 0 0,-26 26-1</inkml:trace>
</inkml:ink>
</file>

<file path=ppt/ink/ink7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2-04-04T09:03:39.755"/>
    </inkml:context>
    <inkml:brush xml:id="br0">
      <inkml:brushProperty name="width" value="0.05292" units="cm"/>
      <inkml:brushProperty name="height" value="0.05292" units="cm"/>
      <inkml:brushProperty name="color" value="#FF0000"/>
    </inkml:brush>
  </inkml:definitions>
  <inkml:trace contextRef="#ctx0" brushRef="#br0">21468 4886 0,'0'28'31,"83"-28"1,-28 0-17,-1 0-15,-26 0 16,27 0-1,-28 0 1,56 0-16,-28 0 0,-28 0 16,0 0-1,1 0 1,-1 0 0,1 0-1,-1 0-15,1 0 16,-1 0-1,1 0-15,-1 0 16,1 0-16,-1 0 16,0 0-1,28 0 1,-27 55-16,-1-55 16,28 0-16,0 27 15,-27-27-15,-1 0 16,28 0-16,-28 0 15,1 0-15,27 28 16,-28-28-16,56 0 16,-56 0-16,28 0 15,-28 0-15,1 0 32,-1 0-17,1 0 1,-1 0-1,28 0-15,-27 0 16,-1 0 0,0 0-16,28 0 15,-27 0 1,-1 0 0,1 0-16,-1 0 15,28 0 1,-28 0-1,1 0 1,-1 0 0,1 0-1,-1 0 17,1 0 77</inkml:trace>
  <inkml:trace contextRef="#ctx0" brushRef="#br0" timeOffset="2366.97">22100 3980 0,'-55'-27'78,"-55"-55"-62,0 27-16,0-28 16,1 29-16,-56-29 15,0 28-15,28-27 16,27 27-16,-55-27 15,28 27-15,27 27 16,-27 1-16,-55-1 16,27-54-16,55 55 15,-54-28 1,109 55-16,27 0 0,1 0 16,-83-55-16,-27 55 15,-1-28-15,-26 1 16,26 27-16,29-55 15,-1 28-15,0-1 16,83 28 0,-83 0-16,0 0 15,-27-55-15,-1 55 16,84 0-16,-56 0 16,27 0-16,28 0 15,-27 0 1,-110 0-16,82 0 15,0 0 1,-54 0-16,54 0 16,0 0-16,0 0 15,-55 0-15,83 0 16,-55 0-16,27 0 16,0 28-16,-27-28 15,0 0-15,82 0 16,-110 55-16,110-55 15,-27 27-15,54-27 16,1 0-16,-28 27 16,-27-27-16,-1 55 15,28-27 1,-55-1-16,1-27 0,-56 83 16,83-83-16,-1 27 15,28 0 1,-27 1-16,27-1 15,28-27 1,-56 0-16,1 28 16,0 27-16,54-55 15,-54 0-15,54 27 16,-27-27 0,0 28-1,1-1 1,54 1-1,-28-28 1,1 0 0,-1 0-1,1 27 17,-1 0-1,1 1-16,-1-1 1,-27-27 0,55 28 15,0-1-15,-27-27-1,27 28-15,-27-1 16,-1-27-1</inkml:trace>
  <inkml:trace contextRef="#ctx0" brushRef="#br0" timeOffset="29750.97">18668 11694 0,'0'0'0,"82"0"0,1 0 16,82 0-16,-56 0 16,29 0-1,109 0-15,-28 0 16,-27 0-16,56 0 0,-84 0 15,56 0-15,-110 0 16,-28 0-16,0 0 16,28 0-1,-27 0-15,26 0 0,1 0 16,0 0-16,55 0 16,-55 0-16,-1 0 15,84 0-15,-56 0 16,-27 0-16,-28 0 15,-27 0 1,0 0-16,0 0 16,27 0-16,0 0 15,-54 0-15,82 0 16,0 0-16,-1 0 16,56 0-16,-83 0 15,28 0-15,-27 0 16,-29 0-16,-26 0 15,27 0 1,-28 0-16,28 0 16,28 0-16,-1 0 15,0 0-15,28 0 16,27 0-16,-54 0 16,-1 0-16,-54 0 15,26 0 1,-26 0-16</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04T09:06:15.828"/>
    </inkml:context>
    <inkml:brush xml:id="br0">
      <inkml:brushProperty name="width" value="0.05292" units="cm"/>
      <inkml:brushProperty name="height" value="0.05292" units="cm"/>
      <inkml:brushProperty name="color" value="#FF0000"/>
    </inkml:brush>
  </inkml:definitions>
  <inkml:trace contextRef="#ctx0" brushRef="#br0">12466 7348 1859 0,'3'-4'25'0,"-1"3"26"0,-2-3 27 15,0 6 14-15,0 0 23 0,0-1 7 0,0-2 7 0,-2 2 11 16,1 3-11-16,-1-2-18 0,2 3-22 0,0-3-18 16,0 4-22-16,0-6-8 0,0 2-5 0,2-1-14 15,-2 1-13-15,1-2-4 0,1 3-7 0,-2-1 0 0,0 2 9 16,0 4-6-16,0-1 2 0,0 5-2 0,0 1 2 15,4 2-1-15,-4 4 2 0,0 0 0 0,2 3-8 0,0-3 9 16,-1 1-5-16,3 0 4 0,2 1-3 0,-3-1-5 16,3 0 0-16,0-6 3 0,-1 4 2 0,1-4 1 15,1-1-1-15,-1-2 0 0,-1 2 0 0,-1-3 2 0,1-1 2 16,1-1-3-16,-2-1-4 0,-1-1-18 0,-3-3-24 16,5 0-14-16,-5-7-38 0,0 6-27 0,0-8-27 15,0 6-34-15,0 2-27 0,0 0-26 0,0-8 4 0,-5 6-45 16</inkml:trace>
  <inkml:trace contextRef="#ctx0" brushRef="#br0" timeOffset="729.89">12632 7164 1348 0,'2'-5'28'0,"-2"1"29"0,-6 0 15 0,5-1 19 16,-4 2 4-16,5-2 19 0,-5 3 18 0,1-6 7 15,3 8-19-15,-3-4-14 0,4 2-2 0,-7-1-15 16,4 1 1-16,-4 2-18 0,5-1 4 0,-1 2-1 0,-6-4-9 16,6 3-18-16,-4 0-14 0,4 0-2 0,0 0-3 15,-5 0-8-15,-4 0-19 0,3-3-9 0,-4 6 0 16,-1-3 4-16,-5 3 0 0,1-1-10 0,-3 4 3 0,0-1 7 16,0 3-7-16,-3 0 1 0,0 3-2 0,2-1 1 15,-1 2 0-15,-1 2 9 0,5 0-8 0,-2 0-2 16,1 2 5-16,4 0 0 0,-2 1 6 0,3 1-5 0,3 1 1 15,0-3 0-15,0 5 4 0,3-2 3 0,0-1-1 16,3 2 0-16,-1-2-9 0,2 1 7 0,2 1 2 16,3 0-2-16,0-2 1 0,0 2-2 0,3-2 1 15,2 1 7-15,0 0 7 0,0 1-7 0,1-5-1 0,3 3 4 16,-1 0-1-16,2-1 3 0,2-2-1 0,-1-1-2 16,2 2-3-16,0 1 8 0,0-2-4 0,1-1 1 0,1 0 1 15,0-1-5-15,-2 1 1 0,3-1-1 0,-1-2 2 16,1 0-5-16,4-1 1 0,-4-1 0 0,1-2-3 15,1-2 5-15,1 3 1 0,-3-3-4 0,3-1 2 0,3-4 2 16,-4 5-3-16,1-5 0 0,-5 3 6 0,1-2-5 16,4-1-4-16,-1 1 1 0,0-1-3 0,1-1-3 15,-5 1 8-15,9 0-9 0,-1-4 2 0,0 3 3 0,1-5 0 16,-2 2-1-16,-2-4 2 0,1 0 3 0,-1 0-5 16,-1 0 6-16,-3-5-2 0,2 4-3 0,-4-1 1 15,-1-3 2-15,-3 4 1 0,3-5-2 0,-3 1 3 0,0 0-3 16,-1 1-6-16,-1-2 4 0,-4 1 4 0,3-2 2 15,-2 2 0-15,-2-2 1 0,-2-2-1 0,-2 3 2 16,-2-4 1-16,1-1-1 0,-3 0-3 0,0-2 0 0,-3 2-8 16,0 1 4-16,0-2-6 0,-3 2 4 0,-3-2-2 15,3 0 0-15,-3 4 0 0,-3-2-3 0,3 0 8 16,-4 0-8-16,3 4 1 0,-3-1-7 0,4-1-7 0,-1 5-21 16,5-2-9-16,-4-1-9 0,4 7-41 0,-3-5-18 15,-1 7-29-15,3 2-42 0,-3 1-42 0,3-1-27 16,-3 6-33-16</inkml:trace>
  <inkml:trace contextRef="#ctx0" brushRef="#br0" timeOffset="2500.18">15108 10622 1442 0,'0'0'20'0,"0"0"17"0,0 0 16 0,0 0 18 16,0 0 13-16,-36-13 8 0,36 13 24 0,0 0 11 15,0 0-18-15,0 0-2 0,0 0-8 0,0 0 5 16,0 0-9-16,-15-16-1 0,15 16-6 0,0 0 2 0,0 0 1 16,0 0-8-16,0 0-4 0,0 0-11 0,0 0 9 15,0 0-2-15,0 0-17 0,0 0-6 0,0 0 8 16,0 0 8-16,0 0-3 0,0 0-10 0,0 0-7 15,-6-36-10-15,6 36-6 0,0 0-2 0,0 0-14 0,50-47-22 16,59 25 0 15,-94 24 5-31,-2 2 5 0,1 4 0 16,1 0-7-16,-2-1 7 0,-2 0-12 0,1 2 11 0,-12-9-22 31,48 69 14-15,-33-17-7-16,-20-34 12 15,2 0-11-15,-3 2 2 0,-1 2-12 0,-1-3-10 16,-5 0-5-16,4-1 3 0,-2 1-5 0,-2 2 0 0,1-5-5 16,0 0-3-16,1-2 2 0,-2 2 8 0,4-3 5 15,-2 1-2-15,4-4 0 0,-5 3 3 0,5-1 13 16,7-12-2-16,0 0-5 16,0 0 8-16,-11 20 13 15,24-11 19 16,-8-9-8-31,3 0 4 0,-1 0 0 0,2-3 5 16,1 2 0-16,3 1 0 0,-4-2-1 0,4 0-4 16,-2 1 6-16,0-3-7 0,2 0 7 0,-2 2-8 0,4-3-2 15,-3 2-4-15,2-3 2 0,1 3-2 0,0-3-2 16,1 1 2-16,2-2-3 0,-3 0 3 0,3 0-2 16,-3 2 3-16,3-2-5 0,-3 1 6 0,0 1-5 0,0 3-4 15,-6-5-18-15,0 5-21 0,1-3-30 0,-5 2-23 16,-1 1-35-16,-4-1-42 0,-4 2-48 0,4 1-48 15,0-3-24-15,-5 1-55 0</inkml:trace>
  <inkml:trace contextRef="#ctx0" brushRef="#br0" timeOffset="3616.66">15437 10371 1231 0,'0'-4'5'0,"-1"1"-28"0,-2-7 37 0,2 7-16 16,-1 1 44-16,2-6-30 0,-3 13 16 0,3-10 15 15,-1 8 0-15,-1-7 44 0,2 3-24 0,0-3 31 0,-3 1-36 16,0-3 41-16,0-6-10 0,-1 9-7 0,1-6 10 16,1 5-6-16,-4-4-6 0,0 3-16 0,2 0-6 15,-1 2-1-15,-2-2-8 0,2 1-3 0,-1 2-18 0,-1-4-7 16,-1 3 2-16,-1-1 2 0,2-2 5 0,-2 0-11 15,1 2 5-15,-1-2 1 0,-1 4 2 0,1-3-3 16,0 1-2-16,-2-1-4 0,2 2-7 0,-2 0 6 0,2 1-9 16,-5 2 3-16,5-5-6 0,-1 5 0 0,0-3-6 15,0 3 2-15,1 0 0 0,4 0-4 0,-5 0 2 16,4 0-5-16,0 0 8 0,-3 0-3 0,3 0 0 0,-1 3 0 16,-1 0 0-16,-1 1 3 0,0-1 1 0,-2 2-2 15,0 3-1-15,0-2 3 0,0 2-3 0,0 0 3 0,-1 2-1 16,1 1-5-16,-2-3 4 0,1 1-1 0,0 4-3 15,-3-4 4-15,3-2-2 0,0 5-4 0,0-3 6 16,0 0-1-16,3 0-2 0,-3 0 2 0,2 0 1 16,1-2-7-16,1 5 8 0,1-1-2 0,1 1-3 0,-4-1 4 15,5 3-2-15,-1-1-4 0,0 4 4 0,3-2 2 16,-3 3-2-16,3-4 4 0,-2 1-7 0,4-1 3 16,-3 2 0-16,2-3 5 0,2-2-6 0,-2 0 4 0,2-1 5 15,-1 1-6-15,1-2 2 0,0 2-2 0,0 2 2 16,1 0-8-16,-1 3 5 0,0-2-2 0,2 4-2 15,0 0 4-15,0 1 0 0,1 0-1 0,-1 0 2 0,1 0 5 16,0 0-3-16,3-3-2 0,-3 3 0 0,3-1-5 16,0-1 3-16,-1-1 2 0,0 0-4 0,3-2 1 0,-2 1 5 15,-2-3-3-15,4 0 4 0,-4 2-3 0,5-3 0 16,-3-1-1-16,3 1 5 0,-4 0-4 0,5 0-2 16,-1-2 1-16,-1 0-4 0,-1 2 8 0,0 0-4 0,2-4-3 15,-1 2 1-15,1 0 2 0,-2 0 4 0,3 0-2 16,-3 0 1-16,2 0-1 0,0 0 1 0,0-1 1 15,1-1 0-15,-1 1-5 0,0 1 0 0,0-2 3 0,2 1 1 16,1 0 9-16,-2-2 20 0,0-1 6 0,1 3 5 16,1-3 5-16,0 3-3 0,-3-3-3 0,4 0 4 0,-2-1-11 15,2 1-18-15,0-1-6 0,0-2-3 0,0 3-6 16,0-1 1-16,-2 0 2 0,0-1 1 0,2-1-4 16,-2 3 1-16,0-5 1 0,0 4-4 0,-2-4 2 15,2 3 6-15,2-2-2 0,-2-1-2 0,1-1 1 0,3 1-2 16,-5-3 2-16,4 3 1 0,-2-4-1 0,1 2 1 15,2-1-5-15,2-2 0 0,-3 3 2 0,1-2 7 16,-2 0-7-16,1-1-1 0,1 1 3 0,0-1-4 0,-4 0 3 16,2-1 1-16,2-1 0 0,-3 1-5 0,0-1 6 15,0-2 3-15,2 0 3 0,-4-2 5 0,5 3-3 16,-6-5-1-16,1 2 4 0,-1-2 1 0,1 0 1 0,-5-3 2 16,-3 2-4-16,5-2 1 0,-7 2 8 0,5-5-8 15,-5 1 7-15,4 0-4 0,-4-1 2 0,2 0-2 0,-2-3-6 16,0 1 3-16,4-2-9 0,-4-2 9 0,-4 1-8 15,4-3 4-15,-2 3-8 0,-3-3-2 0,5 4 4 16,-8-4-4-16,8-1 0 0,-9 5-5 0,3 2 3 16,0 4-2-16,0-1 6 0,-6-1-5 0,3 2 0 0,-3 0 1 15,-1 3-4-15,-2-2-2 0,3-3 2 0,-2 2-6 16,-1-2 0-16,0 4 4 0,1-2-4 0,0 5-4 16,0-3 4-16,1 3-12 0,-2 0-18 0,0 6-11 0,3-8-14 15,0 6-23-15,0-1-26 0,3-2-40 0,0 4-28 16,-3-2-29-16,2 4-46 0,2-2-48 0,1 3-47 0</inkml:trace>
  <inkml:trace contextRef="#ctx0" brushRef="#br0" timeOffset="46698.67">19358 15614 839 0,'0'-3'-2'0,"1"6"7"0,-1-3 6 0,2 3 8 15,-2-3-7-15,1 1 7 0,4-1 3 0,-4 1 2 0,-1-1-7 16,3 3-3-16,-3-3-9 0,0 0 0 0,0 0 11 16,5 1 0-16,-5 0-1 0,3-1-4 0,-3 3 15 15,2-3-1-15,-2 0-3 0,2 0 2 0,0 0-2 16,-2 0 6-16,0 5-38 0,0-5 41 0,1 6-24 0,-1-6 32 16,0 6-14-16,-3-6-4 0,1 5 5 0,-3-8 0 15,5 8 49-15,-6-10-39 0,6 5 25 0,-8 0-25 16,8-1 19-16,0 1 8 0,0-4-2 0,2 4-6 15,-2-4-6-15,4 2 5 0,-4-2 0 0,3 4-3 16,-3-4-3-16,6 4-4 0,-6-5 4 0,4 5 4 16,-2-3 0-16,1 3 4 0,-3 3-5 0,5-3-5 0,-5 1 7 15,0 0 2-15,0 2 0 0,0-3-3 0,-5 4-5 16,4-3-3-16,1-1 1 0,0 0 0 0,0 0-3 16,0 0-14-16,0 0-12 0,0 0 0 15,0 0-16-15,0 0-19 16,0 0-16-1,-26 28 5-15,26-28-10 0,0 0-1 0,0 0-2 0,0 0-3 16,0 0 9-16,0 0-14 0,0 0 8 0,0 0 2 16,0 0 6-16,0 0 0 0,0 0 3 0,0 0 1 15,0 0-1-15,0 0 12 0,0 0 3 0,24 0 11 16,-24 0 22 0,36-15-14-16,-17-8 18 31,-19 23-2-16,0 0 12 1,0-24-16-16,0 24 11 0,0 0-2 0,0 0 1 16,0 0-1-16,0 0 2 0,0 0-7 0,0 0-2 15,-25 6-15 17,25-6-21-17,-22 27-18-15,22-27 13 16,0 0-12-16,0 0 0 0,0 0-1 0,0 0 2 0,0 0-5 15,0 0 10-15,-14 18 0 0,14-18 10 0,0 0 3 16,0 0 2-16,0 0-18 0,0 0 13 16,0 0-5-16,0 0-6 0,0 0-14 0,0 0-3 15,0 0-5-15,0 0-5 0,0 0-13 0,0 0-11 0,0 0-2 16,48-72-2-16,-48 72-16 0,0 0-35 0,0 0-58 16</inkml:trace>
  <inkml:trace contextRef="#ctx0" brushRef="#br0" timeOffset="47535.16">18669 15981 1099 0,'0'0'32'0,"0"0"-4"0,7-14 41 16,-7 14-37-16,0 0 18 0,0 0 16 16,0 0-7-16,0 0-2 0,0 0 1 0,0 0 26 15,0 0-38-15,0 0 31 0,0 0-10 0,0 0-15 16,0 0 0-16,0 0-4 0,0 0-9 0,0 0-7 0,0 0-7 15,0 0-6-15,0 0 4 0,0 0-16 32,0 0-17-17,0 0-12 1,0 0-12 0,8 48 13-16,-8-48 1 0,0 0-3 15,0 0-6-15,0 0-1 0,0 0 0 0,0 0 5 0,0 0 7 16,29 46 6-16,-29-46-7 0,0 0 36 15,0 0 3 1,30-8-13-16,-30 8 10 0,0 0-1 16,0 0 4-16,33-60-10 0,-33 60 6 15,0 0 5-15,0 0 2 0,0 0 1 0,0 0 5 16,0 0 0-16,0 0 0 0,0-30 3 0,0 30-8 16,0 0-2-16,0 0 1 0,0 0-2 0,0 0-1 15,0 0 10-15,0 0-20 0,0 0 10 16,-52-9-22-1,45 11-2-15,1 1-3 0,0 2-7 0,3 0-6 0,-3 4-17 16,0-4-13-16,3 9-17 0,-3-10-18 0,3 13-29 16,1-15-22-16,-2 2-7 0,1 1-32 0</inkml:trace>
  <inkml:trace contextRef="#ctx0" brushRef="#br0" timeOffset="48266.71">17412 16618 767 0,'37'23'14'16,"-37"-23"6"-16,0 0-2 0,0 0 1 16,0 0 1-16,0 0 6 0,0 0-5 0,24 20 1 15,-24-20-1-15,0 0 0 0,0 0 4 16,0 0-7-16,18 22-16 0,0-7-17 31,-18-15-3-15,0 0-1-16,0 0 0 0,0 0-6 15,21 8-3-15,-21-8-13 0,0 0-11 0,0 0 10 0,0 0-10 16,0 0-12-16</inkml:trace>
  <inkml:trace contextRef="#ctx0" brushRef="#br0" timeOffset="48625.49">17605 16706 1050 0,'30'-22'30'0,"-30"22"23"15,0 0-19-15,0 0 7 0,0 0 17 0,0 0 17 16,0 0 4-16,18-27-16 0,-18 27 41 0,0 0-37 0,0 0 24 15,0 0 0-15,0 0-11 0,0 0-15 0,0 0-4 16,0-15-9-16,0 15-19 0,0 0-8 0,0 0-8 16,0 0 1-16,0 0-24 15,0 0-11 1,-21 30-8-16,21-30 7 16,0 0 0-16,0 0-4 0,0 0-9 0,0 0-2 15,0 0-6-15,0 0-4 0,-15 34 0 0,15-34 2 0,0 0-6 16,0 0 7-16,0 0 9 0,0 0 3 0,0 0 9 15,0 0 3-15,-4 19 6 0,4-19 13 32,0 0 17-32,0 0 3 15,0 0-3-15,15-22-17 16,-15 22 20-16,0 0 7 16,0 0-12-16,0 0 3 0,-11-26-4 0,11 26 8 15,0 0-67 1,0 0 1-16,-26-3-25 0,26 3-15 0,0 0-7 15,0 0-28-15,0 0-36 0</inkml:trace>
  <inkml:trace contextRef="#ctx0" brushRef="#br0" timeOffset="49324.06">16432 17285 1066 0,'1'2'1'15,"-1"-7"3"-15,0 2 4 0,0-7 15 0,4 12 13 0,-5 9-22 16,2-14 42-16,-1 17-23 0,-1-9 5 0,1 11 8 16,-4-10 6-16,5 7-1 0,-6-8-12 0,5-5 28 0,-5 9-35 15,3-9 30-15,-2 4 3 0,2-8-8 0,-1 8-9 16,-1-8-14-16,2 9 2 0,0-5-7 0,-2 5-7 16,1-2-8-16,1 2-10 0,-2 0-1 0,3 1-1 0,1 0-1 15,-5-1 0-15,4 5-5 0,-1-1-1 0,0-2-2 16,-2 1-7-16,4-3-7 0,0 0-10 0,0 2-4 15,-1-5 1-15,2-2 1 0,-1 0 0 0,4 4 3 0,0-4 6 16,-3 2 0-16,4-2 3 0,-4 2-1 0,5-2-7 16,0 2 9-16,-3-2 0 0,3 0 0 0,-3-2 5 0,3 0 4 15,-3-1 6-15,3 0 7 0,1-2 3 0,-5 5 1 16,2-6-3-16,0 3 6 0,-3-2-1 0,3 3 10 16,-4-5 1-16,2 2-4 0,-4 0 8 0,2-5-10 0,-1 2 10 15,-3-2-10-15,-2 1 2 0,2-4 2 0,-1 8 7 16,-3-9 14-16,5 6 4 0,-4-3 9 0,1 6-2 0,1-6 13 15,1 6-6-15,-2-1-8 0,3 4-11 0,1-1-12 16,-2 6-11-16,2-1-5 0,-4 4-1 0,3 0-17 16,-1 4 3-16,-1 1-3 0,-1 1-10 0,3 8-9 0,-5-7-7 15,3 6-12-15,0-6-8 0,2 2-6 0,-3-6-24 16,6 5-9-16,-1-9-26 0,-1-10 9 0,5 8-26 0,-4-3-47 16</inkml:trace>
  <inkml:trace contextRef="#ctx0" brushRef="#br0" timeOffset="50043.61">15273 17914 1206 0,'6'0'8'0,"-3"3"-15"0,-1-6 36 16,0 1-23-16,-2 1 42 0,0 2-33 0,3-1 6 15,-3 5 7-15,0-3-4 0,0 1 25 0,0 1-36 0,-3-3 26 16,3 3-37-16,0-4 39 0,-2 5 7 0,2-3 0 16,-2 6 3-16,0-5-10 0,1 5 2 0,-2-2-4 0,2 1 1 15,-3 1-6-15,0 3-11 0,4-3-7 0,-3 2-7 16,-1-1-3-16,2 1 3 0,0 1-2 0,-2-2-3 0,4-2-2 16,0 3-1-16,-1-2-3 0,1-1 3 0,0-2 1 15,0 0-8-15,1-1 1 0,-1-2-12 0,4 3-8 16,-2-5-12-16,2 4 5 0,0-4-6 0,1 1 2 0,0-2 3 15,3 0 0-15,-3-2 11 0,3-1 8 0,-1 1 13 16,1-4-2-16,-1 2 3 0,-2 0 0 0,4-3 3 0,-5 2 6 16,1-2 3-16,-1 1 2 0,1 0 5 0,-4 0 5 15,-1-1 0-15,2 0 4 0,-4 3-1 0,1-4 1 0,-4 4-3 16,1-4 3-16,-2 1-4 0,-2 1-1 0,2-1 4 16,-1 3 1-16,0-1 0 0,-1-2 3 0,2 8-1 0,-2-5 6 15,4 2 1-15,-2 3 0 0,3-1-5 0,1 1-3 16,-2 1-3-16,3-1-6 0,-1 3-3 0,0-3-13 0,0 5-1 15,-2-2-7-15,0 2-6 0,3 1-13 0,-3-1-8 16,0 3-11-16,3-1-12 0,-3 5-15 0,0-4-19 0,2 3-17 16,1-2-18-16,-2-5 12 0,3 1-27 0,-1 3-22 15,-3-2-45-15</inkml:trace>
  <inkml:trace contextRef="#ctx0" brushRef="#br0" timeOffset="50713.21">14442 18537 1265 0,'6'-1'-14'0,"-3"1"34"0,-4 0-18 0,1 1 2 0,4-2 22 15,-4 9 14-15,-6-8 3 0,6 7 15 0,-12-4 21 0,11 2-24 16,-7-5 23-16,7-2 1 0,-5 4-16 0,6-10-12 16,0 11-3-16,0-7-8 0,4 4-7 0,-8-1-9 15,4 1-2-15,0-3-5 0,0 6-5 0,-3-2 0 0,1 0 2 16,-2 2-11-16,2 0 5 0,-2-1-2 0,2 6-1 15,-1-4 0-15,2 1-4 0,-4 0-1 0,2 0 3 0,1 1-1 16,0-1-6-16,4 1-1 0,-2-1-1 0,2 0-2 16,0 3 2-16,-1-1 3 0,1-1-15 0,2 2-1 0,-2 2 2 15,-1 2-7-15,-1-3-3 0,2 2-5 0,-2-7 0 16,4 6-16-16,-2-6 4 0,2 3 0 0,-2-7 7 0,1 3 7 16,1-6 4-16,-1 1 11 0,2-3-4 0,-1 1 21 15,-1-1 7-15,0-2 16 0,2-1-3 0,-5-4 3 0,0 4-2 16,0-8 0-16,1 6 7 0,-1-3-4 0,-1-1 0 15,-2 2-8-15,3 2-3 0,-3 0 4 0,1 4-2 0,2-2 2 16,-4 3-1-16,1 1 6 0,1 0-2 0,-2 2 0 16,2 1-4-16,-2-1-2 0,4 2-5 0,-3 2-2 15,-1 1-12-15,-1 1-7 0,-1 0-10 0,0 5-7 0,-3-4-11 16,0 8-15-16,-2-4-3 0,1 5-8 0,4-8-14 16,-2 8-19-16,11-10 12 0,-8-5-20 0,5 6-23 0,-4 0-46 15</inkml:trace>
  <inkml:trace contextRef="#ctx0" brushRef="#br0" timeOffset="51406.78">13481 19005 1223 0,'0'0'14'0,"0"-2"-10"16,-1 6 40-16,1-4-36 0,0 0 4 0,0 0 10 0,0 0 19 15,-5 0 3-15,5 3-12 0,-3-1 17 0,3-3-36 16,0 1 39-16,0 1 2 0,-3-1-9 0,3 0-15 0,0 3 0 16,0-2 0-16,-1-1-12 0,1 2-2 0,0-1 3 15,0 2-5-15,-2-2-3 0,2 1-4 0,-1 3-1 0,-4 2-4 16,4-2 5-16,-1 2-1 0,-2 1-5 0,4-2 2 16,-3 2 1-16,1 2-1 0,0-1 3 0,0 0-3 0,0 0 3 15,2 2-1-15,0-1 0 0,0-1-5 0,0 2 2 0,0-1 0 16,0-2-4-16,2-2 1 0,0 2 2 0,2-1-4 15,-3-1-1-15,1-1 1 0,2-1-1 0,-1-2-6 0,2-2 0 16,-1 2-6-16,-1-2-3 0,0-2 0 0,2 2 0 16,-2-2 7-16,0-1-1 0,-3-1 11 0,4-1 4 0,-1 0 11 15,3 0 3-15,-1 0 12 0,-4-4-3 0,2 1 3 16,0 1 2-16,-3-5 1 0,0 5 0 0,-3-1-6 0,3 0-3 16,-3-3-3-16,3 4-2 0,-6 0-6 0,3-1-2 0,-3 0-3 15,2 5 4-15,1-1 1 0,-3 1 1 0,1 2-5 16,2-1 2-16,-1 2-3 0,1 2 2 0,0-1-8 0,1 1-10 15,-2 1-16-15,2 1-8 0,1 0-22 0,-3 1-13 16,2-5-14-16,0 6-25 0,2-3-7 0,0-1 9 0,-4 2-15 16,4-1-18-16,-2 1-27 0</inkml:trace>
  <inkml:trace contextRef="#ctx0" brushRef="#br0" timeOffset="51900.48">13182 19342 1173 0,'0'-3'13'0,"7"5"-16"0,-7-1 29 15,0-1-16-15,0 0 29 0,2 2-26 0,-4 3 2 16,2 1-3-16,0-1-14 0,-4-3 17 0,4 2-26 0,0-2 21 16,0 1-20-16,-3 2 39 0,3-1 1 0,0 0 2 15,0 1 2-15,-2 1 6 0,2 2-8 0,-4 0-5 0,4-3-9 16,-2 0-9-16,2 0-5 0,0-2-1 0,-3 0 0 15,3 0-9-15,0-3 4 0,3 0 2 0,-3 2 1 0,0-4-1 16,0 2-2-16,0-2 4 0,2 2-4 0,1-3 8 16,-2 2 0-16,1-2-2 0,1-1-5 0,-3 4 1 0,4-2 2 15,-2-2-4-15,0 3 5 0,0-1-4 0,0-3 0 16,1 2 3-16,-3-1 6 0,4-2-3 0,0 0 1 0,-4 3 2 16,0-1-3-16,0 0 4 0,2 1-1 0,-2-1 2 0,0 2 1 15,-2 1 3-15,2-1 4 0,0 2-1 0,0 0 5 16,-4 0-8-16,0 0 0 0,2 2-9 0,1 1-10 0,-3 0-8 15,0 1-8-15,4 0-3 0,-4 0-30 0,1-1-3 0,3 2-34 16,3-6 11-16,-6 1-21 0,3 0-25 0,-2 2-72 0</inkml:trace>
  <inkml:trace contextRef="#ctx0" brushRef="#br0" timeOffset="72863.45">684 10106 1074 0,'0'-4'4'16,"0"4"12"-16,0-5 17 0,-2 5-23 0,2 0 35 16,-1 0-13-16,1 5-1 0,1-5 6 0,-1 8-3 0,2-9-1 15,-2 5-5-15,4-4 35 0,-4 5-34 0,2-5 16 16,-4 0 6-16,4 0-5 0,-2-3 4 0,0 4-10 0,0-4-4 0,0 3-4 15,0-2-5-15,-2 2 6 0,2 0-3 0,0 0-3 16,0 0 0-16,0 0-4 0,0 0 2 0,0 0-6 16,0 0-14-16,0 0 11 15,0 0 0-15,-9 34-8 16,9-34 13-16,0 0 2 0,0 0-7 16,0 0 3-16,-9 57-2 0,9-57 2 0,0 0-3 0,0 0 7 15,0 0-7 1,-3 88-13-16,3-88 15 15,9 123-1-15,18 66-9 32,-3-41 6-17,-23-134-18-15,3 0 6 0,0-4-1 16,-4 3 2-16,3-5-5 0,-3 1-8 0,0-2-4 0,3-1-14 16,-3-6-3-16,0 0-17 0,0 0-15 0,0 0-6 0,0 0-2 15,0 0-3-15,0 0-19 0,0 0-7 0,0 0 12 16,0 0-46-16,0 0 13 0,0 0-30 0,0 0-40 0</inkml:trace>
  <inkml:trace contextRef="#ctx0" brushRef="#br0" timeOffset="73353.99">732 10236 1050 0,'-26'-46'29'16,"26"46"3"-16,0 0 21 0,0 0-18 0,0 0 5 15,0 0 3-15,0 0-3 0,0 0-1 0,0 0 5 0,0 0 26 16,0 0-34-16,0 0 19 0,0 0-5 0,0 0 2 0,0 0 3 16,0 0-11-16,0 0-13 0,0 0 5 0,0 0-9 15,0 0-3-15,0 0-3 0,0 0-4 0,0 0 11 0,0 0-6 16,0 0 1-16,0 0-5 0,0 0 5 15,0 0-1-15,17-7 3 0,-17 7 4 0,0 0 0 16,0 0 3-16,0 0-2 0,0 0-1 0,0 0 0 0,0 0 1 16,28 2 4-16,-28-2 3 0,0 0-3 0,0 0 1 0,0 0-4 15,0 0 1-15,0 0-7 0,0 0-5 0,64 46-6 0,10 43-8 32,20 30-2-17,-6-1 10 16,-88-118 6-15,106 75-19-16,-95-71 0 16,-4 3-2-16,1-1 4 0,-1-3-5 0,1-1 4 0,-5 2 2 15,3-2 0-15,-3-2-4 0,1 2 3 0,-2-4-2 0,1 1-8 16,1 0 4-16,0-3-10 0,0 2-11 0,-1-1-18 0,1-2-14 16,-4 0-17-16,8 1-20 0,-7-4-19 0,5 6-25 0,-6-1-16 15,0-2-27-15,-7-8 6 0,2 7-20 16,-5 3-47-16</inkml:trace>
  <inkml:trace contextRef="#ctx0" brushRef="#br0" timeOffset="74170.11">549 10344 791 0,'-2'0'7'0,"1"2"7"16,1-2 4-16,0-6 10 0,-2 6 7 0,0-5 4 15,-2 5 0-15,4-2 7 0,-4 2-6 0,4 0 18 0,-3 0-43 16,1-1 28-16,-2 1-39 0,2 1 28 0,1-1-23 0,-1 0 17 16,-2 0-16-16,4 2-2 0,-2-2 30 0,-2 9-37 15,3-12 30-15,-4 13-29 0,2-12 26 0,0 8-20 0,3-7 22 16,-4 7-22-16,2-6 18 0,-1 0 4 0,0 0 9 0,3-1 1 0,-3 1-5 15,1-1 1-15,1 1-6 0,-3-4-1 0,2 4-8 0,0-3-5 16,-2 3-2-16,1-2-5 0,3 2 2 0,-3-3 0 0,0 3-5 16,1 0-1-16,-2 0 2 0,1-2-2 0,3-1-1 15,-4 3 0-15,1 0 3 0,-2-1-6 0,2 0 9 0,-3-2 3 16,-1 2-1-16,2-1 0 0,1 1 7 0,-2-4 2 0,1 2 2 0,1-1 8 16,1 2-1-16,-2-2-3 0,4 1 9 15,-1-1 0-15,-2 3-3 0,4-2-2 0,0 3-1 0,0-3-3 16,0 3 4-16,0-2 6 0,0 2-10 0,4-3 3 15,-4 3-1-15,0 0-2 0,2 0-3 0,-1 0-3 0,2 0-6 0,-1 0-7 16,-1 0 2-16,1 0-1 0,-2-2-7 0,4 2 1 16,-1-3-2-16,-3 3 3 0,2-2-2 0,2 2 0 15,-2-1-1-15,-2 1-3 0,4 0 8 0,-1 0 0 0,0-3 3 16,5 1 4-16,-1 0-1 0,5-1 2 0,0-2-3 0,2 1 2 16,0-3-3-16,5-1 7 0,1 2-2 0,0-2-3 0,1-1 5 15,4-1-2-15,-1-3 7 0,6-2-2 0,-3-2-5 0,5 2 0 16,-1-3-3-16,-1 0-1 0,0 0-8 0,-3 3 2 15,-3 1-1-15,2 1-2 0,-4 0-2 0,0 3 0 0,-4 1 4 16,0 3-3-16,-2 1 0 0,-5-2 0 0,2 2-3 0,-4 0 3 16,-1 4 3-16,-1-2-8 0,-2 1 4 0,-1 2 0 0,2-2-1 0,-6 2 3 15,2 0-2-15,-1 0 1 0,1 0 4 0,1 0 2 0,-3-1-5 0,0 1 1 16,0 0 5-16,0 1-3 0,-3-1 4 0,3 0-3 16,0 0-2-16,-2 0 5 0,1 0-3 0,-1 2 1 0,2-2-1 15,-2 2-1-15,-2-1-1 0,3 1 0 0,-2-1-6 16,1-1-1-16,1 3-8 0,-1-3-8 0,-2 2-7 0,2-2-8 15,-1 2-1-15,1-4-4 0,-3 4-10 0,2-4-15 16,3 4-6-16,-3-2-13 0,3 3-8 0,0 0-16 0,3-1-13 16,-6 5-25-16,6-5-1 0,-6-2 6 0,1 0-14 0,1 2-20 15,1-2-57-15</inkml:trace>
  <inkml:trace contextRef="#ctx0" brushRef="#br0" timeOffset="78120.81">4288 15512 1009 0,'0'0'8'0,"0"-5"7"16,-3 6 13-16,3-5 12 0,0 4-23 0,0 0 33 0,0 0-9 15,0 4 2-15,0-5-8 0,0 6-4 0,0-5-6 16,0 3-1-16,0-3 35 0,0 2-28 0,0-2 12 16,0 0 0-16,-2 0 3 0,2-2-3 0,0 4-3 15,0-7-4-15,0 5-5 0,0 0 1 0,-2 0 5 0,2-4 0 16,0 5 2-16,-2-6 3 0,4 8 1 0,-4-6-4 16,2 3-1-16,0-1-7 0,0 2-2 0,-2-1-4 0,2 0-2 15,-1 0-9-15,-2 3-3 0,3-2-3 0,-3 3-6 16,3-4-2-16,-2 0-4 0,1 3 1 0,-2-1-7 0,0 2 8 15,-1-3-3-15,2 4-1 0,-1-1 0 0,-1 0 0 16,0 1 1-16,0 1 2 0,1 1 2 0,1-3-9 0,-2 2 4 16,4-3 2-16,-2 4 2 0,1-3-2 0,1-1-1 15,0-1-4-15,0 1 2 0,0-1 5 0,0 1-6 0,1-2-1 16,-1 0-1-16,2-1-3 0,0 0-1 0,0 0 1 0,-2-1 1 16,2 1-2-16,0-1 3 0,2 1 0 0,-1-3 3 15,0 2 7-15,3 0-2 0,-2 1 4 0,1-1 3 16,1-1 1-16,0 1 3 0,1 0-2 0,-5-2-1 15,5-1-1-15,-3 2 5 0,1-3 0 0,1 2-5 0,-6-1 6 0,3 2 0 16,-1-2-2-16,2-3 2 0,-2 1 3 0,-2 2-3 16,4-2-2-16,-4-2 1 0,0 1-3 0,3 0-2 15,-3 1 4-15,-3-2-2 0,3-1-4 0,-4 4 6 16,2 1 1-16,-2-1 0 0,1 0-2 0,1 4 3 0,-2-3-1 0,1 1-1 16,-1 3 0-16,0 0 0 0,3 3-4 15,-2-3 0-15,0 4 0 0,-1-3-1 0,0 1-2 0,3 1 1 16,-5 1-1-16,3-1-5 0,-2 2 3 0,0-3-2 15,0 6 1-15,2-3 0 0,-2 1 0 0,0 2-2 16,3-3 5-16,0 0-1 0,-2 2-6 0,4-5 1 0,0 3 4 16,0-2-2-16,0-1-3 0,2 1 2 0,-2 2-6 15,2-5 0-15,-2 0 7 0,2 5 1 0,-2-4-7 0,3 1 0 0,1-1-3 16,-2-1 3-16,1 1 1 0,3-2 3 0,-4 2-4 16,3-1-3-16,1 0 7 0,-4-1 3 0,4 1 7 15,1-1-4-15,-5-2 3 0,4-2 1 0,-1 2 3 16,0 1 6-16,-3-3-3 0,2 0 4 0,-1 0-3 0,-1-2 0 0,1 2-1 15,-2 0-1-15,-1 0 2 0,-1 0-6 0,-2-2 1 16,1 2-3-16,-1 0 2 0,3 3 0 0,-6-3 0 16,2 3-2-16,3 1 1 0,-7-2 1 0,5 2-5 15,1 0 7-15,-4 1 1 0,2 0 3 0,4 1-1 0,-5 0-3 0,1 2-1 16,1-2 3-16,-1 0 0 0,2 0-10 0,-1 1 0 16,0 1-10-16,0-1 1 0,0-2-2 0,-1 5-10 15,2-2-12-15,0-1-9 0,-2 1-18 0,2 3-16 16,1-6-17-16,-2 8-23 0,3-8-29 0,3 0 9 0,-6 0-33 15,3 0-51-15</inkml:trace>
  <inkml:trace contextRef="#ctx0" brushRef="#br0" timeOffset="80127.39">1395 12621 625 0,'0'0'17'16,"0"0"15"-16,1-22-5 16,-1 22 6-16,0 0-1 0,0 0 6 0,0 0 8 15,0 0-12-15,0 0 9 0,0 0-2 0,-1-22-3 0,1 22-5 16,0 0 13-16,0 0-1 0,7-28-31 15,-7 27 25-15,0 2-18 0,0 1 1 0,0-2 0 0,0 4-7 0,-3-6 32 16,-1 7-35-16,4-7 44 0,0 4-31 0,0-2 13 16,0 0-1-16,0 0 4 0,0-2-6 0,0 2 4 15,0-1-4-15,-2-1-15 0,2 1 0 0,0 1 0 0,0 0 1 16,0 0-4-16,0 0-1 0,0 0 14 16,0 0-12-16,0 0 1 0,0 0 2 0,0 0-2 0,0 0-2 15,0 0 4-15,0 0-1 0,0 0-2 0,0 0-2 0,0 0-5 16,0 0-34-1,0 0 5 1,-6 18 15-16,-3 21-8 16,7-31 7-16,2-2 2 0,2-1-1 0,-2 1-5 0,2 1-2 15,-1-2-3-15,2 1 4 0,-3 1-1 0,3-3-8 0,-3-4-11 16,0 0 6-16,0 0 0 16,0 0 31-1,30 1 10-15,-21-5-1 0,0-3 4 16,3 0 2-16,-3-3-1 0,0 2-3 0,-2 1 1 0,2 0 3 0,-3-4-7 15,-3 4-10-15,2 1 5 0,-4-2-8 16,1 2 5-16,-2 1 2 0,0-3-1 0,0 3-3 0,-3 0 3 16,0 1 3-16,0 0-5 0,-5-7 9 15,3 6-16-15,1 1 3 0,-3-2 3 0,3 2-1 0,-4 0-1 16,5 0-1-16,3 4 13 0,0 0 7 16,0 0-45-1,-18 5 13-15,18-5-7 16,-17 36-12-1,17-36-2-15,-16 61 12 16,16-53-8-16,0-2-5 0,0-6 7 0,0 0-2 0,0 0-1 16,0 0-3-16,0 0-1 0,0 0 6 0,0 0 5 0,0 0 4 15,0 0-4-15,0 0 17 0,0 0 20 16,0 0 0-16,9-16 6 16,-9 16-4-16,0 0 3 15,3-22-42-15,-3 22 1 16,0 0-19-16,0 0-24 0,0 0-18 0,0 0-7 15,0 0-23-15,0 0-24 0,0 0-20 0</inkml:trace>
  <inkml:trace contextRef="#ctx0" brushRef="#br0" timeOffset="82858.12">4677 15887 1058 0,'3'0'-1'0,"-7"0"10"16,4-7 7-16,6 7 21 0,-6 1-31 0,5-1 34 0,-5 9-19 16,2-9 30-16,-4 10-17 0,0-12-6 0,2 9-7 15,-8-7-17-15,8 4 31 0,-9-4-31 0,9 0 25 16,-7 0-22-16,7-4 21 0,-3 4-3 0,3 0 2 0,-2 0-1 15,4 0 3-15,-4 4-3 0,4-4-7 0,-4 0-4 16,4 0-7-16,-4 1 4 0,2 3-4 0,0-4-3 0,-3 0-3 16,3 0 1-16,-1 3 2 0,-1-1-4 0,-1 1 3 15,0 0-5-15,2-1 1 0,-1 1 3 0,0-1-1 16,0 3-2-16,0-2 2 0,1 1-1 0,-1-2 1 0,-1 1 1 16,2 2 0-16,-1-2-4 0,-1 3 2 0,3-2 0 15,0-1-3-15,-3 0 0 0,3 2-2 0,0-2 3 0,0-1 0 16,0-2 1-16,5 0-2 0,-5 0 1 0,1 0-4 15,2 0 1-15,2 0 3 0,-4 0-4 0,1 0 0 0,0-2 3 16,0-1 2-16,0 3-6 0,-1 0 4 0,2-2 6 16,-1-1 0-16,-1 2-3 0,1-3 6 0,-1 3-5 15,2-3 0-15,0-2 6 0,1 0 1 0,0 3-4 16,0-5-1-16,-1 0 6 0,3 3-8 0,-3-4 7 0,-1 1-2 16,0 3-1-16,-2 0-2 0,0-1 6 0,-2 2-6 15,0 0 4-15,-1-1 7 0,0 0 1 0,0 1 2 0,0 3 6 16,0-4 5-16,0 5-10 0,-3-3 7 0,5 3-3 15,-4-2-5-15,1 2-4 0,-2-1-3 0,2 2-1 16,0 1-7-16,-2-2 1 0,3 3-4 0,-3-2-1 0,3 3-2 16,-3-1 3-16,0-1-4 0,3 2-2 0,2 0 2 15,-2-1 0-15,0 4 2 0,3-1 0 0,-3-1-3 0,3 0 2 16,-3 3 2-16,3-3-2 0,0 1-2 0,0-3 3 16,3 5 2-16,-3-4-7 0,1-2 4 0,-1 1-6 15,2 2-6-15,-1-3-4 0,4 1 3 0,-4 2 2 0,1-1-4 16,2-4 2-16,1 4 1 0,-1-4-1 0,4 0 12 15,-4-2 5-15,2 2-1 0,0-1 1 0,2-1-3 0,-4-1 1 16,4-2 7-16,-1 3 0 0,-3-1-6 0,4-1 4 0,-3 0 0 16,1-1-1-16,-1 1 4 0,0-1 0 15,0 0-3-15,0 1 6 0,-1 0 1 0,0-1 0 0,-4 1 1 16,3 3 0-16,-3-5 4 0,2 3 1 0,-4-2 4 16,2 4-8-16,-2-2 2 0,2-1-3 0,-1 3 0 15,1-1-3-15,-4-1-4 0,0 3-2 0,0-1-3 0,1 1 7 0,0-4-4 16,-2 4-5-16,1 0 1 0,1 4 1 15,1-3 1-15,0-1 2 0,-1 0-5 0,3 3-2 0,-2-1-1 16,-1-1 5-16,2-1-2 0,1 3-5 0,0 0-2 16,-2-2 1-16,2 0 5 0,-3 2-5 0,3-1 3 15,-3 1 0-15,3 3-6 0,-1-5 3 0,1 3 1 0,-4-4-15 16,4 7-2-16,-2-6 4 0,4 2-7 0,-4-1-5 16,2 1 5-16,0-3-9 0,0 6-13 0,0-6-4 15,-2 1 7-15,6-1-23 0,-4-7 16 0,5 7-52 0,-5-8-3 16,0 8-24-16</inkml:trace>
  <inkml:trace contextRef="#ctx0" brushRef="#br0" timeOffset="85428.14">8917 20265 540 0,'-16'5'18'0,"16"-5"12"0,0 0 10 16,0 0 11-16,0 0 10 0,0 0-7 0,0 0 4 0,0 0 2 15,-15 14-19-15,15-14-9 0,0 0-7 0,0 0-5 16,0 0 11-16,0 0-7 0,0 0 4 0,0 0 2 16,0 0 3-16,0 0-16 0,0 0 14 0,0 0-15 0,0 0 17 15,0 0-18-15,0 0 13 16,0 0-2-16,0 0 4 0,0 0 7 16,0 0 2-16,0 0-2 0,0 0-9 0,0 0-1 15,0 0-8-15,0 0-2 0,-17 27 2 0,4 3-13 31,9-10-20-15,4-20 18 15,19-1-1 1,5-16 3-17,-4-5 14 16,-20 22 6-31,0 0-2 0,0 0 7 0,0 0 2 16,0 0-6-16,0 0 5 0,0-19 2 0,0 19-4 0,0 0-1 16,0 0-6-16,0 0 1 0,0 0-2 0,0 0 3 0,0 0 1 15,0 0-4-15,0 0-1 0,0 0 0 16,0 0-49-16,-20 0 12 16,20 0-10-16,0 0 9 0,-24 17 12 15,9 1-12 16,15-18-7-15,0 0 2-16,0 0 15 0,0 0-18 16,0 0 14-1,0 0 27-15,33-9-2 16,-33 9 9 0,21-19-2-1,-21 19-5 1,0-19 1-16,0 19 8 15,0 0-6-15,0 0 8 16,0 0-10-16,-17-17-6 0,17 17 11 16,0 0 1-16,0 0-15 15,0 0-24-15,0 0-8 0,-19 19 3 16,19-19 1 0,0 0-2-16,0 0 2 0,-5 29 4 15,5-29-14-15,0 0 11 0,0 0-9 16,0 0 10-16,0 0 0 0,0 0 8 0,0 0-6 15,0 0-16-15,0 0 7 0,0 0 0 0,0 0-6 16,0 0 4-16,0 0-8 0,0 0-11 0,0 0-13 0,0 0 4 16,0 0-2-16,0 0 15 0,0 0-34 0,0 0 4 15,24-56-7-15,-24 56-6 0,0 0-4 0,0 0-44 0</inkml:trace>
  <inkml:trace contextRef="#ctx0" brushRef="#br0" timeOffset="100689.6">4969 15746 976 0,'0'0'22'16,"0"0"1"-16,0 0 4 0,0 0 14 0,0 0 23 15,0 0-26-15,0 0 0 0,0 0-4 0,0 0-5 16,0 0-9-16,0 0 30 0,0 0-22 16,0 0-6-16,0 0-3 0,0 0-1 0,0 0 1 15,0 0 0-15,0 0 0 0,0 0 7 16,0 0-6-16,-18 6-8 0,18-6 17 16,0 0-2-16,0 0-1 15,-27 9-9-15,27-9 7 0,0 0 11 16,0 0-8-16,0 0 3 0,0 0 2 15,-42 0 1-15,42 0-2 0,0 0 1 0,0 0-2 0,0 0 4 16,0 0-1-16,0 0-4 0,0 0-2 0,-57-8 5 16,57 8-2-16,0 0-3 0,0 0-3 0,0 0-1 0,0 0 5 15,0 0-4-15,-67-11-5 16,67 11 3-16,0 0-1 0,0 0 9 0,0 0-6 0,0 0 2 16,0 0-1-16,-71-8 10 0,71 8-10 15,0 0-3-15,0 0-1 16,-52 0-8-16,18 0-4 31,-2 0 3-15,10 5-26 15,1 8 9 0,-5 6 10-15,4 3-12 15,7 5 7 0,9 10-12 1,4 6 2-17,19 12-1 16,20 34 24-15,0-30-12 15,-18-29-3-31,-11-22 3 16,-2 3 5-16,1-4-10 0,3 4 0 0,-2-2 7 0,-1-2-2 16,3 4 4-16,-1-2-4 0,1 2-1 0,1-1 0 15,-1 2-1-15,-4-3 7 0,1 2-5 0,1-1-2 0,-1 3 5 16,3-4-1-16,-6 2-3 0,0-1-4 0,0 0 7 15,6 0-2-15,-4-2-3 0,7 3 0 0,-3-3-1 0,1 2 3 16,-1 0 1-16,6-1-1 0,-3 1 1 0,0-1-5 0,1 1 6 16,-2 0 0-16,1 0-2 0,0-1 1 0,0 0-3 15,-1-2 3-15,1 4-4 0,-4-3 3 0,4 1 1 16,-1 1-2-16,1-2 0 0,0 1-2 0,0-1 2 0,-3 2 1 16,6-3 1-16,-6 2 3 0,4 2-3 0,-5-4-1 15,5 2-1-15,-1 1 2 0,-4-2-1 0,5 1 3 16,-4 1 1-16,2 2-6 0,2-4-2 0,-5 2 2 0,4-1 4 15,-2-2 0-15,2 1 1 0,-3 2-2 0,3-1-2 16,-3-2 2-16,0 1 1 0,1 1 0 0,-2-2 2 0,1 2-5 16,2 0 3-16,-3-2-3 0,0 1 3 0,1 2 1 15,0-1-2-15,1-1-1 0,-2 0-1 0,5 3 0 0,-1-2 0 16,0 0-1-16,-1 1-1 0,1-1-2 0,0 1 3 16,3 3-1-16,-2-4-3 0,1 4 10 0,-1-2-6 0,-1 1 3 15,3-1-1-15,0 1-1 0,0-1 2 0,0 2-1 16,0-2 2-16,0 1-4 0,3 3 2 0,1-2-5 0,-1 1 5 15,2 1 0-15,1-2 0 0,0 4 1 0,0-2 3 0,1 2-2 16,2-2-1-16,-1 3 3 0,-1-3-2 16,2 3 3-16,0-1-4 0,0 2 0 0,-3-3-2 0,4 2 2 15,-4 0 2-15,5 0-3 0,-5 0-2 0,4-1 2 0,-4 2-2 16,3-2 6-16,0 3-4 0,-2-5-3 0,1 4 4 16,-1-5 2-16,-2-1-4 0,1 0 2 0,0 1 0 0,1-4-6 15,-1 2 3-15,3-2 2 0,-1 5-4 0,-1 4 4 16,1 0 0-16,0 1-3 0,3 1 5 0,-5 0-2 0,4 3 3 15,-2-1-5-15,1 2 4 0,-3-3-2 0,4 1 3 16,-4-1-3-16,3 0 2 0,-1-1 4 0,-1 0-4 0,-1 0 2 16,3-4-4-16,-5 5-11 0,1-3 3 0,1-1 3 15,-5 1-5-15,7-1 1 0,-3 1-1 0,3 0 1 0,-3 0 5 16,8 2 9-16,-2 0-5 0,1 1 0 0,1 1-3 16,-2 0 1-16,2-2 2 0,-1 3 0 0,4 0-5 15,-5 0 2-15,2 2 0 0,1-3 1 0,0-1 3 0,0-2 0 16,0 4 4-16,-1-4-2 0,2 1-1 0,-2-3 0 0,-1 3 3 15,2-2 0-15,-2-3-5 0,1 3 0 0,-2-2-4 16,1 1 1-16,-2-2 4 0,4 0-2 0,-4 1 1 16,2-1-3-16,0-1 5 0,0 5-1 0,1-5 1 0,-1 4 1 15,0-3-3-15,1 2 4 0,-3-1-8 0,0 2 6 16,0-1-2-16,1 0 0 0,-1 2 0 0,-2-4-2 0,1 0 2 16,-2-3 2-16,2 3 1 0,-1-2-2 0,-1 2-3 0,-1-6 3 15,0 2 0-15,1 1 1 0,-1 6-1 0,-1-4-5 16,-1 4 5-16,1-5-2 0,-1 2 4 0,-1 0-1 0,4-3-2 0,-8-2-1 15,4 5-2-15,0-5 3 0,0 1-1 16,-1-1 6-16,-1 3-1 0,0-3-6 0,-2 2 4 0,4 0-1 16,-2-2 0-16,-1 0 3 0,3-1-4 0,-4 4 1 15,4-1 0-15,0 0 4 0,0-1-4 0,3 1 0 0,-3 3 0 16,-2 0 5-16,2 0-5 0,0 0-3 0,-6 2 4 16,0-1-2-16,0-1 0 0,3 3 0 0,-2-3 4 0,1 0-11 0,-2 0 6 15,4-1-1-15,1-1-2 0,2 0 2 0,-5-1 2 16,2 1 0-16,-2-1-1 0,2 1 4 0,-1 1-3 15,0-3 3-15,-1 3-3 0,2-4-5 0,-4 5 4 0,3-2 1 16,0 1-1-16,1-1 0 0,-2-1 1 0,-2-2-5 16,4 5 5-16,-2-5 0 0,-1 2 1 0,2-1-1 0,-4 0-3 15,1 1 4-15,0-4 0 0,4 4 0 0,-4-2-1 16,3-1 3-16,-1 1-5 0,-1 0-1 0,2-3 2 0,-1 3 1 16,0 1-3-16,0-1 3 0,0-2 2 0,0 4-2 0,2 0-2 15,-2-2 4-15,-2 1-2 0,5-2-3 0,-5 3 2 16,3-2 1-16,-2 0 1 0,-2-4-2 0,4 5 3 0,-5-2 0 15,2-3 0-15,-1 3-4 0,1 0 6 0,-3-5 0 16,1 6-8-16,-1-3 4 0,-3-3-1 0,5 4-1 0,-4-2 3 16,2 0 1-16,0-3-5 0,0 3-3 0,0 1 7 15,0-4-2-15,0 1-1 0,0 3 2 0,3 1 0 0,-3-4-7 0,3 0 9 16,0 5 0-16,0-3-2 0,3 0-1 0,-2-2 1 16,1 3-1-16,2 0 1 0,-2-2 7 0,2 2-7 15,-4-3-3-15,3 3 1 0,0-2 4 0,0-1-2 0,-1 0 0 16,-1-2-1-16,2 2 2 0,0-1-2 0,-2 1-4 15,1-3 5-15,2 3 0 0,-2 2 0 0,-2-6-1 0,3 4 3 16,-3-4-6-16,3-1 5 0,-2 3 6 0,-1-2-7 0,-1-2-2 16,1 1 2-16,-2 0 1 0,1 0-5 0,-2-3 4 15,0 3-2-15,0-3 0 0,0 0-1 0,1 2 3 0,-2-3-2 16,1 1 2-16,0 3 1 0,1-5 0 0,-4 4 1 16,3-3-2-16,0 2-2 0,-4 0 2 0,5-3 0 0,-2 3 1 15,-1-1 2-15,-1 1-2 0,3-1-2 0,0 1 5 0,-3 1-2 16,3-1-4-16,0-1 3 0,1 0-1 0,2 1-4 15,-4 0 1-15,7-2 3 0,-5 1-4 0,1-4 6 0,3 4 2 0,-1-2-4 16,0 0-1-16,-1-4-3 0,-1 4 5 16,-1-3-3-16,2-1 1 0,0 2-1 0,-3 1-2 0,-1-4 5 0,1 1-2 15,0 2 6-15,-3 0-5 0,1-3 2 16,1 2 2-16,-2 1-6 0,0-1 6 0,-2-1-4 0,2 1 2 16,-3 3-1-16,0-4-1 0,3 2-1 0,-6-1-2 15,3 0 3-15,0 1 0 0,-3 0-1 0,0-3 1 0,-1 4 2 16,2-2 3-16,-5 0 0 0,4-2 2 0,-5 1 1 0,2-1 0 15,-3 0 10-15,2-2-1 0,-1 2-3 0,1-4-1 0,-2 4 0 16,0-2-3-16,1 0 0 0,-2-1-2 0,-2 0-8 16,1 0-1-16,2-2 1 0,-4 2 0 0,2-1 5 0,0 1-3 15,0-1-1-15,-2 1-2 0,-1 0 0 0,2-1 0 16,-1-2 2-16,-2 5 0 0,3-5-3 0,-2 2-2 0,2-1 4 16,-1 2-1-16,-4-3-2 0,4-1 1 0,-2 2-1 15,3-2-3-15,-3 2-1 0,0-2 1 0,0-2 1 0,0 1 3 16,0 2-2-16,0-2 1 0,-1 1-4 0,4 0 5 15,-3 1 5-15,1 0 0 0,2 1-6 0,-3-1 2 0,4 1-1 16,0 0 2-16,0 1 5 0,-4 1-5 0,4-1-6 16,-2 1 4-16,0-3 2 0,-2 5-2 0,0-5 4 0,3 3-5 15,-5-1-2-15,4-1-2 0,-3-1 6 0,1 0-4 0,-2-1 3 16,1-2-1-16,1 1-1 0,-2 2-2 0,2-3 4 16,-3 1 4-16,3 1-2 0,1-3-1 0,0 1-3 0,-1 2 1 15,1-1 2-15,1 1 4 0,-2 1-5 0,2 3 0 16,-1-1 0-16,1 5 0 0,-2-9 4 0,4 7-4 0,-4-5 2 15,2 1-4-15,-2 1 5 0,4-2-2 0,-2-5 0 16,1 7 2-16,0-2-1 0,0 0 3 0,-3 1-3 0,3-2 3 16,0 2-5-16,0-2 3 0,0 2-2 0,-3-2 1 15,0 1-3-15,-1-1 1 0,2-1 5 0,-2 3-4 16,5-2 3-16,-2-2-4 0,4 6 4 0,0-6-1 0,0 0 4 16,1 4-3-16,1-4-5 0,-1 1 0 0,-1-1 3 0,-1-1 0 15,-2 1-3-15,-1 4 2 0,2-2-2 0,-2-1 0 16,-2 2 5-16,3-3 0 0,-2 3-7 0,1-3 3 0,-4 0 2 15,5 1-1-15,-3-2-2 0,0-1 5 0,1 1-8 16,1-3 0-16,-2 1 5 0,0-1 1 0,-1 2-1 16,1-1-1-16,0 1-2 0,0-1 1 0,0 1 1 0,0-1 3 15,0 4 0-15,-1-1 0 0,4 2-3 0,-3 0-4 16,-2-2 5-16,4 3-1 0,-2-3 4 0,-1 0-3 0,1 3 0 16,-2-3-4-16,1 3 4 0,1-3 4 0,-2 0-1 15,1 0-4-15,-1 2 2 0,-1-5 4 0,2 0-5 0,-4-2 4 16,4 5 0-16,-2 0-5 0,1 3 2 0,-2-2-2 15,1-2 1-15,0 5-4 0,-1-3 3 0,2 6 1 16,-1-6-4-16,0 2 9 0,-1-6-3 0,2 7 1 0,-1-2-2 16,0 2 4-16,-1 1-1 0,1 0-3 0,3-3 4 15,-3 2-11-15,-3 2 5 0,5-1 2 0,-1 0 2 16,-1-1-5-16,-1-1-1 0,1 2 1 0,-3-1 5 0,3-2 3 16,-2 2-5-16,-1 0 3 0,-3-1-6 0,2-1 2 0,0 0 4 15,0 4-3-15,-3-4-4 0,4 2 1 0,-3 0-1 16,3 2 0-16,-1-2 4 0,2 3-1 0,-2-3 2 15,-2 2 2-15,3-1 0 0,0 0 0 0,-6 1 4 16,3-1-2-16,5-1-5 0,-4 2 0 0,7-2 5 0,-2-1-5 16,-2 1 1-16,2 1-1 0,2-1 0 0,1-2-4 15,-3 2 3-15,-3-2 1 0,3 2-8 0,-1-3 5 16,2 0 3-16,1 3-5 0,1-3 2 0,0 0 2 0,-3 3-1 16,3-2-1-16,0-2 2 0,1 4-1 0,-5-2-3 15,4 2 2-15,0-2 2 0,1 3-4 0,-2-1 2 0,1 0 3 16,0 3-3-16,2-3-3 0,2 1 5 0,-2 0 0 15,-1 1 0-15,4-1-2 0,-1-1 0 0,-1 2-1 0,2-4 2 16,1 3 2-16,1 1-3 0,-3-2-1 0,3 1-1 0,2 1 8 16,-2-1-6-16,1 4 2 0,-1-2 4 0,3 2 4 15,-3 1-9-15,2 1 7 0,3 1-4 0,-3-1-3 16,1 3 5-16,1-4 0 0,-2 4-8 0,3-3-1 0,-3 1 4 16,3-1 0-16,-3-1-2 0,0 3 3 0,1-2 0 15,0 1-2-15,-1 1 2 0,1 1 1 0,-1-4 3 16,0 4-6-16,-1 0 4 0,2 0-1 0,-1-4 0 0,-1 4-2 15,-1-8 8-15,1 4-7 0,-1-1 3 0,1 2 0 16,1-3 3-16,-3 3-3 0,4 3 1 0,-1-3 2 16,-1 2-5-16,4 1 3 0,-5 1-4 0,4-1 4 0,-2 1-6 15,1 2 5-15,1-2-2 0,1 0-1 0,-3-3 1 16,4 3-2-16,-5 0-1 0,4 0 3 0,-2 0 5 16,1-4 4-16,-2 6 4 0,3 2-1 0,-2-3 0 0,1 3 4 15,1-2 2-15,-1-1 0 0,0 3-5 0,3 0-10 16,-2 0 2-16,0 0-1 0,-1 0-4 0,1 0 3 15,-2 0-4-15,2 0-1 0,0 0-1 0,-1 0 6 0,0 0-6 16,0 0 3-16,-2-1 1 0,0 1-3 0,0 0 5 16,-1 0-4-16,-1 0 1 0,2-1-1 0,-3-2 2 0,2 0 2 15,-1 3-1-15,1-3 2 0,-2 0-7 0,0 3 1 16,0-1 3-16,0-3-1 0,-3 4-1 0,3-4-2 16,0 0 2-16,-3 4-2 0,3-2 2 0,0-1 2 0,0-2-5 15,0 4 2-15,3-2-10 0,-3 2 0 0,3-3-9 16,-3 4 2-16,3-2-3 0,0-1-2 0,-4 3-5 15,2-2-5-15,1 1 7 0,-1 1-2 0,-1 0 1 16,2 0-7-16,-2 1-4 0,-2-1-12 0,2 5-5 0,-3-3-9 16,2 7-5-16,-2-6-5 0,6 7-14 0,-6-9-4 15,3 8 6-15,0-6-9 0,3-6 25 0,4 3-42 0,-2-9 5 16,-1 8-30-16,0-2-38 0</inkml:trace>
  <inkml:trace contextRef="#ctx0" brushRef="#br0" timeOffset="104050.13">4192 15057 1099 0,'0'-2'6'0,"2"-2"6"0,0 4 8 0,-2 0 12 0,-2 4-33 16,2-2 40-16,2-2-16 0,0 2 3 0,-4-1-4 16,2 0-5-16,2-2-9 0,-2 2-8 0,2 0 32 0,-1-1-34 15,2 0 31-15,-3 5 10 0,3-2 2 0,3 6 2 16,0-1 2-16,-1 2-2 0,2 4-2 0,1-1-4 0,2 2-12 16,-2-1-16-16,3 3-3 0,-2-2 0 0,2 2-1 15,1 0-4-15,-3-1 4 0,4 2-3 0,-4-3 1 16,2 2 4-16,2-2-4 0,-4 1 2 0,2-1-2 0,-2-3 4 15,4 1 2-15,-4 1 1 0,3-1-3 0,-3-3 2 16,0 2 3-16,0-1 1 0,0-2-2 0,-1 0 1 0,-1 0-1 16,-3-1-3-16,1-1 0 0,1 1 0 0,-3-2-1 15,0 2-2-15,0-3 0 0,1 0 2 0,-2 3-4 0,1-3 7 16,1 1 2-16,-4 0-3 0,4 1 2 0,0 0-1 16,-4-2 0-16,3 0-2 0,-3 5 5 0,4-5-3 0,-2 2-6 15,-1-2-4-15,1 2 3 0,1-3 0 0,0 3 0 16,-3-1 0-16,4-1-3 0,-1 0-1 0,-3-1 4 0,2 0 4 15,1-1-7-15,-2 0-3 0,1 1 3 0,-2-3-1 0,1 3 4 16,-1-3-7-16,0 2 2 0,2-1 2 16,-2 1 1-16,0-3 0 0,0 5 2 0,0-4 3 0,0 3-3 15,4-1 9-15,-4-2 5 0,-4-1 0 0,4 5 5 16,0-5 6-16,-2 3-4 0,1-1-4 0,-1 2 0 0,-2-3 0 16,2 3-5-16,-5 0 0 0,5 0-4 0,-4-1 3 15,3 1 2-15,-4-1-1 0,3 2 5 0,-4-1-4 0,5 0 4 16,-5 0-2-16,1-2 1 0,0 3-6 0,-1-2 1 15,-1 2 5-15,3-1-4 0,-4-2 2 0,2 2-3 0,-3-2-6 16,4 0 5-16,-5 3 0 0,3-5-2 0,0 3-3 16,-4-1-1-16,2 1 1 0,-2-1-3 0,2 0 4 0,-4 0-7 15,5 0 0-15,-4 0 3 0,1-1-1 0,-2-1-4 16,1 0 3-16,-1 0-2 0,0 0 1 0,1 0-2 16,-3 0 2-16,2 0-2 0,-1 3-2 0,-1-2 7 0,2 1-5 15,0 0-1-15,-3-2 5 0,3 0 0 0,0 0-4 16,0 0 1-16,1 0 2 0,1 0 3 0,-3 0 3 0,4 0 8 15,-3-2 2-15,3 0 7 0,-3 2 11 0,0-1 4 16,2 1-2-16,-1-3-4 0,2 3-2 0,-3 0-4 0,3 0-7 16,-1-1-4-16,2 1-4 0,-1-2-9 0,2 2 4 15,2-2 5-15,-2 2-2 0,-2-2 2 0,3 2 1 0,0-3-2 16,-3 2-1-16,3-4 1 0,0 2-3 0,-2-2-4 16,4-1 2-16,-5 2-5 0,3-1 4 0,0-3-1 0,0-1-4 15,-3 3 3-15,3-4 4 0,-1 2-6 0,-2 0 2 16,0-3 9-16,0 2-2 0,0-1 1 0,-2-2 1 0,1 3-1 15,-1-2-5-15,1-1 12 0,-2 1-6 0,0-3-9 16,3 3 0-16,-3-3 1 0,2 4 1 0,-2-1 0 16,0-1 2-16,4 1-7 0,-4-1 3 0,3 2 1 0,-3-4-3 15,0 4-1-15,2 1 0 0,-2-2-1 0,0 0 4 16,1 2-3-16,-1-2-5 0,-4 0 2 0,5 0 2 0,-3 2-2 16,3-4 6-16,-1 3-5 0,0 0-5 0,2 1 7 15,-2-4 2-15,1 4-1 0,1-4-3 0,-2 3-1 0,2-4-1 16,0 4 2-16,-2-4 3 0,-3 1-7 0,3-1 1 0,-1 0 3 15,-2 1 0-15,6-2 2 0,-1 2-4 0,2-2 2 16,-1 1 1-16,3 1 2 0,2 0-3 0,-2 0 1 16,1 3-1-16,1-4 0 0,-2 3 3 0,-2 0-7 0,-4-4-1 15,2 6 4-15,-2-6 1 0,3 3-1 0,-2-3-2 16,0 1 1-16,3 1-2 0,-1-1 5 0,0 1-4 0,-1-1-2 16,0-1 3-16,0 1-1 0,0-4 2 0,2 6 2 0,-4-4-5 15,2 3 3-15,-1-5 4 0,1 2-3 0,-1 3-3 16,2-1 2-16,-3 5-1 0,0-4-3 0,2 3 7 0,1 2-3 15,-2 2 0-15,1 1-3 0,-1 2 4 0,1-2-3 16,1-3 3-16,0-3 3 0,0 7-10 0,2-10 5 0,-1 5-4 0,-1-2 6 16,0-2 0-16,-1 0-3 0,-2-1 4 0,4-1-3 15,-4 1 4-15,2-3-2 0,-2-1 3 0,1 3-6 0,-1-7 0 16,-1 6 3-16,1-2-3 0,-4-1 2 0,2 0-2 16,1-1 2-16,-2 2-4 0,-2 2 6 0,4-1-1 15,-2-1-4-15,1 2 1 0,1 0 0 0,-1 2 2 0,1-1-4 16,-1-1 5-16,2 3-1 0,0-2-1 0,1 0 5 15,-1 1-7-15,-2 0 5 0,2 0-2 0,0-1-4 0,0-1 4 16,2 0-3-16,-4-2 0 0,2 0-4 0,-1 0 8 16,1-2-6-16,-2 2 0 0,2-1 7 0,-1-3-3 0,1 2-3 15,0-1 3-15,0 2 2 0,0 0-1 0,0-2-3 16,-1 2 9-16,-1 3-11 0,5-1 5 0,-3-1 2 0,0 4-6 0,2-4 3 16,-2 5-2-16,4-3 6 0,2 5-3 0,-2-5 4 15,0 3-7-15,-1-1 4 0,2 4 2 0,1-4-3 0,-1 1-1 16,1-1-3-16,-1 0-1 0,0-1 2 0,2-2 1 15,-1-1-2-15,2-1 0 0,-7 1 2 0,5-2 2 0,0 1-6 16,0-4 4-16,0 1 2 0,-4-1-2 0,4 1 6 16,-2 6-6-16,4-2 3 0,-1 1-3 0,-1 3 8 0,3 4-7 15,-3 0 1-15,-1 2 6 0,1-4-15 0,0 1 12 16,0-2-1-16,0 2 4 0,3-5-6 0,0 0-9 0,0 1 4 16,3-3-11-16,-2 0 14 0,1 0-11 0,1 3-2 15,-5-4 2-15,1 2-1 0,0-1 14 0,-1 1-5 0,-1 1 1 0,0-1 0 16,-1-1 5-16,1 2-4 0,1 0 2 0,1-2 3 15,-2 2-5-15,0-3 4 0,1 1 2 0,1-1-4 0,-1 0 0 16,1 2 2-16,4-1-2 0,-6 3-3 0,3-3 5 0,0 2-2 16,-1 0 4-16,2 1-4 0,-1-1 2 0,0 1-1 0,-3 0 1 15,3-2 1-15,0-1-8 0,0 4 7 0,0-1-2 16,3-1 2-16,-5 0-2 0,3-1 6 0,-1 3-2 0,1-4 0 16,-3 3 1-16,4-2-4 0,-2 2 4 0,2 0-5 0,-1-3 2 15,2 3-3-15,-1-2 0 0,1 3 1 0,-2-2 1 0,2 0-1 16,3 1 2-16,-3-2-3 0,0 4 4 0,0-1-2 0,3 1-1 15,-1 2 1-15,-2-2 2 0,3 3-1 0,-2 1-6 0,2-2 8 16,0 3-5-16,0 0 3 0,2-2-4 0,-2 2 2 0,3-1 1 16,-3 2-2-16,1-1 4 0,1 0-2 0,-1 2 2 0,2-2 2 15,-1 3-2-15,-1 0 2 0,-1 0-2 0,2 1 0 0,-2-1 0 16,1 0-1-16,4 0-1 0,-2 0-4 0,1 0 5 0,-1-2-1 16,3 0-3-16,0 0 2 0,1 2-1 0,3-2 1 15,-1 0-3-15,0 3 7 0,4-2-7 0,-1 1 4 0,3 0 3 16,0-3-4-16,0 4 1 0,0-2 6 0,3-1-2 0,-3 2-3 15,3-1 1-15,1 1 0 0,-4 1-1 0,-1 0 1 0,1-1 0 16,-2 3-3-16,-2-1 2 0,2 3-2 0,0 0 5 0,-4 0-3 16,2 0-3-16,1 3 3 0,4-1-1 0,-3 2 3 15,1 0-5-15,3-2 0 0,-2 2 3 0,3 1-2 0,-2 3 0 16,5-2 3-16,0 2 2 0,-1 0-5 0,-1-1 4 16,1 2 1-16,2 0-4 0,0 0 3 0,-2-1 2 0,-1 2-3 15,1-1-4-15,1 1 4 0,-3-1 1 0,0 1-2 16,4 1 5-16,-7 0-6 0,3-2 1 0,0 1-3 0,0 0 6 15,-2 2-2-15,1-2-1 0,-2 3 3 0,1-2-7 0,-1 2 5 16,2 1 3-16,-1-1-3 0,1 1-3 0,-1-1 3 0,1 1 0 16,2-2-3-16,-3 1 4 0,3 1-3 0,-1-2-3 15,1 3 8-15,-1-2 2 0,0 1-7 0,1 1 1 0,-1-1 1 16,-1 0 0-16,1 2-2 0,1-2 1 0,-4 1-1 0,3-2 1 16,-3 1 0-16,0 1 0 0,3-3 2 0,-3 3-2 15,0-3 4-15,-3 3-3 0,3-4 1 0,0 3-4 0,0-1 4 16,-2 0 0-16,2-2-3 0,-1 1 1 0,-2-2 0 15,2 3 4-15,-3-3-7 0,4-1 3 0,-4 1-1 0,2-1 2 16,0 0-2-16,1 4 2 0,-1-4-2 0,1 2 1 16,1 1-3-16,-1-2 1 0,0 4 2 0,0 0-4 0,2 1 10 15,1 1-10-15,-4-2 6 0,2 1-7 0,-1-1 8 16,1 2 2-16,1-2-2 0,-1 1-2 0,0 0-4 0,0-1 6 0,3 0-4 16,-3-1 6-16,0 3-5 0,0-5-1 0,1 5 0 15,-2-3 2-15,-2 1 1 0,1-1 1 0,-4 0 0 16,0 0-3-16,-3 1 3 0,3 0-2 0,-3-1 0 15,3-2 0-15,-1 5-3 0,-1-3 1 0,4 1 1 0,2-3 1 16,-1 0 1-16,2-1 1 0,-1-2-1 0,-1 2-1 16,1-2-1-16,4 1 3 0,-4 1 0 0,2-1-1 0,-3 1-6 15,3 3 7-15,-3 1-3 0,2 3-4 0,-4-2 5 16,1-1-3-16,2 1-1 0,-4-1 8 0,0 2-1 0,0-5-8 16,2 2 4-16,-1 1 4 0,1-1-2 0,-4 1 1 15,4-4 2-15,0 4-7 0,0-1 2 0,-2 0 0 0,0-2 3 16,3 3-3-16,-2-1 1 0,2 3-1 0,-1-3-1 15,4 4 1-15,-2-4 0 0,-1 5 1 0,3-2-1 16,0 1 4-16,-4-1-3 0,5 2 0 0,-2-1-4 0,0-2 0 16,-3 2 6-16,4 1 2 0,-3-2-7 0,-2 2 5 0,1-4-3 15,2 4-4-15,-4-3 12 0,3 1-7 0,-3-2-5 16,-1-2 4-16,-1 1 1 0,2 0-6 0,-1-4 3 0,1 4 3 16,-2-2-3-16,1 0 7 0,-1-1-2 0,2 1-6 15,-3-2 4-15,3 1-1 0,-4 2 4 0,5-3-1 0,-4 2-1 16,2-2-5-16,-1 1 4 0,-1-2 6 0,1 4-10 15,1-5 4-15,-5 1-1 0,3 2 4 0,0-1-6 16,-3-1 2-16,1-3-3 0,0 4-2 0,1-4 10 0,-3 0-4 16,2 0-2-16,-2 0-4 0,1 3 8 0,1-3-5 15,-2 2 4-15,5 0-2 0,-3-1-3 0,0 2 2 0,3 2 5 16,1-2 1-16,-1 2-3 0,1-1 1 0,-2 2-5 16,4 0 7-16,-1-1-2 0,0 0 3 0,0 2-6 15,0-2 0-15,-1 1-1 0,1-3-2 0,-2 1 5 0,1 1-2 16,-1-2 1-16,-3 1-5 0,1-4 2 0,1 0 2 0,-3 3 0 15,3-3 5-15,0 1 1 0,-3 2-5 0,3-1-4 16,0 1 11-16,1 1-6 0,1 2-3 0,-1 0 4 16,1 1-2-16,-2-1-2 0,4 0 1 0,-1 2 2 0,-1 1-4 15,-1-3 5-15,1 1-2 0,-2-3 3 0,2 3 1 16,-1-2-5-16,-1-2 0 0,0-1 4 0,-2 1-4 0,-1-3 1 16,0-1 4-16,2 2-5 0,-5-2 1 0,1 1 4 15,1-5-1-15,-2 6-1 0,1-3 1 0,2 2-1 0,-3-2-5 16,3 2 2-16,-1 0-2 0,2 0 2 0,-2 4 1 15,1-2-1-15,3 1 0 0,-5 0-4 0,4-3 8 0,-2 4-3 16,1-4-1-16,-2 4 3 0,1-1 1 0,-3 1-3 16,2-3 0-16,2 3 4 0,-3-4-4 0,-1 3 1 0,3-2-1 15,-1-1 0-15,-2 3-1 0,0-3 0 0,1 4 3 16,-1-4 1-16,0 3 1 0,0 2-8 0,0 0 2 0,2-1-3 16,-1 4 0-16,-1-2 3 0,0 2-3 0,0-2-2 15,3 2-3-15,-1-4 10 0,-1 3-3 0,1-1-7 0,0-2-4 16,-2-1-1-16,2-3-1 0,0 0-2 0,-1 0-2 15,2-2-8-15,-3-3-13 0,0 0-10 0,0-3-1 16,1 3-9-16,-2-5-12 0,1 5-9 0,0 0-12 0,0 0-8 16,0 0-8-16,-4 4-6 0,4 1-25 0,-2-1-14 15,4 2 8-15,-1 2-31 0,-1 6-31 0</inkml:trace>
  <inkml:trace contextRef="#ctx0" brushRef="#br0" timeOffset="112186.6">21420 7096 1640 0,'0'-1'14'0,"0"-4"22"15,-1 2 20-15,-3 3 11 0,4-5 10 0,4 4 17 16,-4-3 12-16,1 3 8 0,-2-1-14 0,-1 2-10 0,0 0-9 15,4 0-6-15,-2 2-10 0,0-2-14 0,-2 3-16 16,2-3-8-16,-2 2 7 0,2-1-18 0,0 1-9 16,-3 4-7-16,-2 0-4 0,2 1-1 0,-7 4 7 0,4 3-5 15,-8 1-4-15,4 1 7 0,-4 3-3 0,1 0 1 16,-2 0 3-16,1 4 4 0,-1-2-4 0,2 1 4 16,-2 0 1-16,0 2-3 0,3-2 3 0,-3 2-5 15,0 2 3-15,0-2-4 0,1-2 2 0,-1 7 1 0,-2-2-1 16,2 0 0-16,-1 0-4 0,1 0 13 0,-2-1-4 15,2 0-3-15,3-1 1 0,-1-3-1 0,0-1-2 16,3-2-3-16,0-2 11 0,2 0-20 0,2-8-23 0,2 4 1 16,-1-8-16-16,2 3-25 0,-1-7-17 0,-1 3-19 15,1 0-30-15,-5 1-7 0,6 5-12 0,-2-7-30 16,2-2 10-16,-3 0-16 0</inkml:trace>
  <inkml:trace contextRef="#ctx0" brushRef="#br0" timeOffset="112633.83">21461 7145 1434 0,'-2'-4'26'0,"1"0"11"0,4 3 27 0,-5 1 14 0,2 0 16 16,0-3 3-16,0 0 8 0,3 5 11 0,0-6-18 16,0 8-12-16,-1-6-19 0,2 5-10 0,-2-3-20 15,1 3 6-15,1-2-6 0,-1 0-15 0,0 2-10 0,-1-1 7 16,-2-2-10-16,1 2-3 0,1-1-1 0,-1 1-4 16,2 2 1-16,0 3 21 0,2 1 9 0,-4 3-3 15,2 0 10-15,3 5-4 0,0 0 7 0,1 2-9 0,1 1 1 16,-3-2-14-16,5 5-13 0,-4-2 1 0,4 2-6 15,-1 2 0-15,2-1 3 0,1 3 0 0,0 0 0 0,1-1-1 16,2 1 0-16,-2 1-1 0,1 0-6 0,0-1 11 16,-4-1-6-16,5-2 2 0,-6 3-4 0,5-1 4 15,-7-3-4-15,2 2 1 0,0 0 5 0,-1-2-7 0,-1 1 2 16,1-4-1-16,-1 1 2 0,-4-5-7 0,1-2 7 16,-2 1-2-16,0-7 4 0,2-3-4 0,-2 0-1 15,-2-3 2-15,1-1-10 0,-1 0-12 0,4 0-21 16,-4 0-4-16,4 0-31 0,-8 0-13 0,4 0-22 0,0 0-25 15,0 0-18-15,0-3-26 0,4-2-28 0,-4-3-26 16</inkml:trace>
  <inkml:trace contextRef="#ctx0" brushRef="#br0" timeOffset="113178.24">20706 7164 1544 0,'-4'0'15'0,"4"0"19"0,0 0 16 16,0 1 12-16,-2-1 12 0,4-1 7 0,-2 1 9 16,0-2 14-16,10 3-4 0,-7-4-14 0,8 3-11 15,-7-1-10-15,5 2-3 0,-4-1 3 0,1 0-3 16,-3 2-2-16,1-2-8 0,1 2-5 0,-2-2-4 0,4 0-1 15,-1-1-3-15,6 0-3 0,3-1 0 0,5-1-6 16,-2-2-1-16,7 1 0 0,3 1 2 0,5-1 3 16,-1-1-2-16,2-1-8 0,4 1-4 0,1-1-4 0,1 1 0 15,6 1-6-15,-4-1-3 0,5-1 0 0,-1 2-5 16,0-1 4-16,1-1-6 0,-2 3-2 0,-2-2 4 16,-7 3 2-16,2-1-1 0,-9 1-3 0,-1 1 0 0,-4 0 1 15,-8-3 0-15,-3 4 3 0,-4 0-7 0,1 0 5 16,-5 0-3-16,0 0 3 0,-4 0 2 0,2 0-6 15,-3 0 6-15,5 0-2 0,-5 0-1 0,3 0-3 0,-2 0 1 16,2 0-20-16,0 0-13 0,2-1-7 0,-2 1-15 16,-2-4-22-16,2 4-14 0,-1-3-30 0,-4 2-21 15,2-1-18-15,-6 2-32 0,5 2-31 0,1-4 0 0</inkml:trace>
  <inkml:trace contextRef="#ctx0" brushRef="#br0" timeOffset="114179.66">22067 7690 2011 0,'1'-3'23'0,"4"-3"28"0,1 2 15 0,-6 2 32 15,2-2 15-15,0 1 8 0,-4 3 14 0,4 3 14 0,1-3-24 16,-3 6-17-16,2-6-15 0,-2 8-29 0,0-8-12 15,0 2-16-15,0 0-8 0,0-1-11 0,0 1-5 0,0 1-8 16,-2-3-1-16,2 0-3 0,-1 3-6 0,-1-1 9 16,2-2-7-16,-2 3-5 0,2-2 5 0,-2-1 1 15,2 4-2-15,-2-1 1 0,1 0-2 0,-3 5 2 0,0 1-3 16,-3 1 9-16,1 3-9 0,3-2 9 0,-5 2-6 16,4 1 1-16,-1-1 9 0,3 2-4 0,0-3-2 15,2-2-3-15,0 0 6 0,2-4-10 0,2 2 6 0,-1-3-1 16,3 1-5-16,3-6 2 0,-1 3-2 0,2 1-3 15,2-3 0-15,-3 2-2 0,2-3 5 0,-4 2-6 16,3-2 2-16,2 0-1 0,3 0 0 0,0-2-4 0,2-1 3 16,1 2-2-16,3-3-6 0,-2-2 0 0,2 1-3 15,-4 0 1-15,-1-6 5 0,-3 3 4 0,1 0 1 16,-5-5-2-16,-2 4 4 0,2-6 1 0,0 5 6 0,-3-4 1 16,2 3 4-16,-4 0-1 0,1 0-2 0,-1 1 5 15,1 1 3-15,-4 4 7 0,-1 0 1 0,5 3 9 16,-10 1 9-16,10 1 7 0,-10 0 6 0,5 3 5 15,-6-3 5-15,5 3 3 0,-2-2 0 0,-2-1 0 0,2 0-7 16,-1-4-5-16,-1 4-3 0,5-2-7 0,-2 1-4 16,2-2-9-16,0 3-6 0,0 0-11 0,0 0-2 0,0 0-5 15,0 1 0-15,-4 1-2 0,4-1-5 0,0 1 0 16,-4-2-1-16,4 4 2 0,-2-3 4 0,1 2-4 16,-1 2 3-16,1 0 0 0,-4 4 4 0,2-1 3 0,-3 2-2 15,2 0-1-15,-1 4-3 0,4-5 3 0,-4 4-6 16,4 2 3-16,1-6-1 0,0 4-2 0,1-3 3 0,-1-4 3 15,6 2-2-15,-2 0 0 0,0-3 1 16,3 0-5-16,2-1-7 0,0 3 7 0,5-3-8 0,-1 4 1 16,4-5 5-16,4 2-2 0,1-3-2 0,4-4 7 0,2 2 8 15,3-8-1-15,2 6 0 0,2-5-4 16,-2-3 1-16,-2-1 1 0,-1 0 9 0,-3-2-6 0,-2-3-1 16,-7 6-2-16,1-7 6 0,-5-1 0 0,-3 2 3 15,-3-2 1-15,-1 1 3 0,-3-2 6 0,0 6-1 0,-2-6-2 16,-4 6 14-16,2-2 0 0,-4 5 3 0,0-3 1 15,2 5-5-15,-3-1 2 0,1 2-6 0,0-1 3 0,3 5-12 16,-3-3-2-16,0 4-9 0,2-2-4 0,2 0-10 16,-3 4-24-16,1-3-19 0,0 6-28 0,2-6-46 15,-2-4-50-15,2 3-71 0,-5 8-74 0,5-8-72 16</inkml:trace>
  <inkml:trace contextRef="#ctx0" brushRef="#br0" timeOffset="118703.26">8644 20042 728 0,'-6'1'13'0,"4"-2"16"0,-1-7 8 15,3-5 0-15,0 0 6 0,0 6 17 0,5 5 10 0,-5 12-22 16,4-8 13-16,-6 11-35 0,4-7 12 0,-4 10-16 16,0-9 11-16,0 7-25 0,-4-1-7 0,3-8 23 0,-3 7-25 15,6-12 29-15,0 0-9 0,0 0 23 0,0 0-9 16,0 0 8-16,0 0 0 0,0 0 3 0,0 0 2 0,0 0-10 15,0 0-4-15,0 0-7 0,0 0-4 0,0 0 9 0,0 0 2 16,0 0 4-16,0 0 1 0,-21-17 8 0,21 17-1 16,0 0 6-16,0 0 4 0,0 0-3 0,0 0-2 0,0 0 2 15,0 0 1-15,0-27-6 0,0 27 1 0,0 0-7 16,0 0-3-16,0 0-5 0,0 0-5 0,0 0-7 0,0 0 1 16,0 0 0-16,0 0-2 15,18 0-7-15,-18 0 9 16,0 0 6-16,0 0 11 0,0 0 7 15,0 0-2-15,0 0-9 0,27 7 7 0,-27-7 0 0,0 0 3 16,0 0-12-16,0 0-12 0,0 0 3 0,0 0 4 16,0 0 10-16,58-3-6 0,14-8 0 0,-60 3-6 0,3 0 3 15,0-1-6-15,0-1-7 0,2 0-10 0,-1-2-1 16,2 2 0-16,1-1-4 0,-2-2 5 0,1-1-6 0,4 1-3 16,-5 1 4-16,4 0 1 0,-3 0-4 0,0-3 2 0,1 5 0 15,-1 1-2-15,0-4 1 0,1 4 2 0,-5-1 0 16,1 2-1-16,4 2 0 0,-4-2-1 0,-2 1 1 0,97-50 10 47,-104 55-10-47,12-12 8 31,6-12-2 0,-24 26-30-15,0 0 4-16,0 0-10 0,0 0-2 0,27-47-7 0,-27 47 3 15,0 0-4-15,0 0 6 0,0 0 3 0,0 0 9 16,0 0 5-16,0 0-8 0,18-23-9 0,-18 23-2 0,0 0-10 16,22-36 3-16,-22 32-14 0,-4-2-12 0,4 6-12 15,0-3-2-15,0 3 2 0,-11 0-9 0,11 3-11 0,-4 3-10 16,4-1-18-16,-5 3-3 0,5-8 7 0,2 0-12 16,-6 0-23-16,4 3-44 0</inkml:trace>
  <inkml:trace contextRef="#ctx0" brushRef="#br0" timeOffset="119282.34">9211 19408 1290 0,'1'5'23'0,"1"-2"16"0,0 2 1 16,-6-5 13-16,3 4 19 0,-2-2 11 0,3-2 6 16,-1-2 5-16,1-1-13 0,0-3-17 0,0 6 5 0,1-3-11 15,2 1-15-15,0-1-6 0,-3 6-7 0,2-6-6 16,-2 6-8-16,2-3-1 0,0 0 12 0,-1 2 8 0,1 5 1 15,5-2-6-15,-1 3 3 0,2-1-1 0,2 5 1 16,-1-2 2-16,3 3-15 0,0-2-7 0,6-1-4 0,-6-1 2 16,2-1-3-16,0 2 0 0,-1 2-1 0,6-5-1 15,-3 1 0-15,4-3-3 0,-5 4 1 0,7-2-3 0,-1-1 0 16,0-1-1-16,2-1 5 0,-5-2 0 0,4 1-4 0,-3-2-1 16,-2 0 1-16,-1-1-1 0,-1 0 5 0,-4 0 1 15,4 0-5-15,-6 0-5 0,0 0 8 0,-2 0-5 0,1 0 0 16,-4 0 1-16,-1 3-2 0,-1-3 0 0,1 0 0 15,-3 2 6-15,1-2-7 0,-1 1 7 0,-1 1-2 0,1-2 2 16,-3 0-2-16,3 3 3 0,-2-1-1 0,2-2 5 0,-3 3 5 16,3-1-1-16,-2 0 2 0,0 0 10 0,0 3-2 15,-2 0 0-15,2 3 4 0,-1 2-2 0,-1-2-7 16,1 1-1-16,-1 1 3 0,0-1-18 0,0 1 4 0,-1-2 0 16,1-2-3-16,-2 2-1 0,3 2-1 0,-3-1 2 15,1 1-7-15,-2 0 7 0,-1 2-3 0,1 1-2 0,0-2 2 16,-1 2-1-16,1-1 0 0,-4-2 1 0,5 0 1 0,0 2-2 15,-1-5-16-15,4-2-24 0,-5-2-9 0,4-1-29 0,-4-4-18 16,-4 4-22-16,6 2-40 0,-12 4-33 0,12-3-24 16,2-8 7-16,-4 6-80 0</inkml:trace>
  <inkml:trace contextRef="#ctx0" brushRef="#br0" timeOffset="120339.3">9721 19022 1332 0,'2'-2'24'16,"2"2"10"-16,-10 2 7 0,6-1 20 0,2 1 11 0,2-2 9 16,-8 3 12-16,7-3 12 0,-2 0-15 0,1-3 3 15,5 3 8-15,-5 0-18 0,4 0-10 0,-5 0 0 16,7 5 2-16,-7-5 2 0,2 4-2 0,-1 0-12 0,-2 0-15 16,0 0 3-16,0-1 1 0,0 0-5 0,-2-3-12 0,2 5-14 15,-3-5 21-15,3 8 9 0,-1-2 5 0,1 4-7 16,-3 2-3-16,6 3 0 0,-5 2 1 0,4 2-1 0,-1-1-29 15,4 3-12-15,-2-4-1 0,3 1 2 0,0 1-1 16,-2 0-3-16,6-1-2 0,-5-1 1 0,4-2 1 0,-1 1 1 16,2 1-4-16,-1-4 2 0,0 1 3 0,-2-2-4 15,4-1 5-15,-3-2-6 0,3-1-1 0,-3-1 5 0,-2 0 1 16,6-5-4-16,-3 3-3 0,0-2 6 0,4 2-7 0,-4-5 6 16,2 2 1-16,4 1-3 0,-3-3 1 0,1 0-2 15,-1-3 1-15,-1 1-4 0,2-1-3 0,-1-3 1 0,3 2 0 16,-3-3-7-16,3 0-1 0,-3-3 0 0,1-1 5 15,2 0-1-15,-4-1 8 0,-2-1-7 0,4-5 5 0,-5 5 2 16,-1-1 1-16,1-4 1 0,-2 4 0 0,-2-4 0 0,1 2-5 16,-2-1 4-16,-2-1-3 0,-1-1 4 0,3-2-1 15,-3 2 1-15,-3 0-4 0,2 0 2 0,-2 1 4 0,-2-1-2 16,2 3 0-16,-1 2-4 0,1-2 8 0,-3 3-1 16,0 2 2-16,4 3 2 0,-3 1 5 0,1 0 4 0,0 2 6 15,1 0 10-15,-3 0 0 0,4 2 8 0,-1 0 3 16,-1 1 8-16,1 0-1 0,0-1 3 0,2 2 0 0,1 2-3 15,0-1-5-15,-2 0-7 0,4 3-7 0,-2-1-9 0,0-2-4 16,0 3-9-16,0-1-2 0,0-2-5 0,0 3-3 16,0 0 0-16,0-1 3 0,0-2-3 0,0 0 2 0,0 3 2 15,0-1-3-15,0-2-1 0,0 0-1 0,0 3 5 0,0-1-3 16,0-1-3-16,0 2 0 0,1-1 1 0,-1 4-4 16,3 1 6-16,-3 2 3 0,1-1-7 0,1 2 5 0,-2 3 2 15,4-1-4-15,-1 1-2 0,-1 0 7 0,2-1-5 16,0-1 0-16,-3-2-1 0,3 0 2 0,2 1 0 0,-1 0 3 15,1-1 0-15,1 1-6 0,-1-1 2 0,3-1-1 16,0 2 4-16,-3-2-5 0,3 0 4 0,0-2 1 0,0-3-1 16,0 3 0-16,0-2 2 0,5-1-1 0,-3-1 4 15,2 1-4-15,0-3-2 0,2 0 0 0,0-3 4 0,-1-2 0 16,2 2 2-16,-1-2 1 0,4-5-1 0,-4 1 0 16,2 1 2-16,-2-4-4 0,-2 0 0 0,2-2 2 0,0-1-2 15,-3 2 0-15,-1-1-5 0,-1-1 5 0,-1 0 0 0,1-1 4 16,-2 3-2-16,-2-3-2 0,-1-1 0 0,2-1-3 15,-4-1 9-15,-3 1-7 0,4-1-1 0,-4-3 2 0,0 4 3 16,-4-2-1-16,1-3 2 0,-1 8 1 0,1 2-3 16,-5 0 6-16,2-8-4 0,1 10 0 0,-5 0-8 0,1 3 6 15,4-2-12-15,-5 1-5 0,4-6-5 0,-2 7-14 16,-2 8-10-16,1-8-20 0,2 8-23 0,-1-5-21 0,5 13-39 16,-3-12-26-16,-1 2-44 0,2 0-37 0,-5 11-56 15,5-10-60-15</inkml:trace>
  <inkml:trace contextRef="#ctx0" brushRef="#br0" timeOffset="126210.16">23552 7505 1198 0,'0'0'17'0,"0"0"-35"0,0 0 40 0,0 0 7 16,-11-16-28-16,11 16 33 0,0 0-10 0,0 0 3 15,0 0 10-15,0 0-35 0,0 0-18 16,0 0 33-16,0 0 25 0,0 0-8 16,0 0 7-16,0 0 2 0,0 0 7 0,0 0 6 15,0 0 4-15,0 0 0 0,0 0 1 0,0 0 8 16,0 0 3-16,0 0 15 0,0 0 5 0,0 0-7 15,0 0-8-15,0 0 7 0,0 0 5 0,0 0-1 16,0 0-3-16,0 0-14 0,0 0-8 0,0 0 2 0,0 0 9 16,0 0-4-16,0 0-14 0,0 0-9 0,0 0 2 15,0 0-7-15,0 0-1 0,0 0-6 0,0 0-15 16,0 0 6-16,0 0-8 0,0 0 6 16,0 0 8-16,0 0-12 0,0 0 5 15,42-6-11-15,-42 6 5 16,90-5-2-1,58-4-32 17,-148 9-12-17,0 0-2-15,0 0-26 0,0 0-15 0,109-10-16 0,-109 10-28 16,0 0-11-16,0 0-21 0,0 0-19 0,0 0-18 16,0 0-6-16,0 0-30 0,47-8 8 0,-47 8-11 0</inkml:trace>
  <inkml:trace contextRef="#ctx0" brushRef="#br0" timeOffset="126502.32">23459 7724 1649 0,'3'-2'19'0,"4"2"16"0,-3 0 22 16,0-5 15-16,1 6 5 0,-1-7 12 0,-3 8 8 16,1-9 7-16,4 9-11 0,0-3-15 0,-1 4-16 0,2-2-11 15,2 1 1-15,3 1-8 0,0-2-4 0,3 3 1 16,1-4-5-16,1 2-4 0,4 1-2 0,-1-1-2 0,0 0-4 16,-3-1-2-16,-1 0-1 0,3 4-11 0,3-4-7 15,-3 1 5-15,1-2 1 0,-1 2-18 0,5 0-29 16,-6-6-22-16,2 4-35 0,-1 2-35 0,-14 0-22 0,6 2-50 15,-3-2-57-15,-5-2-18 0</inkml:trace>
  <inkml:trace contextRef="#ctx0" brushRef="#br0" timeOffset="127807.04">24329 7072 1949 0,'-3'-1'19'0,"-3"-3"12"15,13 4 18-15,-8 1 17 0,1-1-1 0,-5 0-4 16,10 1-3-16,-4 1 0 0,2 1-18 0,0-3-17 16,-1 3-13-16,-1 2-13 0,-1 3 9 0,-1 1 8 15,-1 2 4-15,-2 4-5 0,1 3 2 0,-2 1 5 0,4 2-7 16,-4 1 0-16,2-1-9 0,2-4-6 0,-4 6 4 16,5-4 1-16,0-1 1 0,0 2-3 0,0-2-1 0,0 1-3 15,0 2 3-15,0-2 3 0,0 0-4 0,0-2 4 16,0 1-3-16,-3 1 2 0,3-3 1 0,-1 2-1 15,-2-1-4-15,1 1 1 0,-1-4 3 0,0 2-2 16,0 0-1-16,2-3-2 0,-4-2 3 0,2 0 3 0,2-3-1 16,-4 0 1-16,2-3-5 0,3 0 0 0,0-4 3 15,0-1-1-15,0 2 0 0,3-4-3 0,2 2 1 16,-4-1-3-16,1-2 2 0,2 1-1 0,-1-1-8 0,0-4 2 16,0-1-9-16,5-1 4 0,-4-4-2 0,5-1-3 15,2-2-3-15,-2-2 0 0,0 1 4 0,1-1-2 16,0-1 7-16,-1 5-1 0,1-1 6 0,-1 2 7 0,0 4-7 15,-4-2 6-15,5 4 6 0,-5 1-2 0,3 1 10 16,-1 2 6-16,1-3-8 0,-3 4-1 0,0 0 11 16,0 1 1-16,-2 1-1 0,0 0 4 0,1 0-3 0,0 1-2 15,-4 1-2-15,4 1 3 0,-1 2-6 0,1 0-1 16,-1-1-4-16,3 1-3 0,0 3-4 0,2 2-3 16,-5-2 8-16,4 2-10 0,-1 1 6 0,-1 1-2 0,1 1-3 15,0 1 4-15,-3 1 0 0,1-2 2 0,1 1-6 16,1 2 7-16,-2-1-5 0,-1-3 4 0,0 1 3 0,3 4-4 15,-4-7-3-15,4 3-1 0,-1-2 0 0,0-2 4 16,1 1 2-16,2-2-7 0,-3-3 1 0,5 2 2 16,-3-3 6-16,2-1 0 0,0 1 1 0,4-4-1 0,-2 1-2 15,4-2 0-15,0 0 4 0,0-4-4 0,1 1-5 16,1-4-5-16,-2 3 1 0,0-3-3 0,-1-2 1 0,-3 1-5 16,-2 1 9-16,0-2-5 0,-3-1 4 0,2 2 4 15,-7-4-2-15,3 3 4 0,-4-1-1 0,0-2 2 16,0 1 10-16,0 2 16 0,-4 0 13 0,3 2 1 15,-4-1 5-15,2 4 0 0,2-3 12 0,-4 8 8 0,4-5-9 16,-3 8-3-16,0-6-10 0,3 3 3 0,1 0-7 16,-5 0 1-16,5 0-10 0,0 3-8 0,0-2-15 15,0-1-2-15,5 0-8 0,-5 1-3 0,0 1-6 0,0-1 4 16,0 1-4-16,0-1 3 0,0 1 0 0,0 3 1 16,0-2 6-16,0 3-1 0,1 4 5 0,-1-2-5 0,4 3 5 15,0 2-7-15,-3 0 8 0,5 1-5 0,0-3-6 16,1 0 0-16,1-2-2 0,3-2-8 0,-2 1-11 15,0-4-2-15,6 2-2 0,-4-3-5 0,6-1 4 0,-1-4-4 16,2-1 4-16,2-2 8 0,2 0 7 0,1-3 3 16,1 1 2-16,-2-5 3 0,0 1 0 0,-2-2 5 15,-1 0 0-15,-4-1 0 0,0 3 7 0,-4-2 12 16,-4 0 10-16,-1 4 11 0,-3-2 10 0,-1 3 4 0,1 0 4 16,-3 3 7-16,-3-1 5 0,1 2-9 0,2 1-4 15,2 0-10-15,-2 1-4 0,0 0-9 0,0 2-4 0,0-2-4 16,3 2-6-16,-3 0-2 0,0 2-10 0,0-1-1 15,-3 0-5-15,3 1-2 0,0 0 2 0,-2-1-6 16,1 2-1-16,-1-1-2 0,0 0 2 0,2 2 1 0,0 1 1 16,0 3 2-16,-4 0 0 0,4 5 1 0,0 1-2 15,0 1 6-15,0 2 3 0,0 4-1 0,0 0-4 16,0 0 2-16,4-1-2 0,-4 4 2 0,2-3 5 0,0 4-2 16,-1 1-6-16,1-2 4 0,1 0 6 0,-3-2-4 15,0-1 0-15,1 0-4 0,-1 1-2 0,0-3 2 16,0 6 4-16,0-4-1 0,0 3-2 0,-1 2 5 0,1 3 0 15,-5-1-3-15,5-2-2 0,-1 1-1 0,-3-4 1 16,0 0-5-16,3-3 0 0,-4 1 3 0,2-6-7 0,-1 1 11 16,2-3-3-16,-1-4 1 0,3-2-3 0,-4-1-5 15,2-1 7-15,2-2-5 0,-1-1 9 0,-2-2-9 16,3 0 3-16,-2 0 0 0,2 0 6 0,0-5-4 16,-3 5-5-16,1-5-6 0,-6 4-9 0,3-2 0 0,-4-1-6 15,-2-2-5-15,-6-2-7 0,1 3 2 0,-4-3-2 16,-1 1 6-16,0-2 9 0,2-2 4 0,1 0 0 15,3 1 4-15,0 1 4 0,3-4-3 0,1 1 3 0,4-3 0 16,-1-1-11-16,3 0-11 0,1-3 0 0,3 2-11 16,2-3-17-16,3-4-11 0,1-3-15 0,1 0-26 0,7 6-12 15,-2-3-30-15,6-1-22 0,5 1-45 0,2-5-11 16</inkml:trace>
  <inkml:trace contextRef="#ctx0" brushRef="#br0" timeOffset="128231.15">25562 7099 1940 0,'-4'-3'10'16,"2"-1"18"-16,6 4 5 0,-6 0 6 0,2 0 4 15,-2 0-1-15,6 4 3 0,-4-4-6 0,4 3-12 16,-3-1-19-16,2 0-3 0,-2 3-2 0,-2 1-7 0,1 5 2 16,-3 0 3-16,2 5 13 0,-3 2 6 0,2 3 1 15,-3 7 6-15,-1-2 1 0,2 4 0 0,1 2 4 0,1 2-1 16,-2-1-12-16,2 4-2 0,-1-2 1 0,0 2-9 15,2 0-3-15,1-1 3 0,0 2-2 0,-2 2-4 16,2-3 4-16,-2 1-2 0,-2 2-5 0,3-6-1 0,-4 3 3 16,2-4-1-16,0 6 1 0,-3-6-4 0,0 0 1 15,0-1 0-15,0 0 5 0,-1 0-2 0,1 0-4 16,0-3 5-16,3 1-9 0,-3-4 5 0,-2-1-6 0,2-4-27 16,3-2-16-16,-4-3-15 0,4-1-22 0,-11-3-28 15,8-2-22-15,-1-5-22 0,2-1-26 0,3-4 24 16,-2 3-50-16</inkml:trace>
  <inkml:trace contextRef="#ctx0" brushRef="#br0" timeOffset="128621.13">25549 7468 1797 0,'7'-3'22'0,"1"0"19"0,-7 4 11 15,2 1 12-15,0-2 8 0,0-5 6 0,9 4 7 16,-6-4 4-16,6 2-22 0,-3 0-18 0,4 1-12 0,1 2-3 16,-2 0-10-16,3 2-5 0,1 1-7 0,1 1-3 15,-1-1 1-15,3 4 3 0,0-3 6 0,-3 2-5 16,6 2 8-16,-3 1-7 0,-4-1 2 0,3 2 2 15,-3 0 0-15,-4-1 2 0,2 3-8 0,-3-2-2 16,-4 0-10-16,1 3 12 0,-2-2-4 0,-5 2-4 0,0-2-1 16,-5 3-1-16,1-2 3 0,-5 3-5 0,-5-3 8 0,-2 1-12 15,-3-1-3-15,1-4-2 0,-5 5-3 16,-1-4-8-16,0-4-2 0,0 2 1 0,0 1-7 0,2-4 10 16,-2-2 12-16,4 1 1 0,-2-3 4 0,1 3 6 15,5-3 3-15,2-4-8 0,0 0-11 0,1-5-16 16,4 1-36-16,2 1-27 0,-7-5-37 0,10 2-43 0,-4-3-58 0,8-1-37 15</inkml:trace>
  <inkml:trace contextRef="#ctx0" brushRef="#br0" timeOffset="129779.67">26078 7519 1815 0,'2'-3'21'0,"-2"3"24"0,6 0 15 0,-6 0 22 0,3 0 7 16,0-6-1-16,-2 7 6 0,3-3-2 0,1 2-21 15,-5 0-21-15,5 1-11 0,-4-1-26 0,1 0-7 16,1 0 1-16,0 0-4 0,0 0 0 0,-1 0-2 0,0 0-4 15,1 0-3-15,3-1 7 0,2-1-3 0,-1 0-7 16,2-1-13-16,2 1-9 0,1-1-7 0,-2-2-3 16,3 2-7-16,-2-2-5 0,-2-1-3 0,0 3-3 0,0-3 5 15,-9 6 4-15,0 0 9 0,0 0-10 0,0 0 3 16,0 0-5-16,0 0 4 0,0 0 5 0,0 0 9 16,25-50 13-16,-25 50 53 0,0 0 7 15,0 0 6-15,0 0 2 0,0 0 1 0,-10-33-6 16,10 33-16-16,0 0-6 0,0 0-3 0,0 0 0 15,-39-5-16-15,39 5 20 16,-90 55-8 0,90-55 7-1,-34 80 6 1,29-35-7-16,11-36-12 16,3 1 8-16,-1-2-3 0,3 0 1 0,2-1 3 0,0-1-5 15,2 0 4-15,2-1 1 0,-4-2 4 0,7-3-8 16,-2 0 2-16,-2-1-1 0,1-4 1 0,2 0 2 0,-3-3-2 15,-1 2-4-15,-1-2-6 0,-1-2-6 0,1-1-5 16,-4-2 1-16,-1 3-9 0,-1-2-8 0,-1-3 5 16,-7 15-4-16,0 0 5 0,0 0-3 0,0 0 4 15,0 0 35 17,30-88-9-32,-30 88 7 15,18-17-25 1,21 12 34-1,7 4-3 1,-36 5 2-16,-1 1 7 0,-4 0 0 0,1 1-3 0,2 2 4 16,-3 2 0-16,0-2-12 0,-3 0-11 0,1 3-1 15,-3-1-7-15,0-1-4 0,0 4 8 0,-5-2-4 16,4 0 1-16,-3 1-2 0,0 0-1 0,3-2-2 0,-2 0 6 16,0-1 3-16,1-1-8 0,2 1-1 0,0-3 1 15,0-2-3-15,2 1-1 0,-1-3-1 0,4 1-8 0,-4-3-5 16,3 3-9-16,0-3 0 0,2 0-2 0,0-3 0 15,4 1 2-15,2-1-1 0,0-5-1 0,0 3-8 16,3-4 0-16,3 2-12 0,2-7-9 0,-6 6-17 16,5-10-10-16,-5 4-19 0,1-6 0 0,-4-1-12 0,2-4 30 15,-4-3-41-15,2-2 23 0,-4-4 8 0,-1-1 4 16,0 1 32-16,2-1 7 0,-5 3 25 0,0 3-16 16,0 2 63-16,-2 0-10 0,-1 3 17 0,0 4 18 0,0-1 3 15,0 5 25-15,0 0-27 0,0 3 53 0,-1 2-45 16,1 2 6-16,-3 0 9 0,6 0 2 0,-2 3 3 0,-1-1-10 15,0 0 47-15,0 3-45 0,0-4 47 0,0 3 7 16,0 2-4-16,0 3-5 0,0-3-14 0,0 3-17 16,4 0-21-16,-4 0-5 0,0 3-12 0,4-1-18 0,-4-1-9 15,0 1-5-15,0 0-4 0,-4 2-1 0,8-2-4 16,-8 1 3-16,8 3-4 0,-4 1 0 0,0 2 2 16,0 2-7-16,-4 4 8 0,4 2 3 0,-4 1 3 0,0 3-10 15,1 0 4-15,0-1 6 0,-5 1-5 0,4-2 5 16,1 2-4-16,-5-1-5 0,4 0 4 0,-3-3 3 15,3 2-3-15,-1 1-2 0,1 1 3 0,-2-1 0 16,2 0 0-16,1 0 3 0,-3-1-3 0,5 0-1 0,-5-1 5 16,3 1-5-16,-2-2 1 0,4-2 0 0,-3-1-1 15,4 2 2-15,0-3-4 0,0 0 6 0,0-2-4 0,0 0 3 16,4 2-4-16,-4-3 3 0,1 2 2 0,4-2-2 16,-4-2 1-16,3 0-2 0,0 0 5 0,0 0 5 15,1 1 2-15,0-4 0 0,1 0 1 0,3-3 1 0,0 4 1 16,5-1 4-16,-4-1-2 0,4-3-2 0,2 3 1 0,1-4-3 15,-1-3-6-15,7 2-13 0,-1-4-24 0,-1 0-19 16,2-3-33-16,-3 3-30 0,-5 1-42 0,-2-3-45 16,1-4-77-16</inkml:trace>
  <inkml:trace contextRef="#ctx0" brushRef="#br0" timeOffset="130404.15">27304 7473 1467 0,'-1'-5'-12'0,"5"0"6"16,-4 4 25-16,-4-2 6 0,-1 4 5 0,-1-5 10 15,2-1 10-15,-5 0 6 0,4-1 15 0,1 2 4 16,1-4-25-16,5 4 2 0,-6-7 0 0,4 6-1 0,-1-2-4 16,2 1-2-16,-2 1 10 0,1 0 0 0,-5-1 2 15,5 1-3-15,-5 4-6 0,3-4-8 0,-4 3-5 16,1 1-3-16,0-1-15 0,-5-1-8 0,3 1-4 16,-4 2-10-16,-4 0 5 0,1 0-3 0,-3 0-2 0,-2 0-4 15,2 2 5-15,-1 1-4 0,2-1 1 0,-2 1 7 16,3 3-5-16,1-3 2 0,1 2-1 0,2 0 3 15,1 2-1-15,-2 0 2 0,5 0 0 0,-2 2 0 0,4 0-4 16,-4 0 3-16,4 2 2 0,0-1-1 0,5 2-2 16,0-2-1-16,0 1 3 0,1 2-4 0,3-2 1 15,1 2-11-15,4-5-6 0,0 6-10 0,1-6 2 0,4 3-5 16,2-3-3-16,-1 0-3 0,7-1 1 0,-3-3 5 16,3-1 9-16,-1-2 7 0,2 0-3 0,-1-3 6 0,-4-1-5 15,5-1-2-15,-9-1-3 0,1-3 4 0,0 1-7 16,-4-2 5-16,1-1-2 0,-3 0 3 0,0-2 13 15,-3-1 12-15,-2-1 13 0,4 4 8 0,-2-4 13 16,0 1 5-16,-6 2 22 0,6 3 7 0,-6 0 1 0,4 1-2 0,-4 3 0 16,8 1 12-16,-13 5 1 0,10-4 0 15,-5 5-21-15,0-3-3 0,0 4-11 0,0-3-5 0,0 2-6 16,0-2-20-16,0 1-13 0,-5 1-4 0,10-1 0 16,-5 1-8-16,0-3 1 0,0 5 3 0,1-1 1 15,2 1 4-15,2 4-5 0,-4 0 3 0,5 1 0 0,0 2 2 16,0-1 2-16,-1 2-8 0,4 0 7 0,-3 1-7 15,1 1 10-15,0-3-6 0,3 2-6 0,-5-2-34 16,0-4-26-16,1 4-27 0,-3-2-39 0,-6-3-32 0,3 4-58 16,0-6-16-16</inkml:trace>
  <inkml:trace contextRef="#ctx0" brushRef="#br0" timeOffset="130944.58">27553 7339 1745 0,'1'-3'21'0,"4"0"21"0,1 3 20 0,-5 3 12 15,-1-3 16-15,3 0 2 0,-1 0 2 0,2 0 4 16,-2 0-22-16,2 3-19 0,-2-3-23 0,-1 4-12 16,1-2-15-16,2 3 2 0,-2 0-3 0,-1 0-3 0,7 3 2 15,-2 1-5-15,-1 0 3 0,3 0 1 0,-3 1 0 16,2-1-6-16,1 3 8 0,-3-5-7 0,0 1 0 15,0 2 6-15,0-1-4 0,-3 1 1 0,1-2-1 0,0 2 5 16,-2-4-9-16,-1 2 4 0,0 0-1 0,0-2-4 16,0 1 10-16,-1-1-7 0,-2-1 2 0,3 2-1 0,-1-2-1 15,1 0 1-15,-2-3 2 0,2 1 1 0,0-3-7 16,-2 2 4-16,4 1-5 0,-4-3 5 0,2 0-6 0,0 0-2 16,0 0-7-16,0 0 1 0,0-3-5 0,-4 1-1 15,4-1 5-15,-1 3-10 0,-1-2 11 0,-1-1-6 16,3 1-7-16,-1-2-8 0,-1-1-6 0,0-3-3 15,4 2-2-15,-4-4-3 0,4 2-6 0,-2-5-1 0,3 3 6 16,2-4-1-16,0 1 8 0,-1-4 10 0,5 5-4 16,-5-5 17-16,5 3 7 0,0 0 11 0,0-1 15 15,-1 3 8-15,1 1 9 0,-2 1 10 0,1 0 13 16,1 7-3-16,-5-5-1 0,3 8 9 0,-4-5-8 0,3 5 5 16,-2-3-7-16,-2 6-14 0,-2-3-11 0,2 2-5 0,-1-2-9 15,-1 3-3-15,0-1 18 0,5 5-2 0,-1-2 4 16,2 2-1-16,2 3 2 0,-1-1-5 0,1 2 7 15,-1 0-3-15,1 1-21 0,-4-1-5 0,2 3 0 16,2 1-1-16,-3-3 0 0,0 4 2 0,0-2 0 0,-1 1-3 16,2 2 3-16,-2-2 4 0,0-1-5 0,-3 0 5 15,2-1-3-15,-1 0 2 0,-1-4-7 0,-1 3-23 16,-3-4-24-16,-1-2-32 0,-4 7-39 0,1-5-52 0,-1-3-42 16</inkml:trace>
  <inkml:trace contextRef="#ctx0" brushRef="#br0" timeOffset="131475.11">28012 7417 1544 0,'6'0'14'16,"-3"2"3"-16,-3-2 13 0,0 7 9 0,5-7 10 0,-4-2 9 16,1 4 0-16,2-4 8 0,-2 2-13 0,-1-2-3 15,4 2-16-15,-4-3-4 0,1 3-7 0,2 0-9 16,-2 0 1-16,1 0-11 0,1 0 9 0,-2-2-2 16,5 2 7-16,-1-3-2 0,0 3-2 0,6-1 1 0,-1 1 1 15,4-4 7-15,0 1-7 0,1-2 2 0,1 1-4 16,2-1-2-16,-3-2 0 0,1 1 5 0,-2-2-5 0,0 0 1 15,-5 0-5-15,4 1-3 0,-5-2 8 0,1 0 2 16,-2-1-4-16,-1-1 0 0,1 0 9 0,-5-2-1 0,1 2 6 16,-1-1 2-16,2 0-6 0,-5 2-3 0,3-1 0 15,-3 1-2-15,0-1 0 0,0 5 2 0,-3-2 9 16,3 3 6-16,-5 2 4 0,4 0 7 0,-3 2-1 16,0 1-2-16,3 0-5 0,-4 1-6 0,2 0-14 0,-3 1 1 15,1 1-13-15,-2-1-3 0,0 1 2 0,-7 0-5 16,1 6 5-16,-3-2-2 0,-1 4-1 0,-1-1-9 0,-3 3 11 15,1 1-7-15,-2 2 3 0,0 1 2 0,2 1-1 0,-2 0 0 16,2-1 2-16,2 2 2 0,0 0-4 16,3-3 2-16,0 2 0 0,5-4 3 0,1 4-5 15,1-4-3-15,2-1 4 0,2 1-1 0,4 1 2 0,4-3-1 16,0-2-4-16,1 3 2 0,5-4 0 0,4 1 0 16,1-4-21-16,8-3-21 0,1-1-25 0,4-3-29 15,5 0-35-15,1 1-42 0,5-7-48 0,0-5-29 0</inkml:trace>
  <inkml:trace contextRef="#ctx0" brushRef="#br0" timeOffset="134801.42">21230 9232 1913 0,'-1'-6'20'0,"4"1"14"0,-5-5 22 0,2 10 15 0,-3-9 9 16,3 9 6-16,0-4 16 0,2 4 13 0,-2 2-14 15,0-2-6-15,0 8-14 0,0-5-5 0,1 4 3 16,-1-7-4-16,0 8-14 0,-1-8-10 0,2 3-7 0,-1-2-6 15,0 1-7-15,0-2-11 0,0 0-10 0,-1 1-3 16,1-1-5-16,-2 2-8 0,-1-2 9 0,0 4-4 16,-4 0-1-16,-1 1-1 0,-2 3-1 0,-4 3-1 0,-1-1 7 15,1 7 1-15,-1-2 0 0,-2 2-2 0,8 1-1 16,0 5 4-16,2 0 1 0,2-4-1 0,2 5-7 16,1-1 10-16,4 3-10 0,-2-2 5 0,3 0 2 0,3-1-1 15,3 4-5-15,-3-3 5 0,3 3 0 0,4-5-3 16,1 2 4-16,0-3-2 0,1 0-4 0,4-2-5 15,-1 1 9-15,1-4-2 0,2-2 0 0,5-2-1 0,0-3-7 16,0-3-6-16,0-2 6 0,2-1 5 0,-1-6-17 16,1-1-4-16,1-5-12 0,-4 0-4 0,2-6 0 15,-3 1 5-15,0-5-1 0,-2-2 1 0,-4-2 12 0,1 0 0 16,-5-5 14-16,1 0 6 0,0-1 3 0,-4-1 5 16,1 0-6-16,-8 1 1 0,2 0-3 0,0 2 3 15,-4 2 3-15,2 3-3 0,-7 2 8 0,3 3 6 0,-1 2 15 16,-1 2 7-16,1 1 5 0,1 5 12 0,-5-1 2 15,2 2 12-15,3 1-3 0,-4 0-3 0,2 2-8 0,1 3-7 16,1 0-4-16,0 0-8 0,0-3-5 0,-5 6-12 16,5-3-4-16,0 3-4 0,0-1-2 0,0-2-8 15,-3 0 1-15,3 4-3 0,0-3-2 0,-1 2 2 0,-2 1 0 16,1 0-1-16,-3 4 0 0,1 0 7 0,-3 6-11 16,-1 1 10-16,1-1-4 0,-1 7-2 0,1-2 2 15,0 3-1-15,-1-3-2 0,5 1 2 0,-3 1 7 16,4-4-6-16,-1 5 6 0,3-4-2 0,0 1 2 0,0 2 1 15,3-1 1-15,-1-2-6 0,4 1 2 0,-3-1-2 16,5-1 1-16,-1 1 2 0,2-2-3 0,1 1 0 0,4-4 1 16,1 3 5-16,1-4-1 0,2-1 0 0,0 1 0 15,6-4 1-15,0-1 0 0,2-2-3 0,-1-1 2 16,5-4 7-16,-4 0-7 0,3-2-1 0,-3-1-3 0,-2-5-1 16,-3-1-2-16,-2 2-2 0,0-4-8 0,-2 0-6 15,-4-3 3-15,1 0 5 0,-1-3-3 0,-7 0 1 16,5-3 5-16,-7 0 4 0,1-3 4 0,-2 1 0 0,0-2-1 15,-5 1 0-15,2-3-1 0,2 2 3 0,-2-2-4 16,-2 2-3-16,2 1-3 0,-1 3-11 0,-2-2-10 16,1 4-10-16,2 2-14 0,0 0-29 0,-3 5-27 0,3 1-26 15,-10 4-56-15,5 0-62 0,-4 1-57 0</inkml:trace>
  <inkml:trace contextRef="#ctx0" brushRef="#br0" timeOffset="135363.11">22127 8908 1895 0,'4'-1'30'0,"-4"2"20"0,0 2 29 0,0-3 9 0,0 2 18 15,0-4 21-15,0 2 3 0,0 2 10 0,0 0-25 16,0 3-6-16,0-3-22 0,0 5-4 0,0-7-13 16,0 4-18-16,0-4 4 0,0 2-2 0,0-2-4 15,0 2-13-15,0-2-7 0,0 0-3 0,0 1-5 0,0-1-1 16,0 0-4-16,0-1-14 0,0 1 0 0,2 0 1 15,-2 0 1-15,3-2 4 0,-3 4 10 0,10-2 4 0,-1 1 0 16,14-1 7-16,-5 2-3 0,7-4-1 0,3 4 1 16,5-5-4-16,6 1-13 0,-2 0 4 0,-2-1-10 15,0-1-4-15,0 0 5 0,0 0-4 0,-3 1-3 16,-1-1-16-16,-4-1-12 0,-3 2-15 0,-2 1-6 0,-2 2-14 16,-4-6-21-16,-5 6-12 0,4-2-22 0,-10-3-11 0,5 1-7 15,-10-1-18-15,1 5-21 0,-2 0-19 16,-7 0-19-16,4 0-27 0,-4 0-11 0</inkml:trace>
  <inkml:trace contextRef="#ctx0" brushRef="#br0" timeOffset="135733.06">22372 8873 1571 0,'-3'0'9'0,"11"-2"17"16,-7 4 23-16,1 1 15 0,-2-3 3 0,-3 0 8 16,3-1 5-16,3 2 1 0,-3-2-6 0,4 2-16 0,-4-1-24 15,2 3-15-15,-1-3 16 0,-1 5 12 0,0 0-4 16,5 4 5-16,-5 4 9 0,1-2 7 0,-2 2-2 15,4 3 0-15,-3 0-14 0,1 2-19 0,1 1 0 0,-2-2-4 16,4 3-12-16,-4-1-9 0,3 2 5 0,0-1-5 16,0 7 2-16,2-3-2 0,-4-1 0 0,2 0 0 15,-3-3-4-15,5 2 6 0,-4-2 1 0,2 1-1 0,0-3-5 16,-1-2 7-16,-1 0-3 0,1 0-6 0,0-1 7 16,-2-4-4-16,4-2-16 0,-3-6-24 0,2-1-19 0,-1-2-33 15,-2 0-25-15,-2 0-20 0,2 0-27 0,-8-5-21 16,8 3-39-16,0-4 0 0</inkml:trace>
  <inkml:trace contextRef="#ctx0" brushRef="#br0" timeOffset="137156.32">22821 9284 1631 0,'6'0'9'0,"2"-1"24"0,-4 1 28 0,-4 1 17 15,5 1 23-15,-2-4 10 0,-2 4 6 0,5-2 1 16,-1 0 4-16,1 0-14 0,-3 0-15 0,1 0-9 16,1 2-19-16,-5-2-2 0,7 0 4 0,-4 2 12 0,5-2-10 0,-2 1-12 15,3 2-14-15,0-3-9 0,0 0 0 16,2 3-11-16,-1 4-12 0,-1 0-10 0,0 3 7 15,0-1 6-15,2 4 6 0,-2-1 11 0,2 7-4 0,1 1 5 16,-1 0 6-16,0-1-2 0,-2 3-12 0,0 0 3 0,0-2-6 16,-1 4-9-16,-1-2-3 0,-1-1 2 0,-3 1-7 15,3-4 2-15,-4 4 1 0,1 0-8 0,-3-2 4 16,0-3 1-16,0 2-3 0,-3-4-5 0,1 3 5 16,-2-4-1-16,2 0-4 0,-4-5-5 0,2 3 0 0,-4-3-8 15,4-2 1-15,-1-1-1 0,-1-3-3 0,2-1-2 16,-1 1 0-16,4-3 13 0,-4 0-1 0,4-1-3 15,-1-3-4-15,2 1-4 0,0-3-7 0,0 1-10 0,0-3-4 16,0-2-13-16,-4-1-8 0,6 0 8 0,-2-1 8 0,2-3 7 16,-2-3 7-16,5 2 9 0,-1-3 11 15,1 0 4-15,5 1 4 0,-1-2 1 0,0-1 2 0,0 1-7 16,5 0 2-16,-2 0 3 0,3 2-3 0,-2-2 2 16,4 1 5-16,-2-3-2 0,3 3 0 0,2-2 3 15,0-1 2-15,2 1-9 0,-3-1 7 0,1 4-3 0,0 2-1 16,-1-1 4-16,-4 7-1 0,2-3 8 0,-8 4-7 15,0 4 10-15,-3 0 0 0,-2 2 3 0,-1 1 0 16,-3 1 2-16,-3 2-1 0,2-1-5 0,-1 3 12 0,1-2 4 16,-4 0 3-16,4 2 4 0,-3-1-6 0,0 1-4 0,3-1 2 15,-4 1-4-15,5-1-8 0,-3 0-8 16,0 0-10-16,0 1-4 0,-1-3 5 0,-1 6 3 0,-2-6 0 16,-1 7-3-16,1-5 5 0,-4 9 4 0,2-8-3 15,-2 7 4-15,1 3-5 0,-2-2-2 0,2 2 6 16,-1 0 11-16,-2 1-4 0,4 0-2 0,-2 3 2 0,2-2 1 15,-1-1 5-15,0 2-2 0,1 2-7 0,0-2-1 16,1 3 2-16,1 0 0 0,-1-1 5 0,1 0-3 16,3 3 2-16,-1-2 2 0,0-1 1 0,2 0-3 0,2-2-2 15,1 1 2-15,0-1-1 0,1 0-2 0,2 0 2 16,2-3 4-16,0 1 1 0,3 1 6 0,3-3 0 0,-1 1 8 16,5-2 8-16,3 2 5 0,1-4-5 0,5 1-1 15,4-5-2-15,1 0-8 0,4-2 1 0,5-1-9 16,-4-7-10-16,9 3-7 0,-6-5 2 0,-2 2-27 0,0-3-14 15,-7 1-13-15,-2-1-22 0,-10-1-13 0,-1 4-30 16,-7-4-9-16,-3-1-47 0,-5 2-18 0,-5-2-31 16,-3-1-49-16,-1 0-44 0</inkml:trace>
  <inkml:trace contextRef="#ctx0" brushRef="#br0" timeOffset="137798.05">24179 9304 1605 0,'3'0'7'0,"0"0"22"0,-5 3 14 0,4-3 22 16,0-3 4-16,-1 3 23 0,7 3 12 0,-6-3 14 16,7 0 3-16,-4 2 8 0,8-1-2 0,-5 0-9 0,4 1 15 15,1-2-9-15,-1 4 2 0,5-3-8 0,-5 2 0 16,9-2-25-16,-5 0-8 0,7-1-8 0,-4 3-13 16,5-6-14-16,-1 3-12 0,3-1-6 0,0 0-11 15,-1 1-4-15,1 0-6 0,2 0-1 0,-2-3-8 16,-1 2 2-16,5-3 0 0,-2 4 2 0,-1-2-4 0,-1 0 2 15,-4-3-4-15,1 3-16 0,-5-1-12 0,-3 1-22 0,0-1-20 16,-8 3-31-16,1-3-17 0,-4 2-35 0,1-1-17 16,-5 2-17-16,0-2-16 0,-5 2-18 0,4 0-9 15,-1-2-32-15,-4-1-8 0</inkml:trace>
  <inkml:trace contextRef="#ctx0" brushRef="#br0" timeOffset="138076.1">24296 9562 2175 0,'-2'0'19'0,"7"-2"33"0,2 4-5 0,-1-2 9 15,-3 0 13-15,8 0 5 0,-8 2 6 0,4 0 10 16,1-1-15-16,-3 2-25 0,5-3 11 0,-1 0-2 15,4 1-6-15,-2 0 1 0,3-1-3 0,1 0-7 0,5 0-4 16,-1-1-5-16,4 0-8 0,-2 1-7 0,3-3-6 0,2 2-3 16,0-3-6-16,1 4 0 0,1-2-1 15,-2 0-10-15,2-3-32 0,-1 3-21 0,-3-3-33 0,2 2-43 16,-5-1-31-16,-5 2-42 0,2 0-46 0,1-5-16 16,-6 4-52-16</inkml:trace>
  <inkml:trace contextRef="#ctx0" brushRef="#br0" timeOffset="138697.09">25617 9155 1357 0,'2'-11'13'0,"0"0"28"0,-1 3 5 0,-1 2 15 0,-3-3 15 16,0-6 18-16,-2 7 14 0,4-7 20 0,2 7 4 16,-2-4-24-16,4 5-1 0,-6-1 5 0,6 7 0 0,-6 1-12 15,1-2-6-15,2 5-6 0,-7-4-3 0,1 4 0 16,0-5 3-16,1 7-21 0,-5-6-14 0,4 2-5 15,-4-2-9-15,-1-1-10 0,2 2-17 0,-4 0-5 16,-2 2-3-16,0-2 4 0,1 4-2 0,-4-4-4 16,5 3 1-16,-2 1-3 0,0-1 4 0,1 3-1 0,0 0 3 15,0-1-14-15,2 0 7 0,1 0 1 0,1 4-3 16,1-2 10-16,6 1-7 0,-4 4 1 0,2-2-10 16,0 3 14-16,0 2 0 0,1 0-6 0,-3 1 6 0,-1-3-10 15,3 1 6-15,-4 0 7 0,4-2 2 0,2 4-11 16,0-5-5-16,0 1 13 0,3 0-3 0,0 1-3 0,3 5-1 15,0-3-4-15,0 6 3 0,5-5 11 0,-1 3 0 16,1-3-6-16,-1 3 6 0,1 2 2 0,1-5-1 16,4 1 2-16,-2-2 0 0,8-2-1 0,-3 1-2 0,8-3 2 15,2 0-10-15,4-6 5 0,3-3-1 0,-2 3-3 16,2-5 2-16,0-5-5 0,0 0 3 0,1-3-3 16,-1-3 3-16,-1-2 0 0,-4 2 1 0,-3-2 1 0,-1 0 0 15,-6-1-1-15,1 3 3 0,-8-5 4 0,2 2-4 16,-8-4-1-16,1 2 6 0,-3-3-2 0,-3-2 7 15,0-1 14-15,0 3 2 0,-3 0 5 0,-3 4 6 0,1-4-3 16,-3 3-5-16,1-3 0 0,-2 6-14 0,-4-1-3 16,3-1-11-16,1 1-12 0,-2 1 4 0,1-1-4 0,2 1-13 15,-2 8-24-15,1-2-12 0,2 4-33 0,4-3-34 16,-5-2-41-16,2 4-69 0,-3 5-76 0,-1-4-72 16</inkml:trace>
  <inkml:trace contextRef="#ctx0" brushRef="#br0" timeOffset="146804.96">2004 13104 1165 0,'6'-2'16'0,"-9"6"-19"0,6-4 38 0,-3 1-13 0,3-2 9 15,-3 9 15-15,0-10 8 0,-3 9 3 0,0-7-13 0,-2-4 22 16,1 3-35-16,2-1 13 0,1-3-5 0,-1 0-6 16,-1 4-6-16,3-4 11 0,-1 3 4 0,1-4 3 0,-2 6 5 15,2-5 4-15,0 3-4 0,0-1-8 0,-4 3-5 16,4-3-15-16,-5 3-8 0,1 0-2 0,-2 2-14 0,1-1-2 16,-2 0-4-16,-2 3 3 0,1-2 0 0,1 1 1 0,-1 3-1 15,1-3-4-15,1 2 7 0,1 0-3 0,-2 0 3 16,3-2-6-16,0 1 1 0,0 0-1 0,4-3 0 0,0 3-6 15,0-1-2-15,0-1-3 0,0-1-9 0,3 4-1 0,-3-2-1 16,3 2 1-16,0-2-3 0,0-1 5 0,0-1-2 0,1 3 3 16,-1-3 9-16,5-1 0 0,-5 0 4 0,5 0 5 15,-4-1-3-15,3 1 5 0,-2-1 2 0,1-3 5 0,3 0-2 16,-3 0 2-16,1-1-4 0,1-1-1 0,-1 2 8 0,-1-1-2 16,-3 1 4-16,-1-1-5 0,2 2 3 0,-2-2 4 15,-2 3 8-15,0-1 0 0,-2 3 2 0,-2-2 4 0,4-1 6 16,-2 2 3-16,-1 1 5 0,0-4 8 0,2 4-8 0,-1-4-6 15,2 4-4-15,-4-2-5 0,1 4-7 0,1-2-5 16,-4 0-4-16,2 4-15 0,1-3 0 0,-3 0 5 0,1 2-2 16,-2 0-7-16,3-1-13 0,0 3-5 0,-3 0-15 0,3 2-1 15,-1-5-26-15,2 6-6 0,0-4-38 0,6-3 5 0,-6 4-43 16</inkml:trace>
  <inkml:trace contextRef="#ctx0" brushRef="#br0" timeOffset="147305.23">2345 13328 1082 0,'3'-9'42'0,"3"9"-10"0,-6-3 4 0,0 3 27 16,0 7 8-16,0-7 8 0,-3 3 5 0,0-3 5 15,2 4-37-15,-1-4 18 0,0 0 1 0,1 2-23 0,1-4-8 16,0 4-6-16,0-2-8 0,0 2-5 0,-3-1-7 16,3 1-8-16,-3 2-10 0,-1-3 1 0,-1 3 3 0,-1 0 0 15,-1 1-3-15,-1 1 0 0,1 3 2 0,-1-1 1 16,5 2 5-16,-4 2-5 0,1-3-5 0,0 2 0 0,3-3-2 15,-3 2-12-15,3-2-10 0,1-1-4 0,2-2-4 16,-4-2 1-16,4 1-7 0,4 0 1 0,-4-4-1 0,3 0 14 16,3 0 2-16,-3-3 6 0,3 2 0 0,3 0-1 0,0-3 9 15,-1-3 3-15,1 1 4 0,1 1 1 0,2-3 5 0,-3 2 3 16,0-2-3-16,1 1 5 0,-5 0-2 0,1 2 2 16,0 1 1-16,-5-2 7 0,4 3 5 0,-4 1-2 0,-2-1 12 15,1 1 0-15,-3 2 7 0,0-3 10 0,0 2 7 16,0-1-2-16,0 1-4 0,0 0 2 0,0 0-3 0,-3-1-3 15,3 1-8-15,-1 2-14 0,0-2-8 0,-3 1-6 0,1 0 4 16,0 0-7-16,0 0-4 0,0 1-5 0,0 1 3 16,-1-1-2-16,4 1-2 0,-2 1-17 0,2 0-29 0,-1 2-18 15,1 0-22-15,1 4-34 0,4-3-16 0,-7 3-62 0</inkml:trace>
  <inkml:trace contextRef="#ctx0" brushRef="#br0" timeOffset="147771.45">2613 13790 1357 0,'-2'-7'4'0,"0"2"19"0,7-2 16 0,-5 7 16 16,0 0 19-16,0-5 12 0,0 3 12 0,0 1 9 0,2-2-3 15,-2 3-11-15,3-3-16 0,-3 5-17 0,1-4-19 0,-1 2-14 16,0 2-14-16,0-2-6 0,0 1-3 0,-1 0-11 16,-2 3-1-16,3 0-4 0,-3-2 1 0,-1 6 7 0,0-3-1 15,0 3-2-15,1-2 1 0,-4 4 2 0,3-1 4 0,0-1-3 16,1 0-5-16,-1-1-15 0,2-3-3 0,0 1-9 15,-2 0-17-15,4-2-6 0,0 1-7 0,0-4 3 0,0 1 6 16,0-2 1-16,0 1 8 0,2-4 7 0,4 1 18 16,1 1 8-16,-3-6 8 0,1 3 8 0,-1-4-2 0,1 1 6 15,3 0 6-15,-3-3 3 0,1 1 9 0,-2 2 11 16,0 1 5-16,1 0 3 0,-3 0 5 0,0 4 9 0,1-1 3 16,-3 3 7-16,3-3-2 0,-3 8-6 0,0-4-7 15,0 3-5-15,-3-2-9 0,1 0-9 0,1 2-6 0,1 2-14 16,-2-3-13-16,-2 5-1 0,1-2 0 0,-3 2-8 15,3 0-6-15,-5 2-16 0,1-1-20 0,-1 0-30 0,3 5-29 16,1-5-45-16,0-3-13 0,2 1-71 0</inkml:trace>
  <inkml:trace contextRef="#ctx0" brushRef="#br0" timeOffset="148188.16">2965 14097 1442 0,'-3'-6'9'15,"3"4"14"-15,7-3 10 0,-7 5 15 0,0 0 15 16,0-2 3-16,0 4 4 0,0-4-3 0,3 4-10 0,-3-2-13 15,2 0-15-15,-4 0-15 0,4 4-16 0,-2-3 1 0,3 1-6 16,-6 0 2-16,7 3 2 0,-8-1 0 0,8 0 1 16,-4 1-6-16,2 1-12 0,-2 0-7 0,0-4-5 0,0 3-3 15,-2-2-6-15,4-1-2 0,-4-2 4 0,4 3 3 16,-4-3 7-16,2 0-5 0,2-3 14 0,2 3 2 0,-1-6 7 16,-1 4 5-16,0-1 1 0,2-1 2 0,-3 0 16 15,5-1 7-15,-6 2-6 0,3-2 13 0,-3 3 9 0,0-1 10 16,0 1 16-16,0-3 20 0,6 5 23 0,-7-2 8 15,8 4 24-15,-11-2 4 0,6 2-11 0,-4 2-10 0,2 0-13 16,-3 1-23-16,-2-1-33 0,2 2-8 0,-4-5-20 16,5 5-18-16,0-2 1 0,-2 2-7 0,1-1-4 0,3 0-11 15,-4 0-27-15,1 0-35 0,-2 2-34 0,-2 0-43 16,2 2-56-16,5 0-35 0</inkml:trace>
  <inkml:trace contextRef="#ctx0" brushRef="#br0" timeOffset="148977.71">5658 16950 1459 0,'-2'5'-17'0,"2"4"8"0,-2-5 25 0,1 0 15 0,-5 3 14 15,2 2 15-15,-4-4 6 0,7 3 3 0,-7 0 20 16,3-8-9-16,1 7-25 0,1-7-15 0,-1 4-12 16,2-1-16-16,-2 2-4 0,2 0-1 0,2-2-6 0,0-1 0 15,0 3 2-15,0 0-3 0,0-3-2 0,0 3-1 16,2-3 1-16,-2 3-4 0,2-2-9 0,0 3-6 16,0-3-7-16,2-1-7 0,-1 1-1 0,1 2-5 0,1-5-6 15,3 5 3-15,-1-7 4 0,1 4 9 0,1-7 5 16,2 1 11-16,0-1 0 0,-2-1 8 0,4-3 6 0,-5 1-3 15,1-1 10-15,-3-1 1 0,1 2 5 0,-4 1 6 16,-1 0 15-16,-2-1 9 0,0 4 10 0,3-4 17 0,-3 5 7 16,0-6 18-16,0 9 1 0,-3-5-4 0,3 5-6 15,0-2-18-15,0 2-11 0,-3 1-22 0,-3 3-8 0,0-2-21 16,1 6-9-16,-2-3 0 0,1 4-10 0,-3-4-2 16,1 9-15-16,1-5-15 0,-2 4-14 0,3 5-25 0,-3-7-19 15,7 12-35-15,-2-10-34 0,4-2-9 0,-1 2-24 16</inkml:trace>
  <inkml:trace contextRef="#ctx0" brushRef="#br0" timeOffset="149397.64">6355 17567 1357 0,'-11'7'26'0,"2"6"7"0,-2-8 13 0,6-1 24 16,-10-4 19-16,8 0 18 0,-5 0 19 0,9-4 14 16,6-1-24-16,-6 0-1 0,10 0 0 0,-7 1-14 0,9 0-7 0,-7 2-19 15,2-2-17-15,-1 2-12 0,-3 1-4 16,4 1-12-16,-4 0-10 0,2 0-14 0,0 0-9 0,-1-2 0 16,2 4-3-16,0-1-3 0,-3 1 2 0,0 0-3 15,2 2-19-15,0 0-9 0,0 0-4 0,1 1-11 0,-3 3-10 16,3 1-10-16,-6-2-7 0,7 3-3 0,-8 1 11 0,7-2 0 15,-11 1-6-15,12 1 8 0,-10-3 0 0,12 4 5 16,-10-5 3-16,8-2 12 0,-3 3 8 0,2-3 9 16,0 0 6-16,-3-1 7 0,0-4 10 0,0 3 5 15,0-3 5-15,0 0 1 0,-3 0 1 0,3 0 6 0,-3-3 16 0,2 3 7 16,-1-3-1-16,0 2 1 0,2-1 6 0,-2-1 2 16,2 0 3-16,-2-1 3 0,2-2-11 0,-3 5-8 15,6-3 2-15,-3 2-5 0,2-1-4 0,-4 2-4 16,2 1-9-16,2 1-16 0,-4 0-4 0,2 3-6 0,-3 4-13 0,0 2-16 15,-4-1-12-15,5 4-18 0,2 1-15 0,-3-1-22 16,8-2 1-16,-5 2-24 0,2 1-18 0</inkml:trace>
  <inkml:trace contextRef="#ctx0" brushRef="#br0" timeOffset="149844.69">6913 18039 1596 0,'-6'2'3'16,"-1"-1"9"-16,5 0 16 0,-4-1 18 0,3 0 22 0,-1-1 15 16,2-4 10-16,4 2 3 0,-2-4-6 0,4 6-9 0,-4-1-14 15,3 2-24-15,-3 0-22 0,0 2-14 0,0 1-14 16,-3 2-2-16,-1 2 4 0,4 0-1 0,-6 3-5 15,3-1 11-15,1 4-11 0,-4 1-9 0,3-1-8 0,-3 5-11 16,2-2-12-16,-2 0-18 0,3 4-9 0,-2-4-11 16,5 4 7-16,-4-6 0 0,8 8-3 0,1-8-1 0,1 1 6 15,7-2 27-15,-4-2-26 0,2-3 35 0,1-8-19 16,0 8-1-16,1-10 11 0,-2 6 10 0,1-10 6 16,-5 8-8-16,5-8 37 0,-3 1-25 0,0 2 25 0,-1-2 15 0,2 0 11 15,-1-4 19-15,0 4 7 0,-2-3-9 0,1 3 47 16,-5 0-19-16,1 5 15 0,-4-2 18 0,2 2 15 15,-4-2-5-15,2 2 12 0,0-2 26 0,-4 2-41 16,4 0 24-16,0-5-20 0,4 5-21 0,-4 0-22 0,2 2-19 16,-2 1-15-16,0-1-23 0,-2 2-4 0,2 3-7 15,-4-1 4-15,1 4-5 0,-1-2 3 0,0 3 5 16,0-3-4-16,1 4 5 0,3-2-8 0,0-1-5 0,0-3-31 16,0 0-15-16,0 2-24 0,-4-3-26 0,6 8-26 0,0-9-30 15,1-4-22-15,1 1-45 0</inkml:trace>
  <inkml:trace contextRef="#ctx0" brushRef="#br0" timeOffset="151870.23">21425 11069 1631 0,'0'-2'10'0,"3"-1"20"0,-5 3 12 0,1 0 16 0,1 0 10 16,0-3 12-16,0 3 21 0,-5 0 9 0,10 0-5 16,-10 0-11-16,10 0 5 0,-5 3 0 0,0-3-8 15,-5 5-7-15,5-5-14 0,0 4-10 0,0-4 1 16,0 2-10-16,0 0-17 0,0 0-18 0,-1-2-2 0,2 1-5 16,-2 0-6-16,1 0-2 0,0 3-5 0,-2-2 1 15,-2 3-1-15,1 6 3 0,-2-1-4 0,0 1 5 16,-3 5 1-16,3 1 0 0,-2 1-1 0,-1 2 0 0,3 0 0 15,0-1 3-15,1 3 0 0,0 1-3 0,0 0-2 16,4-2 3-16,-2 0 4 0,4 3 1 0,0-5-2 16,4 3 1-16,-2-4-5 0,2 1 0 0,4-2 3 0,3-2-2 15,-2 1 3-15,2-3-5 0,1-1-1 0,7-3-13 16,-3-3 2-16,5-1 1 0,-1-1-2 0,5-8-3 16,3 2-6-16,0-6 2 0,1 0 0 0,1-5-2 0,-4 1-1 15,1-6-7-15,-5 3-3 0,0-4 7 0,-6 2-3 16,-2-1-1-16,-4 2 7 0,-1-1 15 0,-4-2 2 15,-4 1 9-15,1 0 0 0,0-2-5 0,-8-1 3 0,4 2 9 16,-4 0 6-16,4 2-7 0,-5-1 10 0,0 6 2 16,1 0 8-16,0 4 6 0,1 0 0 0,-1 2-5 0,-4 1-2 15,7 4 2-15,-5-3-4 0,4 2 7 0,-4 2 3 16,5 2 1-16,-3-4 0 0,2 4 2 0,0-2-3 16,1 4 1-16,1-4-8 0,0 1-7 0,0-1-12 0,0 1-3 15,0 1 2-15,0-2-7 0,0 1 3 0,-5 0-7 16,5 1 5-16,0 0-2 0,-3 1 5 0,3 2-6 0,-3 0-4 15,-1 3 5-15,0 0-4 0,-1 0 7 0,-1 5-1 16,3 1 4-16,-5-3-11 0,6 5 5 0,-3-2 5 16,0 1-3-16,5 2 0 0,-3-2-2 0,3 3 1 15,0 0 1-15,0 0 0 0,0 0 0 0,3-1-2 0,3 1 0 16,0-2 0-16,2 0 1 0,-1-2-2 0,0-1 1 16,4 0 8-16,0-1-2 0,2 0 1 0,0-3 2 15,6 1 2-15,-1-3-4 0,1-2 2 0,5-1-1 0,1-1 3 16,2-4-5-16,8-1 0 0,-1-5-2 0,-4-2 0 15,1-3-5-15,1-3-11 0,-1-1-2 0,1-4 1 16,-4 0-2-16,-4-1 1 0,0-1 1 0,0 0-6 0,0 2 13 16,-9-1 6-16,3 0 1 0,-12 0 0 0,0-2 5 15,-6 3 6-15,-2-3 0 0,-3 2 8 0,0-3 0 16,-4 2 1-16,0 3-5 0,-2-4-1 0,2 4 0 0,0 2-5 16,-1 0 0-16,1 0-2 0,-1 3-8 0,-1 1 0 15,3 3 1-15,-3 2-6 0,3-1-18 0,5 4-11 0,-3 0-35 16,6 3-45-16,-6-2-42 0,3 4-60 0,-6 4-75 15,3-2-52-15</inkml:trace>
  <inkml:trace contextRef="#ctx0" brushRef="#br0" timeOffset="152461.75">22203 10705 1544 0,'3'-6'8'0,"-3"6"22"0,-10-2 19 0,10 2 23 15,-5 0 16-15,5 0 19 0,0-1 22 0,-3 2 0 16,11-1 8-16,-8 0-7 0,4 2-11 0,-5-1-21 16,5 4-13-16,-4-5-14 0,0 0-22 0,0 3 6 15,0-1-15-15,0-2-8 0,0 0-7 0,3 0 6 0,-3 0 1 16,5 0 0-16,-4-2 2 0,2-1-10 0,0 3-2 16,0-2 0-16,5-1-6 0,-1 3 7 0,1 0 3 0,6-1 1 15,1-1-5-15,5 1 11 0,2-1-2 0,7-1-7 16,-4 0 5-16,8-2-13 0,-3 0-7 0,1-2-6 15,-2 2 3-15,1 1-4 0,-2-4-2 0,-2 3 2 0,-1 0-2 16,-4 1 4-16,0 0-3 0,-1 3-3 0,-5-4-2 16,-2 2-4-16,-1 1-4 0,0 4-8 0,2-4-10 15,-7 2-22-15,5 0-10 0,-6-3-10 0,2 3-25 16,-2 0-15-16,-1 0-21 0,-5-5-15 0,0 5-30 0,0-1-7 16,-5 1-18-16,3 1-31 0,-2-1 16 0,0 0-24 15</inkml:trace>
  <inkml:trace contextRef="#ctx0" brushRef="#br0" timeOffset="152901.49">22437 10724 1571 0,'2'0'10'0,"-2"0"18"16,2 2 17-16,1-2 22 0,0 0 17 0,-3-2 19 0,0 6 18 15,5-3 4-15,-7 2-5 0,10-3-2 0,-10 0-8 16,5 0-12-16,-4 3-14 0,2-6-17 0,-1 6-20 0,-1-3 8 15,2 2-7-15,-2-2-12 0,2 0-8 0,-2 0-8 16,1 2-5-16,-2 1-5 0,2-2 3 0,0-1-10 16,0 0-4-16,-3 6-3 0,3-1 4 0,0 5-1 15,0 3 2-15,-1 3 4 0,-1 3-3 0,1 3-4 0,-1 4 7 16,-2-1 2-16,2 2-9 0,2-2 2 0,-2 0 5 16,2-1-6-16,0 0 4 0,2-2 1 0,0-1 2 15,2-1 0-15,-1 0-1 0,0-4 2 0,2-2-6 0,-2 1 0 16,3-6-4-16,0 2-8 0,1-5-15 0,2-1-19 15,-6-4-20-15,5 0-17 0,-4-1-35 0,-1 0-8 16,-1-1-25-16,-4 1-15 0,4 1-28 0,-2-3-22 0,2 1-26 16</inkml:trace>
  <inkml:trace contextRef="#ctx0" brushRef="#br0" timeOffset="154209.68">22836 11067 1340 0,'0'0'-18'0,"3"2"55"0,-6-2-29 15,6 0 23-15,-3 0 12 0,5 0 13 0,-5 0 12 16,0 0 18-16,0 0 34 0,3 0-38 0,1 0 48 0,-1 0-10 16,3 0-8-16,-4-5-3 0,5 5-8 0,-4 3-5 15,2-3-10-15,-2 2-6 0,1-2-17 0,-1 0-8 16,2 0 10-16,-1 0 2 0,2 0 1 0,5 0-5 15,-4 0-4-15,8 0-12 0,-3 0 1 0,3 0-7 0,-3 0-10 16,5 0-14-16,-6 4-3 0,0 0-14 0,1-1 2 16,-3 4 1-16,0-1 0 0,1 5-2 0,-2-1 4 15,1 1 2-15,-2 3-5 0,1-1 7 0,-1 4 2 0,-2-1-5 16,-2 0 3-16,3 0-4 0,-5 0-2 0,-1 0-3 16,3-1 1-16,-3 0-2 0,0 1-3 0,0-2-4 0,-3-1-1 15,3 0 3-15,-4-3-2 0,2 1-6 0,-2-3 1 16,-1 2-5-16,-1-1-3 0,-1 0-6 0,2-2-3 15,-2 0-7-15,-1-3-5 0,1 1 4 0,-1-1-3 0,3-3 2 16,-3 4 3-16,3-5 13 0,1 0-3 0,-2-2 14 16,5 2-3-16,-1-5 7 0,2 2 4 0,0-2-2 15,-2 1-1-15,4-4-11 0,-2 1 3 0,2-1-11 0,-1-3 3 16,2 1-10-16,0-2 3 0,0-1 4 0,3 2 1 0,0-4 4 16,1 3 8-16,4-4 2 0,-1 1 4 15,1 0 6-15,2-3-2 0,5 0 5 0,-3-1-1 0,3 0-3 16,0-2-4-16,5 1 10 0,-1-3 2 0,0 4 0 15,1-4-4-15,-2 3 1 0,-2-2-1 0,-1 4 10 16,-3 3 5-16,-4-2-7 0,1 7 1 0,-8-2 7 0,2 7 4 16,-1-1-3-16,-4 4 3 0,-1 1-4 0,0-3 1 15,-1 6 4-15,1-2 1 0,-5 3-4 0,2-2 1 0,0 1 2 16,0 1-4-16,2-1 2 0,1-2-3 0,-5 3-7 16,2-1 1-16,3 1-4 0,-4-2 0 0,2 0-6 15,1 2 7-15,-3 1-9 0,0-2 0 0,-2 3 6 0,2 1-4 16,-4-1 5-16,1 0-1 0,-1 1 5 0,-3 2 4 15,3-3 0-15,-3 4 3 0,2-3-4 0,0 1-1 16,2 0 1-16,-5 4-5 0,7-3-3 0,-5 4-2 16,4-3 4-16,-2 2-4 0,1 0-1 0,0 0 2 0,-1 2-6 15,2-2 6-15,0 2 0 0,2 0-5 0,-2-2 0 16,2 5 4-16,0-2 1 0,1 1 1 0,0-3 3 0,2 1-2 16,1 0-2-16,0 1 0 0,0-1 4 0,1 0 1 15,4-1 0-15,-4 1-2 0,3-1 2 0,1 1 3 16,1-2 1-16,3 1 9 0,0-3-7 0,3 1 1 0,-1 0 6 15,4-1 6-15,-1-1-5 0,6-1 1 0,1 0-1 16,1-2-3-16,2-3 3 0,3 3-3 0,0-5-7 0,0 0-9 16,0-3 4-16,0 0 2 0,-1-2-6 0,-1-3-16 15,-3 1-11-15,-1-1-14 0,-4 2-16 0,-2-4-15 16,-5 3-26-16,-1-2-37 0,-1-2-25 0,-7 4-27 0,-2 0-43 16,-5-1-35-16,1-7-19 0,-1 7-59 0</inkml:trace>
  <inkml:trace contextRef="#ctx0" brushRef="#br0" timeOffset="154727.67">23604 11648 1631 0,'3'0'15'0,"3"2"22"0,-3 1 19 15,3-6 11-15,-3 3 17 0,0-7 8 0,-1 7 13 0,3-8 5 16,-1 5-8-16,-3-2-24 0,5 3-18 0,0-2 1 15,1-4-8-15,2 5 1 0,-4-5-10 0,7 0-3 16,-5 0-7-16,4-2 6 0,-3-4-3 0,-4 4-12 0,1-2-10 16,-4-3-8-16,3-1-3 0,-4 2 2 0,4-2-1 15,-4 3-6-15,0-1 5 0,0 5-2 0,2 0-1 16,-2 0 2-16,2 2-1 0,-2 3 1 0,-4 0 2 0,4 1 3 0,0 3-5 16,0 0 0-16,0 0 5 0,0 3-7 15,-4 0 1-15,4-2 1 0,0 2-6 0,0-2-3 16,0 1 7-16,0 3-3 0,0-4-5 0,0 5 9 0,0-1-1 15,-4 1-5-15,1 3 4 0,-3-1-1 0,5 2-4 16,-7-1 6-16,2 2 4 0,1 0-7 0,1-1-2 16,4 4 6-16,-1-4-4 0,2 2 5 0,-1-1 2 0,4 2-3 15,0-3 1-15,1 3-2 0,1-2-1 0,-2-3 2 16,1 4 2-16,-1-1-2 0,5-2-2 0,-2 1 4 0,1-6-1 16,3 3-3-16,2-4-15 0,0-3-30 0,5 3-35 15,-5-8-37-15,-5 2-45 0,2 2-48 0,-1-6-77 16</inkml:trace>
  <inkml:trace contextRef="#ctx0" brushRef="#br0" timeOffset="154922.38">23733 11147 2827 0,'-2'-4'13'15,"2"4"20"-15,0 4 11 0,0-4 2 0,-2 5-2 16,2-5 3-16,0 6-5 0,-4-6 0 0,8 2-40 16,-4-2-25-16,2-3-59 0,-2 4-31 0,0-2-38 0,0 4-41 15,-2 1-48-15,7-2-48 0</inkml:trace>
  <inkml:trace contextRef="#ctx0" brushRef="#br0" timeOffset="155297.92">24291 11130 1850 0,'-3'-2'22'0,"3"2"17"0,3 0 15 16,2 0 20-16,-4 0 12 0,5 0 2 0,-3 0 1 15,3 0 4-15,-3 0-15 0,8 1-11 0,-10-1-10 0,5 0-22 16,-3 1-3-16,1-1 11 0,4 3 5 0,-2-2 3 16,6 2-2-16,-1-2 10 0,5 2 3 0,1-3 1 15,5 2-5-15,-1 0-10 0,3 0-5 0,0-2-6 16,1 0-4-16,-1-2-15 0,0 2-10 0,0 0-1 0,0-2-2 15,0 2-5-15,0-1 2 0,-2 0-4 0,-3-1-8 16,1 1-14-16,-3-3-14 0,-1 3-8 0,-2-3-16 16,-4 3-28-16,-6-4-13 0,1 2-30 0,-6 1-22 0,-3-1-29 15,0 3-48-15,3-1-22 0</inkml:trace>
  <inkml:trace contextRef="#ctx0" brushRef="#br0" timeOffset="155559.97">24354 11316 1674 0,'0'2'11'0,"0"-2"22"16,5 0 19-16,-2 0 19 0,3 0 23 0,-5 0 17 0,7 4 0 16,-7-8 16-16,5 4 5 0,2 0-13 0,-4 0-15 15,-1 0-18-15,0 0-9 0,5 5-1 0,-6-5 10 16,7 1-13-16,-1-1-12 0,2 2-10 0,4-4-3 15,1 4 3-15,0-4-13 0,3 1-18 0,-2 1-8 0,2 0-5 16,1-1 0-16,0 1-3 0,0 0 1 0,-1-4-1 16,0 4-6-16,-2 0-9 0,3 0-28 0,0-2-25 15,-1-1-36-15,-3-1-37 0,1 0-35 0,-2 2-45 0,-4-1-61 16,4-6-39-16</inkml:trace>
  <inkml:trace contextRef="#ctx0" brushRef="#br0" timeOffset="156401.98">25069 10871 2129 0,'-4'-5'18'0,"3"-3"33"16,10 8 4-16,-13 0 24 0,4 2 11 0,0-2 4 15,0 2 5-15,4 0 1 0,-4-1-19 0,1 0-28 0,2-1-3 16,0 0-18-16,-1 0-6 0,2 0 6 0,-1 0-5 16,-1 0 3-16,2 3 2 0,2-1-6 0,0-2 3 15,0 0-4-15,2 3-4 0,2-1-5 0,0 3 0 0,5-2 1 16,-1-2-6-16,4 3 4 0,-2 1-2 0,1 1-3 15,-1 1-6-15,1-2-1 0,-4 2 0 0,-1 1-3 16,-3 1 1-16,0 0 0 0,-3 0-2 0,2 1 2 16,-7 1 7-16,2 4-4 0,0-1-3 0,-3 1 2 0,2 3-1 15,-4-1 2-15,0 2 1 0,1 1-1 0,-3-2 0 16,-4 0-6-16,1 0 5 0,-2 1 1 0,-5-1-4 0,4-1-5 16,-1-2 0-16,-1-1-9 0,2 2-4 0,-4-3 8 15,5-4-19-15,-1 2-10 0,2-4-6 0,2-2-2 16,1 2 4-16,0-6 3 0,0 0-1 0,2-1 6 0,2 0 14 15,1 0 10-15,0-1 11 0,0-3 6 0,1 0-3 16,1 2 0-16,1-3-3 0,1-2-1 0,0 1-4 16,0-6-4-16,2 1 4 0,3-2-6 0,-5-1-1 0,7-4 7 15,-1 4 4-15,2-4-3 0,3 3-1 0,0-4 8 16,-1-3-5-16,0 3 2 0,5-2 3 0,-4-1-4 0,3 0 3 16,-3-1-3-16,5 1 5 0,-2 0-7 0,5 3-2 15,-4-4 1-15,4 4 4 0,-2 1 0 0,-5 2-2 0,-1 0 4 16,-4 2 2-16,-2 5 4 0,-2-1 3 0,-3 2 2 15,-2 3 2-15,-4 2 1 0,2-1 7 0,-2 1 8 16,-1 2 2-16,1-2 0 0,-4 6-1 0,5-3 0 16,-5 1-6-16,6 0 1 0,-6 1-7 0,4 0-13 0,-4 0-2 15,2-1-5-15,2 0 7 0,-6 0-5 0,3 1-1 16,-1 0 1-16,1-1-1 0,-2 2 7 0,2-3-7 16,-4 3 3-16,2-1-2 0,-1 2 0 0,2 0 2 0,-3 1 6 15,0 1-2-15,2 2-4 0,-4-2 1 0,2 3 2 16,-1 0-1-16,-1 1 4 0,2 1-4 0,-1-2-2 15,1 2-1-15,0 2 1 0,6-3 1 0,-4 1 4 0,7 2-7 16,-5 0 1-16,4-1 2 0,-1 3-4 0,0-1 3 16,1-1-4-16,-2 1 9 0,-2 2-8 0,1-3 10 15,4 6-6-15,-3-3 1 0,3 0 5 0,-3-2-2 0,6 2 4 16,-3 0-5-16,3 1 1 0,1-4 0 0,-4 3 5 16,5-2 0-16,-1 1 6 0,0 1 2 0,3-5 0 15,2 1 2-15,4-1-1 0,1 0 0 0,6-6-6 0,0 1-3 16,3-6-8-16,5 3-3 0,1-6-3 0,2 1-33 15,0-4-26-15,6-1-35 0,-6-5-35 0,5 1-12 16,-11-5-40-16,1 3-50 0,-7 2-51 0,-3-3-42 16,-11-1-25-16</inkml:trace>
  <inkml:trace contextRef="#ctx0" brushRef="#br0" timeOffset="156908.99">25659 11594 1605 0,'5'0'13'0,"-2"-2"14"0,-2 4 17 16,2-4 11-16,0 1 15 0,2 1 7 0,-1 0 15 0,2-10 22 15,5 9-10-15,-4-6-11 0,7 5-2 0,-5-2-5 16,1-1-6-16,4 2-3 0,-4-3-13 0,0 4-19 16,1-5-6-16,0 3-2 0,-4-6-14 0,2 4-6 0,1-5-9 15,-1 1-5-15,4-1 0 0,-3-2-1 0,-1 2 3 16,1-2-2-16,0 2-5 0,0 0 6 0,-7 3 0 15,3-2-1-15,-5 2 2 0,2 5-4 0,-3 0-1 0,0 1 0 16,0 1 8-16,-3 2-8 0,3-1 3 0,-4 2 0 16,2 1-3-16,-1-1 0 0,2-1 0 0,-4 2 4 15,4 0-7-15,-3-2 3 0,2 3-4 0,-1 1 1 0,-5 0 5 16,4 3-3-16,-3-1 5 0,-1 2-3 0,1 0 3 16,-4 1-2-16,4-2 2 0,-3 3 2 0,5-3-7 15,-3 3 7-15,5-3-5 0,-1 3-1 0,4-1 0 16,0 0 3-16,0-2-3 0,4 3 2 0,-1 0 0 0,1 0-3 15,4-2 0-15,3-2 0 0,-4 1-8 0,4-3-15 16,0 0-22-16,4-7-20 0,-4 6-32 0,2-8-48 0,-4 4-43 16,5-3-64-16,-2-2-46 0</inkml:trace>
  <inkml:trace contextRef="#ctx0" brushRef="#br0" timeOffset="157085.98">25893 11213 2332 0,'-5'-2'29'0,"10"-1"29"0,-5 6 16 0,-5-1 7 15,10 0 8-15,-4-1 3 0,1 2-3 0,-1-3 6 0,4 2-36 16,-5-2-27-16,1-2-29 0,2 0-26 0,2 0-43 16,-4 0-52-16,-1 1-54 0,-6 1-76 0,11-4-56 15</inkml:trace>
  <inkml:trace contextRef="#ctx0" brushRef="#br0" timeOffset="157463.62">26189 10392 1323 0,'0'0'29'0,"13"-39"16"0,-13 39 13 0,0 0 12 16,0 0 12-16,0 0 13 0,0 0 12 0,0 0 1 15,0 0-11-15,2-20-4 0,-2 20-2 0,0 0-3 16,0 0 6-16,0 0 12 0,0 0-9 0,0 0-1 15,0 0 7-15,0 0-6 0,0 0-3 0,0 0-5 0,0 0-9 16,0 0-20-16,0 0 2 0,0 0 0 0,0 0-16 16,-25 82-8-16,25-82-3 0,0 0-4 0,0 0-9 15,0 0 5-15,-56 127-4 16,56-127-62-16,0 0-54 16,0 0-63-16,0 0-64 0,-83 129-76 0,83-129-57 15</inkml:trace>
  <inkml:trace contextRef="#ctx0" brushRef="#br0" timeOffset="170095.17">21633 12633 1806 0,'-4'0'12'0,"4"0"18"0,-4 0 16 0,0 1 8 15,8 1 8-15,-4-2 1 0,0 0 1 0,0 0 0 0,4 3-13 16,-4-1-10-16,2 1-4 0,-2-1-2 0,0 4-4 16,-2 1-1-16,2 2 6 0,-4 2 10 0,4 1 8 15,-4 3 6-15,4 1-8 0,-1 3-3 0,-1 1-2 0,2 2-3 16,-2 0-2-16,2 3-9 0,-1 0-9 0,-2 2-12 15,1 0-2-15,2 0-4 0,-3 3 2 0,1 0 3 16,-2-2-10-16,3 4 7 0,-3-2-1 0,2 4-3 16,0-4 1-16,2 0-1 0,-4 1-2 0,4-3-1 0,0-1 6 15,0-6-9-15,0 0 1 0,4-5 6 0,-4 1-5 16,2-7 0-16,1 3-10 0,1-7-19 0,2 2-25 16,-6 0-37-16,3 1-28 0,-1-4-43 0,1 2-26 0,-3-4-41 15,1 2-16-15,-1-5-39 0</inkml:trace>
  <inkml:trace contextRef="#ctx0" brushRef="#br0" timeOffset="170604.86">21558 12742 1841 0,'-3'-2'16'0,"6"-5"18"0,3 7 17 0,-6-1 21 0,4-2 8 16,-2 1 2-16,5 2-1 0,-3-3 0 0,3 6-16 16,-1-3-15-16,5 0-9 0,0 2-21 0,2-2 3 15,6 3 19-15,2-2 9 0,6 3 8 0,1-3 9 0,2 4 15 16,3-2 1-16,6 2-2 0,-2-5-1 0,2 8-24 15,-4-6-7-15,1 4-2 0,-5 0-10 0,-2 1-17 16,-7 0 2-16,-1 0 5 0,-5 6-3 0,-3-4 7 0,-3 3 5 16,-3-1 2-16,-4 5 6 0,2-5 7 0,-2 8-9 15,0-3-4-15,-3 0-5 0,4 2-2 0,-1 2-7 0,2-2-7 16,-2 5-4-16,1-2-7 0,-4 0-3 0,3 0 4 16,2-1-3-16,-4 2-3 0,2 0-5 0,0-3 8 15,-3 0-8-15,2-1 5 0,-1 0 3 0,-1-3-6 0,0 3 5 16,-6-3 0-16,2 0 9 0,-4-2-10 0,7 5 5 15,-7-4-4-15,2-5-4 0,-1 1 8 0,-1 0-7 16,-1 1 1-16,0-2-5 0,-2 0 3 0,0 0 1 0,-2-1 1 16,-4 0 3-16,-1 4-8 0,3-5 5 0,-3 1-1 15,-3-3-3-15,0 1 0 0,2-3-4 0,-5 1 5 16,0 0-8-16,-2-3-4 0,0 3-9 0,-2-2-16 0,-1 1-6 16,1 1-12-16,-1 2-17 0,-1-2-36 0,0 0-20 15,4 0-37-15,3-2-41 0,-5 6-31 0,2-7-66 16,4 2-53-16</inkml:trace>
  <inkml:trace contextRef="#ctx0" brushRef="#br0" timeOffset="171442.34">22655 12570 1683 0,'0'-3'-35'0,"0"3"22"0,0 3 14 0,-6-2 9 0,5 0 17 16,-7 2 7-16,7-2 9 0,-7 0 10 0,2 1 43 15,6 1-21-15,-9-3-6 0,5 8 1 0,-2-8-5 0,0 9-1 16,-8-2 1-16,5 1-9 0,-4 4-6 0,2-2 3 15,-3 6 6-15,1-2-3 0,-4 5-5 0,3 1-5 0,-1-1-6 16,-2 4 3-16,3 4-3 0,-1-1-1 0,0 2-17 16,-2 0-5-16,7 6-2 0,-5-5-3 0,3 3 0 15,-3-1-2-15,4 1-1 0,1-1-6 0,2 2 10 0,-2-1-4 16,5-3 1-16,-2 3 3 0,5-5-10 0,0 2 5 16,2-2-1-16,0-3 7 0,4-2-4 0,-1-3-3 15,1-1 1-15,4 1 4 0,-1 0 7 0,2 2-3 16,5-2 5-16,-4 0-3 0,5 0 1 0,0 4 2 0,2-1-3 15,1 0-3-15,0-1-2 0,3-1-5 0,1-2 3 16,-1 1-5-16,4 0 0 0,1-1 3 0,-2-2-4 16,1 0-2-16,4 0-1 0,-4-4-26 0,2-1-24 0,2 1-29 15,-4-7-25-15,3 1-35 0,-4-3-23 0,-6 1-40 16,1-2-42-16,0-1-18 0,-3-2-23 0</inkml:trace>
  <inkml:trace contextRef="#ctx0" brushRef="#br0" timeOffset="172568.93">22880 12982 1797 0,'-2'-4'15'0,"1"-3"29"0,11 4 18 0,-10 1 25 16,5-1 8-16,-2-1 0 0,4 3-1 0,-1-2 0 15,3 3-10-15,-1 0-23 0,2-4-7 0,2 4-7 0,0-2-1 16,5 2 12-16,2-5 7 0,5 5 5 0,-2-5 5 15,2 6-4-15,-4-5-11 0,2 7-13 0,-4-2-8 16,1 0-17-16,-5 4-4 0,0 0-4 0,-1 2-12 0,-2-1 2 16,-1 3 3-16,-2 4 1 0,-1-2 6 0,-3 3 5 15,2 2-1-15,-4 0-3 0,-2 2 3 0,0 2-5 16,-2-1-4-16,0 2-2 0,-2-3-10 0,-3 4-2 0,1-3 1 16,-3 4 1-16,6-6-7 0,-5 1 1 0,1-2-5 15,0 1-3-15,1-3 5 0,-3-1-2 0,1-3-5 0,2-2-6 16,1 2 7-16,0-8-4 0,-3 4 5 0,5-5 0 15,0 1-4-15,0-2-4 0,2 0 5 0,1 0-1 16,0-2 4-16,0 2-1 0,1-3-8 0,-1-5-16 0,3 0-13 16,0-8 1-16,0 8-3 0,3-12 4 0,1 5-3 15,-2-11 5-15,4 4 9 0,3-2 15 0,0 5 18 16,3-3 8-16,4 1 1 0,-1 0 1 0,1 2-2 0,-3 1 4 16,3 2 2-16,-1-1-4 0,-3 2-2 0,0 1 1 15,0 1 1-15,-4 1-2 0,-1-2 8 0,2 5-9 16,-4-2 1-16,-4 3 4 0,2 0 14 0,-2 2 5 15,-4 1 8-15,4 3 7 0,-4-1 2 0,0 3 7 0,0-3-3 16,0 6-1-16,-4-6 6 0,4 7 0 0,0-2 1 16,0 0 5-16,-4 0-4 0,4 1-3 0,0-3 6 15,0 5-7-15,-3-4-8 0,3-1-7 0,-4 2-12 0,2-1-1 16,1 2-6-16,1-2-4 0,-6 0-2 0,-2 3 7 16,2 0 0-16,0 1 1 0,-6 4 4 0,3-3-8 0,-1 3 5 15,-4 0 5-15,4 4-4 0,0-5 2 0,-3 3-4 16,4-1 1-16,-1 2-4 0,4-1 2 0,-2 1-1 15,1 2-4-15,-1-1 6 0,4 2-6 0,1-1 0 0,-1 2-4 16,0-3-2-16,4 5 3 0,0-3-4 0,0 1 4 16,4-1-2-16,-4-1-1 0,5 3 1 0,-3-2 1 15,6-2 1-15,-4 1-6 0,3-1 8 0,2-2 0 0,0 2 5 16,-1-7 1-16,-1 2 8 0,6-3-5 0,-2 0 0 16,2-4 4-16,1 2-5 0,-2 0-1 0,5-2-3 15,-1-1-3-15,1 4 0 0,-1-4 2 0,2 0-2 0,0 0 1 16,0 0-1-16,0-4 3 0,-1 3-5 0,2 1-2 15,-3-3-1-15,1 2 0 0,-2 1 2 0,-5 0-1 16,5 0-4-16,-6-4 0 0,2 0 0 0,-1 4 4 0,-1-3-4 16,-2-3 4-16,1 4-3 0,3-5-1 0,-6 1 6 15,5 1-6-15,-3 0 1 0,0-4 0 0,1 2-5 16,-1 1 4-16,-2-2 0 0,-1 0 0 0,0-3-2 0,-3 2-1 16,3-2 3-16,0-3 0 0,1 2 3 0,5-1-6 15,-5-3 8-15,4 3-5 0,-1-1-1 0,4 1 2 16,-8 2-1-16,5 2-2 0,-4 2 3 0,-2-3-2 0,0 5 1 15,-3 1 1-15,0-3 2 0,-3 4 1 0,6 3-6 16,-8-2 6-16,5 0-2 0,-1 2 3 0,-1 2-9 16,-1 0 9-16,3-2 2 0,-3 2-8 0,3-1 3 0,-1 1 2 15,1-2 2-15,-3 4-4 0,1-3 5 0,2 0-9 16,-1 1-3-16,1-1 8 0,-2 2-3 0,1-1-7 0,1 2 4 16,-8 4 1-16,6-1 2 0,-2 1 0 0,-2 2 3 15,3 3-2-15,2 1 2 0,-4-1 3 0,2 1-4 16,1 1-1-16,2-1-4 0,0 0 6 0,0 2-6 15,0 3-1-15,4-7 0 0,-3-1 7 0,4 0-2 0,-1 3 1 16,2-6-2-16,0-3-3 0,-3-2 7 0,3-1-7 16,-3-2-10-16,3 6-30 0,-3-6-15 0,2 2-27 15,-2-2-32-15,1 1-28 0,4-1-30 0,-7 0-39 0,-1 0-23 16,-6 0-27-16,3 0-44 0,-1-5-21 0</inkml:trace>
  <inkml:trace contextRef="#ctx0" brushRef="#br0" timeOffset="172748.73">23778 12930 2538 0,'9'-5'10'0,"-12"-3"17"0,10 0 4 0,-7 8 1 15,3-2-3-15,-6 2-19 0,6 0-14 0,-3 1-33 16,-3 0-36-16,0 2-52 0,-7 0-28 0,5 4-45 0,2-1-20 15,-4 2-43-15</inkml:trace>
  <inkml:trace contextRef="#ctx0" brushRef="#br0" timeOffset="173183.46">24083 13292 1709 0,'0'-5'16'0,"0"3"19"0,2-10 16 0,-4 12 6 16,4 0 2-16,2 0 3 0,-4-7-1 0,3 8-1 0,-3-5-10 15,5 7-22-15,-5-3-19 0,0 1-11 0,-2 0 1 16,-1 3 3-16,3-3-1 0,-3 4-9 0,-1 2-16 15,-1-3-1-15,1 1-6 0,-1-1 1 0,1 3-12 0,-5-7-12 16,7 8-2-16,-5-8 5 0,5 1 11 0,-4-2 6 16,6 2 8-16,0-2 4 0,0 1 12 0,0-1 8 15,0-3 15-15,3 4 18 0,2-8 8 0,2 8 10 0,-5-6 7 16,5 4 7-16,-1-4 13 0,3 7 7 0,-6-7-3 16,6 8-8-16,-6-4-11 0,2 4-10 0,1 0-7 15,-3-2-6-15,-1 2-10 0,2 2 8 0,2-1 5 0,-2 1 0 16,6 1 1-16,-5-3 0 0,3 7 1 0,-1-4 7 15,2 3-4-15,-3-3-13 0,-2 5-8 0,0-3-7 0,-4 5 8 16,-4 1-1-16,2 1 1 0,-6 3-10 0,-1 4-6 16,0 2-14-16,-2-1-13 0,-2 3-35 0,-2-5-23 15,-3 2-35-15,0-3-41 0,-9 0-43 0,8-4-58 16,2-3-23-16</inkml:trace>
  <inkml:trace contextRef="#ctx0" brushRef="#br0" timeOffset="174006.56">24451 12903 2193 0,'2'-1'17'16,"-4"-3"30"-16,5 5 22 0,2-1 20 0,-4 0 8 0,-2 2 5 16,4-1 2-16,-3 5 9 0,1-5-16 0,-1 7-18 15,-1-8-24-15,2 2-17 0,-2-2-7 0,1 1-9 16,0-1 0-16,0 2-11 0,0 1 2 0,0 0-15 0,-2 5 4 16,1 0-2-16,1 3 0 0,-5 2 2 0,4 4 3 15,-1 1 0-15,0 2-4 0,0 0 2 0,2 1-2 0,2 1 4 16,2-1-2-16,-3 3-5 0,5-4 2 15,2 0 2-15,-1-2-1 0,4-3 3 0,-1 0-8 0,4-3-10 16,1-3-15-16,3-2 4 0,3 0-9 0,1-4-1 16,2-2 0-16,1-5-3 0,3-1 4 0,1-6 6 0,0 0 17 15,-2-4 1-15,-2 3 6 0,2-4 2 0,-6-2-3 16,2 2 5-16,-8-1-1 0,-1-1 2 0,-3 3 4 16,2-2 0-16,-7 2 3 0,2-2 3 0,-7-2 17 0,3 5 9 15,-4-1 12-15,0 2 2 0,0-1 4 0,-2 2 14 16,-1 3 7-16,3-5 18 0,-5 8-4 0,2-7-8 15,3 10-5-15,0-7 6 0,0 8 2 0,-2-4-6 0,4 4-12 16,-2-2-9-16,0 4-5 0,0 0 2 0,0 0-3 16,0 0-13-16,0 3-9 0,0-2-7 0,-2 2-3 15,2-2-12-15,-2 0 1 0,2 2-12 0,-2-2 1 0,2 0 4 16,2 5-4-16,-4-2 0 0,2 4 0 0,2 1-3 16,-4 4 2-16,2 2 6 0,-1 6-1 0,-2 2 1 15,2 1-6-15,-3 3-1 0,4 0 7 0,-4 2 5 16,4 0-8-16,0 1 2 0,0-1-2 0,0 2-7 15,0-6 15-15,0-1-4 0,-1-2-2 0,-1 5-4 0,0-5 4 16,0 2-4-16,2-3-1 0,-4-5 12 0,4 6-11 16,-4 1 5-16,4-3-6 0,-1-2 8 0,1-1-5 15,-2-2 4-15,2-2-3 0,-2-2-4 0,1 0 3 0,1-3 0 16,-3-2 4-16,3-1-10 0,0 1 6 0,0-4-6 16,-1 1 7-16,2-3 2 0,2 0-4 0,-3-1 1 15,0 1-3-15,-3-2 6 0,3 1 2 0,0 0-5 16,0-3 2-16,-1 4-2 0,1 4 5 0,0-4-3 0,0 0 8 15,-4 0 0-15,4 0-8 0,0 1 11 0,-4-2-7 16,-2-3 2-16,1 4-8 0,-2 0 10 0,0-2-11 16,-5 1 2-16,1-1 0 0,0-3 2 0,0 4 1 15,0-2-7-15,-1-1 9 0,2-2-5 0,-1 1 8 0,4-3-5 16,-5 2-4-16,1-1 9 0,2-2-9 0,0-1 8 16,3 0-2-16,1-4-10 0,1 0-8 0,3-5-6 15,1-3 0-15,5-1-34 0,0 1-14 0,9-3-33 16,0-2-32-16,5 4-24 0,5-6-31 0,1-3-37 0,2 2-47 15,7 3-33-15,-1-4-21 0,5-1-40 0</inkml:trace>
  <inkml:trace contextRef="#ctx0" brushRef="#br0" timeOffset="175204.46">25119 13563 1913 0,'3'-2'22'16,"-3"2"35"-16,4 0 25 0,-8 0 3 0,8-2 11 16,-2 0 12-16,-2-1 13 0,0 1 5 0,0-1-12 0,2-2-27 15,-4 1-15-15,4-6 4 0,-4 2-11 0,2 1-4 16,0-1-15-16,2-3-4 0,-2 2-9 0,-2-2-5 15,4-1-13-15,-1-1-9 0,-1 0-2 0,3 1-7 0,-2-4 5 16,1 5-1-16,0-2-2 0,0 5-1 0,1 0 0 16,2 2 6-16,-2 1-2 0,-1 1 0 0,0 3-1 15,-2-2-6-15,0 3 9 0,0-1-7 0,0 1 0 0,0-1-3 16,0 1 0-16,-2 2 2 0,0-2-2 0,0 3-6 16,2-3-13-16,-1 0 0 0,-2 0-4 0,1 2-1 15,2-2-1-15,-3 3 0 0,1 1 2 0,0-3 10 0,-1 5 6 16,0-1 5-16,2 6 7 0,-3-2 0 0,4 3 5 15,-4-1-1-15,4 3-5 0,0 0 4 0,0-2 1 0,0 1-3 16,0 0 5-16,4-2-1 0,0 0-1 0,0-3-1 16,3 0 8-16,-2 0-6 0,3 0 6 0,2-3-1 15,0 1-2-15,4-3-2 0,2-1-10 0,2 1-13 0,0-3-38 16,1-5-43-16,0 1-41 0,-1-3-40 0,-7 0-50 16,8-6-17-16,-1 0-55 0</inkml:trace>
  <inkml:trace contextRef="#ctx0" brushRef="#br0" timeOffset="175381.33">25263 13151 2304 0,'1'-12'17'15,"-1"5"14"-15,0-5-1 0,3 12 2 0,-1-8-4 16,-4 8-14-16,-1 0-30 0,2 3-15 0,-3 2-51 0,0-1-39 15,1 6-43-15,-1-5-18 0,-4 7-80 0</inkml:trace>
  <inkml:trace contextRef="#ctx0" brushRef="#br0" timeOffset="175889.1">25383 12520 2691 0,'0'0'26'0,"0"0"11"0,0 0 18 0,0 0 11 16,0 0 1-16,0 0 6 0,0 0-1 0,0 0-3 15,0 0-24-15,0 0-8 0,0 0-11 0,0 0-7 0,0 0 3 16,0 0-8-16,0 0 3 0,0 0 7 0,0 0 0 15,0 0-2-15,0 0-3 0,0 0 2 0,0 0-2 16,160 107 2-16,-160-107 1 0,0 0-2 0,0 0 1 0,169 156 11 16,-141-123 1-16,-4-1 4 0,0 3 5 0,-5-3 6 15,0 2-1-15,-9-1-4 0,5 1 0 0,-11-3-12 16,2 3-2-16,-6-3-16 0,-2 1-3 0,-2 1-7 0,-2-2 4 16,-3 1 1-16,2-5-5 0,-4 6 2 0,4-3-4 15,-5 4 10-15,5-7-7 0,-2 5-2 0,-4-8-8 16,3 5-9-16,1 1-22 0,0-6-35 0,-2-2-28 15,1-2-39-15,1-1-42 0,0-6-45 0,-1 1-46 0,-2-1-49 16,1-4-52-16</inkml:trace>
  <inkml:trace contextRef="#ctx0" brushRef="#br0" timeOffset="176747.35">24968 12769 1745 0,'-2'-3'25'15,"2"-1"21"-15,-3 2 21 0,0-4 30 0,2 1 11 16,-4-3 21-16,5 4 12 0,0-1 4 0,0 0-15 0,5 2-4 16,-5-3-6-16,1 5-19 0,1-5-15 0,4 1-20 15,-5-4-12-15,4 4-3 0,-4-4-6 0,4-3-21 16,1 1-14-16,0 0-10 0,1-2 0 0,2-1 0 0,2-2-1 15,2 0 0-15,4 1-6 0,1-2 6 0,4 2 1 16,2-3-5-16,4 0 6 0,-1 3 3 0,5-2 1 16,-2 3 0-16,-6-1 6 0,7-1-4 0,-1 1 6 0,6-3 9 15,-3 4 1-15,12-4-1 0,-3 2 9 0,8-2 3 16,3 1-4-16,1-1 1 0,1 2-7 0,-3 0-2 0,1 2-6 16,-5 2-1-16,4 0-8 0,-5-1-4 0,-4 6-3 15,2-2 2-15,-4 0 0 0,-1 2-4 0,-1 1 6 16,-2 1-4-16,2 1-5 0,-4 2 3 0,0 0 2 15,-3 2-2-15,-4 2 1 0,1 0 2 0,-4 2-2 0,-2-1-2 16,-4-1 6-16,0 4-2 0,-2 0-3 0,-2-2 0 16,-3-1 1-16,0 2 4 0,-3 0-3 0,-2-2-2 0,-3-2 2 15,3 2 2-15,-3-1-2 0,-2-2 2 16,1 0-1-16,-3 2-3 0,0-2 1 0,0 0 2 0,-2 0-12 16,2 0-11-16,0-2-4 0,0 4-19 0,-1-4-15 0,1 2-25 15,1 0-10-15,-1 0-26 0,0 0-5 0,-3-1-20 16,1 2-18-16,-3-2-23 0,1 1-36 0,-4-1-24 15,1-2-34-15</inkml:trace>
  <inkml:trace contextRef="#ctx0" brushRef="#br0" timeOffset="177325.09">27060 11877 1588 0,'0'-5'10'0,"4"0"19"0,-6-5 29 0,2 5 17 16,-2 0 12-16,-2 1 15 0,1-9 10 0,3 11 7 15,-8-10-8-15,10 12-10 0,-9-5-18 0,5 3-10 0,-7 2-5 16,1-1-14-16,-5 2-10 0,2-1-9 0,1 2 4 16,-8-2-14-16,8 5-9 0,-4-5-3 0,2 6-5 15,-3-1 0-15,4 0 3 0,-3 3 2 0,0 3-8 16,1-1 7-16,-1 1-4 0,-2 1-4 0,1 1 2 0,1 1-6 15,4 1 1-15,-4-2 1 0,5-2-1 0,2-2 2 16,-1 1 0-16,4 3-1 0,4 1 1 0,0-1 5 16,0 1-10-16,4 1 6 0,2 4 3 0,-1 2 3 0,5 1 8 15,2-3 8-15,0 0 7 0,5-1-1 0,-1-2 8 16,2-1-5-16,5-3-4 0,-1 0-2 0,7-5-8 16,5 1-5-16,0-8-12 0,4 3 0 0,1-6-1 0,1 0 0 15,1-4-1-15,-7-2-12 0,-1-1-14 0,-5-2-9 16,-4-1-5-16,-1-2-2 0,-8 1-5 0,0-1-1 15,-9-3 2-15,6 0 8 0,-11-4 20 0,1-1 4 0,-4 7 7 16,1-2-2-16,-4 1 7 0,2 1-1 0,-3 0-1 16,2 2 0-16,-7 1 1 0,7 0 0 0,-4 1-4 15,-4-1 5-15,8 3-14 0,-5 2-20 0,0 1-10 0,3 3-33 16,-2-1-35-16,-3 5-29 0,-2 7-46 0,0-4-45 16,6-2-19-16</inkml:trace>
  <inkml:trace contextRef="#ctx0" brushRef="#br0" timeOffset="177776.79">27636 12183 1596 0,'4'-2'-29'0,"-3"2"16"0,-2 2 11 15,-1 2 3-15,-2-3 1 0,2 3 1 0,-4-3-2 16,5 3 4-16,-2-2 25 0,-3-2-13 0,0 0-13 0,3 5-1 16,-3-2-7-16,1-2-22 0,1 2-3 0,-2-2-11 15,3 2-4-15,-2-5 19 0,5 2-48 0,-1-1 29 16,2 0-31-16,-1-2 41 0,3 2 0 0,-6-2 7 15,6-2 8-15,-3 5-21 0,2 0 61 0,-1-5-32 0,1 3 60 16,4-1-51-16,-5 1 53 0,5-2-19 0,-4 2 12 16,4 2 18-16,-5-1-5 0,1 2 12 0,-2-1-9 15,2 2 39-15,-2 0-41 0,4 0 19 0,-3-1-9 0,2-1-13 16,0 1 5-16,-1-1 2 0,5 3 4 0,1-2-3 16,-1 3 0-16,1-2 1 0,1 3-5 0,-2-1 5 15,2 4-12-15,-1-1-11 0,-3 4-15 0,-1-2-1 0,1 1-6 16,-3 3 0-16,-2 1 6 0,0 0-17 0,-2-1-1 15,-3 3-9-15,1-3-4 0,-5 0-32 0,-1-2-22 16,-2 2-33-16,-5-4-38 0,4 1-50 0,3-7-21 16,-4 4-72-16</inkml:trace>
  <inkml:trace contextRef="#ctx0" brushRef="#br0" timeOffset="178105.79">28101 11771 1674 0,'2'-1'13'0,"3"0"20"0,-5-3 8 16,0 5 2-16,-1 2 5 0,-1-1 1 15,2-4-2-15,0 3-2 0,0-2-11 0,2 3-16 16,-4 1-5-16,2 1 7 0,0 2-2 0,2 3 2 0,-4 1 7 16,0 3 2-16,0 6 0 0,0 2 1 0,1 2 3 15,-1-3-11-15,-2 4 4 0,4 1-7 0,-2 1 2 16,0 0-1-16,1 1-5 0,-3-2 0 0,-1 2-3 0,4 2 0 16,-1 1-6-16,1-3-2 0,1-3-8 0,-2-1-26 15,-1-1-26-15,0-6-39 0,3-2-45 0,-1-6-37 16,-2-3-29-16</inkml:trace>
  <inkml:trace contextRef="#ctx0" brushRef="#br0" timeOffset="178527.11">28322 11511 1780 0,'5'-2'16'0,"-5"2"13"16,7 2 22-16,-7 2 9 0,3-4 18 0,-3 2 6 15,4-8 7-15,1 6 10 0,-1 0-18 0,6 4 5 16,-5 1-5-16,4 0-5 0,5 5-6 0,-2-5-4 0,6 8 7 16,0-4 2-16,-2 5 1 0,1-4-12 0,-5 3-15 15,0 0-4-15,-2 1-4 0,2 1-3 0,-6 3-6 16,2-2-3-16,4 3 1 0,-9 1 3 0,8 2 2 0,-6 0 3 16,4 1-12-16,-6 4 6 0,0 0-6 0,-3 3-8 15,-1-6-1-15,-1 4-3 0,-4 3-6 0,-1 1-3 16,-7 1 5-16,10 4-7 0,-8-4-5 0,3 3-7 15,-8 6-16-15,10-4-20 0,-8 2-32 0,0-7-24 0,-3-1-39 16,-4-3-47-16,-6 3-46 0,0-7-42 0,-1-1-41 16,0-1-32-16</inkml:trace>
  <inkml:trace contextRef="#ctx0" brushRef="#br0" timeOffset="179232.23">26845 11425 1357 0,'0'0'16'16,"1"7"17"-16,-1-5 9 0,0 3 5 0,-1-3 5 16,1 3 6-16,0-1 12 0,0-4 11 0,-5 2-9 0,2 1-12 15,-3 2-5-15,1-3 0 0,1 4-4 0,-2-3-5 16,-3 5-6-16,4 1-3 0,-5 1 7 0,3 3 1 16,-4 1-3-16,0 1 1 0,-2 5 2 0,0 0 7 0,-2 5-5 15,5 0-4-15,-9 1-5 0,6 1 1 0,-2 0 2 16,2 4-3-16,2-2-6 0,-4 1-4 0,5-2 2 15,-2 0-3-15,6 0-5 0,-2-4-6 0,1-2-6 0,-1 1 2 16,4-4 5-16,2 5 0 0,-1-1 4 0,3 3 1 16,-2-6 8-16,4 11 6 0,-2 1 7 0,5 0-3 15,1 1 0-15,3 0 3 0,0 1-7 0,4 1 0 0,1-3-6 16,-1 1-12-16,4-1-4 0,0-2 4 0,0-1-2 16,1 0-8-16,-1-2 0 0,1-3-6 0,-2 1-28 15,3-2-28-15,-4-2-44 0,3-4-54 0,-4 5-62 16,-2-3-63-16,4-4-57 0</inkml:trace>
  <inkml:trace contextRef="#ctx0" brushRef="#br0" timeOffset="182218.27">23233 14867 1571 0,'0'-5'10'0,"3"-2"14"0,-5 9 18 0,-1-1 14 0,3-1 16 16,2 0 6-16,-2 5 8 0,0-4 18 16,3 5 0-16,1-5-4 0,0 3-21 0,0-2-14 0,3 3-18 15,-7-5 2-15,8 2-14 0,-7-2-19 0,3 0-7 16,-3 1 4-16,7-1 27 0,-1 4 6 0,0-3 7 0,5 3-3 16,2-3 7-16,4 2 5 0,-2-2 1 0,5 3-7 15,0-3-18-15,3-2-1 0,0 0-8 0,2-2 0 0,-2 3 1 16,5-1-5-16,-3-3-4 0,4 1-6 0,0 1-2 0,-3-2-6 15,-5 1 3-15,2-2-6 0,-2 0-4 0,2 0 6 16,-3 2-4-16,3 1 0 0,-3-3 1 0,0 1-7 16,3 2 5-16,2-1 2 0,-4 0 0 0,0 3-8 0,-3 0 4 15,0 0 4-15,-3 0-5 0,-2 0 5 0,4 0-7 16,-6 3-15-16,4-3-16 0,-4 0-11 0,3-3-35 0,-6 3-19 16,3-2-32-16,-3-2-26 0,-1 0-36 0,-1-2-26 15,-1 1-23-15,3-3-18 0</inkml:trace>
  <inkml:trace contextRef="#ctx0" brushRef="#br0" timeOffset="182793.97">23625 15001 1323 0,'5'-4'-23'0,"-2"4"58"0,1 0-30 16,-2 9 12-16,3-4 14 0,-1 3 8 0,2-3 10 0,-1 7 7 15,3 0 31-15,-2 2-44 0,0 3 39 0,3-2 0 16,-5 5-11-16,4-3-4 0,-1 4-7 0,-3-2-1 16,-3 3-8-16,3-3-10 0,1 4-8 0,-5-3-15 0,4 2 10 15,-4-2-4-15,0 2-1 0,0 1 3 0,0-2 1 0,0-1-1 16,0 4-1-16,0-2 6 0,0 1-16 0,0 0 4 16,0-3-5-16,0 2-5 0,0 0 1 0,0-3-8 15,0 0 6-15,0-1-9 0,0-1 7 0,0-2-3 0,0 2 4 16,0-5-7-16,0 2 4 0,0-3-1 0,0 1-8 15,0-3 12-15,0 3-8 0,0-3 4 0,0 0-2 0,0-2 4 16,0 1-5-16,0-2 7 0,0 2 5 0,-4 0-5 16,3-2 9-16,-3-2 1 0,0 1 1 0,3 1 6 0,-3-3 3 15,-3 2 2-15,3 1 3 0,0-2 1 0,-1 0-5 16,-1 1-4-16,-2-2-1 0,3-1-4 0,-4 2-8 0,2 0 1 16,-6-1-13-16,-1-1 1 0,-1 2 2 0,2-3-4 15,-2 1-1-15,-3 0 1 0,-2-2 3 0,2 3-13 16,-2-3 8-16,1 0-9 0,-3 0-1 0,0 0-8 0,-1-3-1 15,2 0-8-15,-1 1-1 0,-1-4 7 0,1-1-9 16,2 1 5-16,1-2-3 0,3-2-18 0,-6-2-19 0,7 2-16 16,-4-1-27-16,9 3-18 0,-5-9-23 0,4 2-44 15,4 0-22-15</inkml:trace>
  <inkml:trace contextRef="#ctx0" brushRef="#br0" timeOffset="183425.64">24303 15129 1631 0,'0'-5'7'0,"0"0"19"0,0 6 22 0,0 3 21 16,-1-4 11-16,1 5 15 0,-3-5 6 0,3 4 0 15,-2-4-7-15,4 1-20 0,-4 3-9 0,2-2-18 16,-6 6-11-16,2 0-14 0,-5 3-4 0,1-1 3 0,1 7 4 15,-7-2 10-15,1 7-5 0,2-3 1 0,2 4 5 16,0-4 0-16,-2 3 2 0,2 2-4 0,0 0-1 0,1-3-9 16,-1 7-6-16,2-7 0 0,-1 4-6 0,1-2 1 15,-1 0 1-15,-1-4 2 0,6 3 3 0,-5-3 7 0,4 3 8 16,1-4-1-16,0 1 2 0,2 0-2 0,2 0 5 16,-2-5-3-16,7 5-6 0,-5-5-1 0,3 2-15 0,1 0 1 15,1-2-4-15,3 2-1 0,0-1-7 0,-1-2-1 16,3 2 3-16,-2-1-9 0,2 0 10 0,2-5-5 15,2 5 4-15,-2-3-5 0,1 1 3 0,0-3 2 0,2 1-6 16,-1-2 13-16,2-2-10 0,-1 2-7 0,2-3-29 0,1 0-13 16,0-6-48-16,1 2-31 0,-2-6-36 0,-3 10-50 15,0-2-37-15,0-2-35 0,-6-10-18 0</inkml:trace>
  <inkml:trace contextRef="#ctx0" brushRef="#br0" timeOffset="184188.02">24650 15282 1780 0,'0'-2'23'0,"2"-5"30"0,0 14 23 0,-6-5 20 15,4-2 2-15,-1 3 5 0,2-1 7 0,-1 1 0 16,2-1-20-16,-4 3-28 0,2-2-20 0,0-3-18 16,-1 0-2-16,1 4-6 0,0-3-7 0,-3 2 22 0,3 1 5 15,-2 3 8-15,-2 3 0 0,-1 4 4 0,-2-1 2 16,1 5 3-16,-1 1 6 0,-1 3-21 0,-1-5-3 0,3 3-7 15,1 0-1-15,0 1-8 0,-1-2-5 0,4 4 4 16,-4-3-3-16,5 2-2 0,-1-4-7 0,2 5 0 0,0-3-2 16,3-4 5-16,0 3 0 0,0-4-6 0,3 2-4 15,1-3 3-15,1-1 5 0,1-2-5 0,2-2-2 0,2 0-2 16,3-4 3-16,1-2 0 0,4-2 0 0,0-2-1 16,6-2-6-16,-2-4 1 0,2-4-3 0,2 0-1 0,0-1-6 15,-3-6-8-15,0 4-7 0,-2-5-8 0,-4 1-1 16,-3 0-1-16,-2 2 4 0,-5-3 2 0,-1 0 6 15,0-2 3-15,-1 2 9 0,-4 1 8 0,-1-1 6 0,2 2 0 16,-4 2 3-16,1 1-5 0,-4 3 6 0,2 3 12 16,-1-2 8-16,-1 7 8 0,-1-1 1 0,2 2 6 0,-1 0 2 15,1 2 5-15,1 0-1 0,-3 2-5 0,1-1-12 16,2-1-4-16,-1 1-4 0,-1 0-4 0,-1 2-4 0,3-1 3 16,-1-1-14-16,1 1 1 0,0-2 4 0,-2 4-5 15,2-3-2-15,0 2 1 0,-1 1 7 0,1 2-10 0,-5 0 14 16,4 6-4-16,-5-2 0 0,6 3 6 0,-5 1 1 15,4 0 1-15,-2 0-3 0,1 0 5 0,-1 0-3 0,3 0 7 16,-3 2 0-16,3-1-3 0,-1 0 0 0,2 0 1 16,2-2-8-16,0 1 5 0,2-3 1 0,-1 1-9 15,5 0 3-15,-1-5-7 0,4 5 4 0,0-5 2 0,1 1 3 16,2-3-5-16,3 3 1 0,3-3-4 0,0-4 9 0,2-1-1 16,3 0-5-16,-2-3 0 0,2-1-4 0,-1 0-6 15,-4-4-9-15,-3 0-8 0,-1-3-14 0,-2 3 4 16,-6-3-1-16,6 2-5 0,-12-6-1 0,8 3 9 0,-2-4 10 15,1-1 5-15,-3-2 4 0,5 2 2 0,-7-1-10 16,-4-2 4-16,7 1-7 0,-12-3-5 0,4 5-12 0,-5-1-14 16,6-1-3-16,-7 0-10 0,6 3-13 0,-8-2-13 15,1 2-7-15,-1 1-34 0,2 4-26 0,1 2-15 0,-4 1-40 16,3-1-21-16,-2 5-46 0</inkml:trace>
  <inkml:trace contextRef="#ctx0" brushRef="#br0" timeOffset="184630.34">25507 14914 2184 0,'0'-5'9'0,"4"5"23"15,-1-3 14-15,-1 13 29 0,-1-9 20 0,3 5 7 16,-2-1 3-16,0 0 6 0,-1-2 3 0,-2 1-18 16,5-3-14-16,-8-1-27 0,5 0-19 0,-1 3-4 0,5-3-5 15,-4 2 7-15,2 4 6 0,2 5 1 0,5-1 2 0,0 6 2 16,4 1-2-16,-1 1 2 0,4 6-4 0,1 1-9 15,1-1-20-15,1 3-7 0,-1 0 4 0,-1-1-3 0,-1 4 1 16,-1-1-4-16,1 0 4 0,-2 1-2 0,-4-3 4 16,2 0 2-16,-4-1-8 0,-2 1 1 0,1-4-4 0,-3 2 4 15,-1-3 3-15,-2 1-2 0,-2-1 2 16,4-3-3-16,-8 3 6 0,4-3-4 0,-4 2 4 0,1-1 1 0,-5-1-6 16,1-2-3-16,-1 1-10 0,-1-2-12 15,0 3-17-15,-2-5-4 0,-3 4-20 0,5-4-20 0,-1-1-15 16,2-2-8-16,-1-3-24 0,3 0-6 0,-4-6-29 0,1 6-25 15,-5-1-24-15,-4-3-32 0,3-6-25 0</inkml:trace>
  <inkml:trace contextRef="#ctx0" brushRef="#br0" timeOffset="186440.11">26340 15368 1649 0,'0'-3'-27'0,"5"3"22"0,-5 0 14 0,0 3 20 16,1-3 14-16,-1 2 12 0,0-2 13 0,2 0 4 16,-1 3 36-16,1-6-10 0,2 6 0 0,0-3-14 15,-2 1-10-15,1 0-7 0,2 2-6 0,-4-1 2 0,7-2-2 16,-8 3-4-16,1-3-5 0,5 6 5 0,-3-6 5 16,6 6 7-16,0-5-8 0,3 0-2 0,0 2-4 15,6-1-8-15,0-2-6 0,3 3-13 0,-1-3-9 0,0 0-8 16,6-3-6-16,-2 3 0 0,6-2-1 0,-3-1 1 15,3 1-1-15,1-4-3 0,0 2 3 0,-3 1-4 0,-4-4 6 16,0 2-5-16,-4 3 0 0,-2-3-6 0,-3 1-6 16,-4 0-18-16,1 0-15 0,-9-1-19 0,3 2-25 0,-5-2-27 15,-1 3-31-15,-1-1-34 0,-5 2-23 0,-2 0-19 0,4 2 3 16,-5 0-31-16,-6 3-23 0</inkml:trace>
  <inkml:trace contextRef="#ctx0" brushRef="#br0" timeOffset="186727.68">26311 15673 1467 0,'4'0'11'16,"-3"-1"11"-16,5-1 7 0,-2 6 3 0,-4-2 2 0,1 2-2 15,2-1-1-15,-2-3 16 0,1 0 10 0,5-2 13 16,1 8 7-16,-1-10 18 0,7 9 2 0,-4-5 9 0,7 4 10 16,-1-4 0-16,5 1-13 0,-3 3-15 0,5-4-14 15,-4 4-21-15,5-6-2 0,0 3-10 0,1-4-6 0,1 2-13 16,-2-2-12-16,1 1-5 0,-2-6-3 0,1 3 2 16,-5 1-7-16,4-2-21 0,-3 2-24 0,-3-6-44 0,-2 5-28 15,0 1-44-15,-5 0-35 0,1-5-66 0,-7 6-38 16</inkml:trace>
  <inkml:trace contextRef="#ctx0" brushRef="#br0" timeOffset="187742.97">27521 14460 1374 0,'5'-5'22'0,"-4"2"14"0,-1 3 5 0,-1 3 12 15,1 3 11-15,-6-7 7 0,4-2 7 0,-2 6 14 0,2-6-17 16,2 6-15-16,-3-6 4 0,3 8 6 0,-4 0 6 16,1 4-1-16,-11 3-6 0,7 3-11 0,-8 3-9 15,4 1 3-15,-4 3-4 0,1 2-11 0,-5-1-8 16,6 1 2-16,1-4 9 0,-1 1-1 0,-1 3 6 0,-1-1-5 16,5 4 0-16,-7-5-11 0,7 5-2 0,-4 0-11 15,4 2-11-15,-2 0 1 0,1-2 5 0,1 0 6 0,4 4 0 16,-4-6 11-16,1 4-3 0,0-2 6 0,3 0 2 15,-2-2 1-15,3 1-7 0,0 0-3 0,3-1 0 0,-2 1-10 16,6-1-2-16,-2 2-1 0,2-2-4 0,0-5-4 16,3 4-4-16,-1-5 2 0,5 3 0 0,-2-4 3 0,2-1-2 15,3-1 1-15,0 2-1 0,6-2 3 0,-3 0 5 16,3-2-1-16,0 0-3 0,4 0 1 0,1 0-3 0,-4-2-2 16,5 0 1-16,0 0 1 0,0-2 0 0,-1 2-2 15,0-1-3-15,1-2-8 0,0 1-32 0,5-3-26 16,-10-5-41-16,5 6-41 0,-3-3-57 0,-4 0-45 0,1-7-76 15</inkml:trace>
  <inkml:trace contextRef="#ctx0" brushRef="#br0" timeOffset="188693.4">27985 15368 1674 0,'8'-9'15'0,"2"4"17"16,5-3 28-16,-7 5 23 0,1-2 16 0,0 0 5 0,4-4 5 16,-2 2 8-16,-1 0 4 0,4 1-2 0,-7-3-25 15,2 1-23-15,-1 1-13 0,1-5-1 0,-3 4 0 0,-1-6-6 16,3 2-9-16,-3-5-15 0,2 2 2 0,-1-2-2 16,1-1-2-16,-1-4-3 0,-1-2-5 0,-1-3-4 0,2-2-7 15,-3 1-3-15,2-5-6 0,-2-3 4 0,3 1-3 16,-1-2-1-16,-1 3 0 0,2-2 0 0,-5 7-3 15,2 0 1-15,3 8 1 0,-2-3-6 0,-2 5 6 0,0 2 0 16,-1 2-4-16,-1 0 5 0,0 4-2 0,5-2 0 16,-5 2-1-16,-5 2 6 0,5 0-7 0,-1 4-2 15,-3 2 9-15,0 2-10 0,-2 0 9 0,3 1-4 0,2 0 0 16,-5 0-5-16,2 1 5 0,-1 3 2 0,-3 1-4 16,-1 4 9-16,-2 0-11 0,-3 5 6 0,0 0 3 0,-1 1 0 15,-1-1 2-15,-1 3-2 0,4 1-2 0,-3-2 2 16,4 2 3-16,3 4 2 0,-2 2-4 0,4 1 3 15,-2 1 0-15,3 4 2 0,0-2 2 0,1 0-4 0,4-1 1 16,1-3-3-16,-5 3 2 0,10-3 5 0,-4 0-4 0,2 1-2 16,3-1 1-16,-3-1-2 0,3 1 6 0,3-1 4 15,-1 2 2-15,1-3-5 0,0 1 3 0,3-1 7 16,1-3-7-16,-1 2 5 0,3-5-2 0,0 2-3 0,1-4 5 16,-1 0 2-16,2-2 6 0,1-2-1 0,1-5 14 0,-2 3 1 15,2-1-1-15,-2-4 3 0,4-2-5 0,-2-1-2 16,1 0-3-16,-1-1-5 0,2-7-8 0,1 6-6 15,-4-6-2-15,6 3 2 0,-5-4-4 0,-3 0 6 0,-1-2-9 16,-3-1 2-16,3-3-2 0,-3-2-1 0,4 2 1 16,-1-4-9-16,6-3 4 0,-5-2-6 0,8 2 3 0,-1-2-3 15,-2-2-6-15,-2-1 5 0,-1 0-6 0,-3-2 1 16,-4 2-2-16,1-1-7 0,-3 0 4 0,-3 4 3 0,-3-3 1 16,-2 3 1-16,-1 1 3 0,0 4 3 0,0-1-1 15,-3 1 7-15,-3 0-3 0,3 3-2 0,-3-2 5 16,0 1-8-16,-1 2 7 0,1 3-3 0,0 2 8 0,-2 1-2 15,4 4-2-15,-1 0 4 0,1 5-3 0,1-1 7 16,0 1-3-16,3 0 5 0,-3 1-8 0,3-1 5 0,-2 0 1 16,2 0-7-16,0 2 2 0,-1-2 0 0,-4 3-2 0,0-2-5 15,1 7 13-15,0 2-6 0,-5-1 5 0,4 4 3 16,-8 2 1-16,4 6 1 0,-3-3 3 0,7 8-1 16,-6-7-11-16,6 8 4 0,-1-1-1 0,2-2-1 0,2 3-2 15,1-3 0-15,2 3-4 0,1 0 5 0,0-3 4 0,0 3-2 16,1 0 2-16,1 0-1 0,0-2 4 0,2 1 0 15,-2-1 2-15,-1 1-4 0,-1-2-8 0,3-1 8 16,1-4-6-16,-2 4-4 0,0-3 2 0,-1-2 0 0,3-1-2 16,-1-2-7-16,-3-1-16 0,3-1-19 0,1 1-28 0,3-6-32 15,-2-1-45-15,4 1-20 0,-7-6-42 0,0 0-28 16,-2 3-28-16,1-5-31 0,-1-2-11 0</inkml:trace>
  <inkml:trace contextRef="#ctx0" brushRef="#br0" timeOffset="189029.03">28979 15171 1467 0,'2'-1'15'0,"4"1"11"0,-9 1 4 15,0 2 12-15,1-3 9 0,7 2 24 0,-4 2 20 0,1 1 31 16,4 0-2-16,-6 2-12 0,5 0 2 0,-5 1-2 16,5 3-4-16,-5 1-13 0,0-1-21 0,-1-2-28 15,-1 1-14-15,2 2 9 0,-4-2-12 0,1 3-10 0,-2-3-2 16,2 4-8-16,-3-3 4 0,2 0-6 0,-2 2-1 15,-2 1-9-15,-1-4-18 0,3 2-16 0,0-2-35 0,-4 0-35 16,-1-2-36-16,-1 1-24 0,-2-2-37 0,6-7-33 16,-3 4-35-16</inkml:trace>
  <inkml:trace contextRef="#ctx0" brushRef="#br0" timeOffset="190568.8">29012 14337 1132 0,'0'0'25'0,"24"-22"29"15,-24 22-23-15,0 0 12 0,0 0 16 16,0 0 7-16,0 0 10 0,0 0-24 0,0 0 35 0,0 0-40 16,0 0 28-16,0 0-7 0,0 0-14 0,0 0 9 15,0 0-4-15,0 0 3 0,0 0-5 0,0 0-2 16,0 0 0-16,0 0-1 0,0 0-2 0,0 0-16 0,0 0-2 15,0 0-7-15,0 0 0 0,-66 83-14 0,66-83 8 16,0 0-5-16,0 0 2 16,-77 120-10-16,77-120-51 15,0 0-15 1,0 0-35-16,-48 113-25 0,48-113-31 0,0 0-43 0,0 0-35 16</inkml:trace>
  <inkml:trace contextRef="#ctx0" brushRef="#br0" timeOffset="191202.63">29316 14992 1553 0,'40'-56'17'0,"-40"56"16"0,0 0 28 0,0 0 19 15,0 0 18-15,0 0 12 0,0 0 5 0,0 0 7 16,18-8-19-16,-18 8-9 0,0 0-29 0,0 0-19 16,0 0-18-16,0 0-9 0,21 3 14 15,-21-3-9-15,0 0 11 0,0 0 7 0,0 0-4 0,0 0-1 16,0 0 2-16,0 0 1 0,69 10-11 0,-69-10-5 15,139 14-26-15,-115-9 6 0,2-2-1 0,2 1 1 16,2-3-2-16,0 1-1 0,2-2 3 0,-1 0-6 16,1-2 8-16,-4 1 0 0,2-1-9 0,-6-3 3 0,-1 3 2 15,-4-4-13-15,-4 1-16 0,-5-1-20 0,3 1-15 0,-8-6-30 16,0 3-23-16,-1-3-42 0,-4-1-37 0,-4 0-33 16,4 1 6-16,-8 2-31 0</inkml:trace>
  <inkml:trace contextRef="#ctx0" brushRef="#br0" timeOffset="191508.43">29620 14723 1780 0,'-2'-4'7'0,"2"4"15"0,0 0 18 15,0 0 14-15,0 0-2 0,0 0 0 0,0 0 0 16,0 0 4-16,0 0 17 0,8 2-2 0,-7 7-15 16,4 4-12-16,-1 1 5 0,2 4 4 0,-4 1 3 0,2 5 0 15,4-5-27-15,-4 1-10 0,4 0 4 0,-1 1 0 0,-1-1-1 16,-1 3-6-16,2-1-4 0,-1 1 0 0,0 1 0 16,0-1 2-16,-3 3-6 0,3-1-4 0,-3 2 1 15,-3 0 2-15,6 0 1 0,-4-2 1 0,2 2-1 0,-1 0 1 16,-1-3-4-16,-1 0-24 0,-1 1-19 0,0-6-38 15,-1 1-43-15,1-1-45 0,-3-5-48 0,1-1-46 0</inkml:trace>
  <inkml:trace contextRef="#ctx0" brushRef="#br0" timeOffset="192373.78">30094 15351 1544 0,'45'-15'16'0,"-45"15"10"0,0 0 16 16,0 0 17-16,0 0 21 0,0 0 13 0,0 0 24 15,0 0 7-15,88-51 2 0,-88 51 3 0,0 0 2 16,0 0-15-16,0 0-7 0,129-78 4 0,-114 64-15 0,-4-4 2 16,4 1-15-16,-8-1-5 0,8-2-15 0,-7 0 3 0,2-2-15 15,-2 0-18-15,1-2-10 0,-2 1-5 0,2-7-6 16,-1 4-9-16,-2-5 0 0,-1 0-8 0,4-2 3 16,1 1 3-16,-5 0 1 0,4 5-1 0,-1 3 0 0,-1-3-3 15,1 3-3-15,-1 0 6 0,-4 2-6 0,5-1-2 16,-2 0-2-16,0 0 1 0,-5 3 2 0,2 1 3 15,-1 6 0-15,1 1-2 0,-3 6 0 0,0-2 1 0,-3 8-4 16,1 0 0-16,1 0-11 0,-2 4 2 0,3-4-1 16,-5 4 0-16,-2 0 3 0,-1 2 4 0,-2 3 6 15,-2 0-6-15,-2 6 12 0,-1-1 0 0,-4 4 3 0,1-1-6 16,0 2 1-16,1-1-2 0,4-1-4 0,-2-1 9 0,5-1-6 16,-2 2 2-16,4-4 0 0,-2 2 4 0,2-1-2 15,1 4-1-15,4 1-1 0,-2 2-1 0,2-3 6 16,2 6-2-16,1 0 0 0,1 0-1 0,2 1 1 0,2-1-2 15,-1-1 4-15,2 0 5 0,2 1-10 0,2-2 2 0,1 1 0 16,-2-3 3-16,1 2-1 0,2-3 0 0,2-1 0 16,1 1-3-16,0-2 3 0,0-2 1 0,-1-1-3 15,5-4 0-15,0 2 3 0,-1-5-2 0,2 1 2 16,0-3-1-16,0 0-5 0,-1-1 3 0,-2-4 6 0,1-2-4 16,1 0-2-16,-3-3 5 0,3-2-5 0,-1 0 0 0,1-3 7 15,2 0-5-15,-2-2-7 0,4-1 5 0,-5-2 0 16,1-4-2-16,1 0 1 0,-2 1-6 0,-2-7-1 15,1 0 3-15,-2-4 2 0,0-2-1 0,-5 0 0 0,4-3-3 16,-5 2-1-16,0 0 3 0,-5 0 4 0,2 2-2 16,-5 4-3-16,-1 7 1 0,0 2-2 0,0-2 1 0,-1 9 4 15,-4-5 0-15,0 8 1 0,1 1 1 0,0-1 3 16,1-1 1-16,0 1 11 0,-1 3-1 0,4-1 3 16,-4 5 0-16,4-3 1 0,-2 1-3 0,2 0-2 15,-2 3-1-15,0 0-5 0,2-2 0 0,0 1-9 0,-1 0 0 16,1 1-1-16,-3 1-3 0,2 1 8 0,1-3-4 15,-4 5-3-15,4 3 2 0,-4-2 6 0,1 2 4 0,-4 1 3 16,2 1 3-16,-1 2-9 0,-2 3 7 0,1 0 1 16,3 2 1-16,-4 5-1 0,2 2-4 0,2 2-8 15,-1 1 2-15,5 0 5 0,0 0-4 0,-3 0-1 0,3 0 1 16,0 0-1-16,2-2 0 0,-1 2 4 0,-1-3-2 0,0 1-1 16,5-1-2-16,-2-1 5 0,-2-3-3 0,5 2-6 15,-2-2-20-15,1-1-24 0,1-1-24 0,2-1-38 16,1 0-44-16,-3-7-45 0,-1 0-43 0,0 4-34 0,-1-6-40 15,0-6-24-15</inkml:trace>
  <inkml:trace contextRef="#ctx0" brushRef="#br0" timeOffset="192824.66">31150 15121 1709 0,'1'-7'18'0,"2"4"21"0,4-2 22 16,-7 6 21-16,2 3 24 0,0-1 1 0,-1-1 14 15,3 2 6-15,-2-3-8 0,1 4-8 0,-3-2-21 0,3 1-23 16,0-3-18-16,-3 3-3 0,4-3-12 0,-2 0-9 0,0-1-2 15,-1 3-4-15,3 1 4 0,1-3 8 0,3 4-9 16,-2 0 0-16,1 3-1 0,0-2 6 0,1 2-7 16,-2-3-9-16,-3 4 0 0,1 0-13 0,-4 0 6 0,2 5 4 15,-6-1-1-15,0 2-8 0,-5-1 3 0,0 4 1 16,-6 1-4-16,0-2-1 0,-1-1-3 0,-1 1-12 0,1-3-6 16,3-1 7-16,-1-3-14 0,4 0-2 0,2-5-10 0,4 0-5 15,1-5-11-15,3 3 3 0,0-3 1 0,0 0-4 16,1-3 11-16,4 3 2 0,-2-5 13 0,1 5 9 15,-2 0 12-15,1-2 10 0,-2 2 15 0,5 0 16 0,0-3 9 16,2 1 5-16,1-1 2 0,1-1-3 0,4 0 4 0,-4-2-4 16,8 1-9-16,-4-3-13 0,3 1-12 0,1-1-4 15,0-4-8-15,2 6 8 0,-7-3-8 0,7 0 3 16,-2 0-11-16,-3-1-40 0,-5 0-20 0,-1 2-50 16,-3-1-66-16,-2 1-74 0</inkml:trace>
  <inkml:trace contextRef="#ctx0" brushRef="#br0" timeOffset="193286.27">31280 14242 1709 0,'0'-7'-20'15,"1"8"16"-15,-2 1 16 0,1-1 16 0,0-1 17 16,-5 1 16-16,4-1 9 0,1-1 19 0,-2 4 31 16,0-3-10-16,2 3-15 0,-2-3-11 0,2 5-13 15,-2-5-12-15,2 4-7 0,0 1-14 0,0-3-9 0,0 0-5 16,-1 2 1-16,1-3-8 0,0 1-4 0,-3 0 6 16,1 3 15-16,2 7-2 0,-4-2 4 0,-2 6-2 15,-2 0 5-15,-2 6 7 0,-2-1-1 0,1 5-6 0,-2-2-12 16,0 1-1-16,2 0-3 0,-2 0 2 0,2-3-7 15,2 1-5-15,-3-3 4 0,3 4-3 0,0-6-5 16,2 2-32-16,1-4-17 0,3-9-48 0,-3 4-51 0,1-6-56 16,-1 2-45-16,5-10-64 0,-2 8-58 0</inkml:trace>
  <inkml:trace contextRef="#ctx0" brushRef="#br0" timeOffset="193789.79">31534 14269 1718 0,'-1'-2'16'0,"-4"-7"26"16,5 5 27-16,0 0 30 0,0 8 6 0,0-4 1 16,2 3 12-16,-2-2 10 0,3 2-3 0,-2 0-17 0,2 2-24 15,2 2-32-15,-2-6-8 0,-2 3 2 0,4-2-13 16,-2 4-9-16,3 0-9 0,3 3-3 0,0 0 11 15,3 4 5-15,-2 0 5 0,7 3 3 0,-1 2 0 0,1 1-1 16,-4-5-3-16,2 5-6 0,-4-1-9 0,2 4-5 16,-6-6-2-16,6 6-5 0,-8-4 3 0,9 0 0 15,-7 2-6-15,5 1 10 0,0 1-1 0,-3-2-2 0,0 0 4 16,-3-2 3-16,-1 4 6 0,1-6 6 0,-5 5 6 0,-1 0-4 16,-3 4-8-16,2-6 6 0,-4 8-2 0,2 1-3 15,-3 4-6-15,0 0-7 0,2 1 0 0,-2 3-9 0,-3-2 9 16,1 1-5-16,1-3 2 0,-1 1-3 0,3 0 0 15,-5-5-4-15,5 2-1 0,-4-4 8 0,7-1-1 16,-4-3-12-16,4-2-18 0,-1-1-29 0,3-4-32 0,-4-4-43 16,1-3-36-16,-1 0-57 0,-4-3-59 0,1-5-57 15</inkml:trace>
  <inkml:trace contextRef="#ctx0" brushRef="#br0" timeOffset="194487.25">31912 14135 1459 0,'-4'-8'24'0,"-3"-2"10"0,5 10 27 16,-3 0 24-16,1-1 22 0,4-4 26 0,-2 4 6 0,4 2 27 16,-2-2-6-16,8 2-7 0,-7 3-25 0,4-3-12 15,-5 3-14-15,4-4-18 0,0 4-4 0,-4-4-21 0,2 3-19 16,-2-3 0-16,2 1-5 0,0-1-9 0,2 2-7 15,-3 1-7-15,7-1 0 0,3-2-8 0,2 7 1 0,2-2-2 16,3 2 2-16,-2 1-4 0,7 1-2 0,-4 1 3 16,-1 3-5-16,-2 0 1 0,-3 1 1 0,-6 0 2 0,1 1-1 15,-7 2 2-15,-2 1-2 0,1 1 2 0,-8 0 1 16,1 3-1-16,-6-1 1 0,0 0-1 0,-3-2-4 0,-2 3-1 16,-2-2-4-16,1-1-11 0,0-2 0 0,0-2-3 15,1-1-7-15,3-1-2 0,4-1 6 0,0-5-4 0,0 1 12 16,9 0-1-16,-3-6 0 0,2 3 2 0,3-2 1 15,0-2-2-15,3-1 0 0,-1 0 7 0,1 0-4 16,-1 0 2-16,2 0 3 0,0 0 8 0,-3-1 0 0,4 1 6 16,3 1-1-16,2-2 10 0,0 2 11 0,4-2 4 15,2 1 0-15,2-4 1 0,5 0 5 0,-4-1-1 0,5 0 6 16,0 0-14-16,3-3-13 0,-1 3-4 0,-3 0 4 16,1 0-8-16,-1-2 2 0,-1 2-5 0,1 0-6 0,-7 4-4 15,1-3-24-15,-4 0-30 0,-3-7-42 0,3 4-54 16,-12 2-55-16,4 1-57 0,-4-8-39 0</inkml:trace>
  <inkml:trace contextRef="#ctx0" brushRef="#br0" timeOffset="195263.1">32861 13817 1382 0,'0'-5'18'0,"4"3"17"0,-1 4 14 16,-5 2 3-16,1-3 15 0,-3 2 0 0,4-2 4 16,-4 2 5-16,0-2-13 0,2 2-10 0,-1-3-12 15,1 2-3-15,2 1-3 0,-4 3 18 0,3-1 12 0,-5 8 2 16,-1 2 5-16,-3 7-3 0,-3 2 7 0,2 5 13 16,-8 6-3-16,1 1-12 0,2 1-17 0,-5 1-4 0,3 4-3 15,-2-2 0-15,-1 3-5 0,2 0-8 0,-4 0-1 16,-1 3-6-16,4 4 1 0,-3-3 4 0,4 5-8 15,-2-3 2-15,-2-3 0 0,2 5-1 0,5 1-1 0,-5 3 3 0,3 0 7 16,-1 2-12-16,4 1 3 0,1-1 1 0,-1 7-2 16,0-1-6-16,2-3-5 0,-1-3-5 0,2 1-4 0,-1-3 2 15,2 1 6-15,-1-2-7 0,0-3-5 0,-1-4 6 16,1 1 0-16,-2-5-2 0,1 0 0 0,1-6 3 16,-2 0-6-16,0-4-1 0,-1 2 5 0,0-6-7 0,-3 3 2 15,3-3 1-15,-3 1-12 0,-1-6-10 0,0 3-21 0,4-5-7 0,2-6-34 16,2 1-14-16,1-7-39 0,4 0-19 0,-1-5-23 15,-1 2-29-15,2-7-11 0,-6 0-34 0,5-3 3 16,2 3-61-16</inkml:trace>
  <inkml:trace contextRef="#ctx0" brushRef="#br0" timeOffset="197141.87">33405 14826 1074 0,'8'-5'57'0,"-8"0"-16"0,0-1 21 16,3 2 15-16,0-1 7 0,-8-4 11 0,7 4 16 0,-10-1 7 15,13 0-46-15,-10 1 22 0,5 2-12 0,5 1 2 16,-10-1 8-16,10 2-7 0,-10 0-9 0,5-2-10 0,-3 3-1 16,3-2 2-16,-6 2 2 0,6 0-17 0,-1-3-15 0,-2 3 0 15,-3 0-6-15,-2-4 2 0,2 4-12 0,-4 0-4 16,1 0-13-16,-5-1 5 0,4 1-1 0,-2 0-8 0,5 0 3 15,-1 1 0-15,-1 3-5 0,2 0-1 0,-2-3 2 0,1 7-6 16,-3-5 3-16,0 4 5 0,-1 1-8 0,-2 1 9 16,1-4 4-16,4 0-6 0,0 5 2 0,-2-1-1 0,4 1-2 15,-1 2 1-15,1-2 0 0,1 4-5 0,1 1-1 0,1-2 3 16,1 1 3-16,3 2 3 0,0-1-2 0,0 0-3 16,3-2 9-16,3 4-2 0,1-3-1 0,-2 1-1 0,5 0 3 15,-1-1-3-15,2 2 4 0,2-2 4 0,-2 0-8 16,4-1 3-16,-2 0 4 0,-1-2 1 0,0 3-5 0,3-5 7 15,-4 0-6-15,3 0-3 0,1-2 8 0,-2-2 2 0,1 1-2 16,6 1 2-16,-1-3-2 0,4 1-5 0,-5-1 2 16,3 0 3-16,-3-2-4 0,-3 1-11 0,-1 2 1 0,-1-1 1 15,-2-2 2-15,-1 2 1 0,-5-3-2 0,-1 5 0 0,1-4-5 16,-1 1 12-16,-2 2-2 0,1-3-4 0,-3 2-1 0,5 0 3 16,-5 0-1-16,1-2-2 0,1 4 7 0,-4-2-9 15,4 3 1-15,-4-3 0 0,2 0 4 0,-1 1-3 0,1 0 2 16,0 0 5-16,0 3-5 0,0-2 6 0,-5-1-2 0,5 0 3 15,-3 3-2-15,1-3-1 0,-2 1 7 0,-1 2-3 16,1 0 1-16,-1 1 2 0,-1-3 3 0,-3 3 3 0,0 0-4 16,-2-4 1-16,1 3-3 0,-2-1-2 0,0 1-1 0,0-3 0 15,-2 2-1-15,4-1-4 0,-5-2-5 0,1 0 5 0,4 0-1 16,-5-2 5-16,-2 2 2 0,7-3 0 0,-5 0 1 16,5 2 4-16,1-3 7 0,-4-3-4 0,0 3-1 0,2-2-8 15,0-2-5-15,-2 0-1 0,-1 0-4 0,-3-1 3 16,-4-3-6-16,6 1 2 0,-3-1-12 0,2-1-12 0,2-1-28 15,0-2-17-15,-1-3-34 0,4 1-49 0,-2 1-54 16,4-1-49-16,1-5-75 0</inkml:trace>
  <inkml:trace contextRef="#ctx0" brushRef="#br0" timeOffset="197865.43">33728 15457 1613 0,'0'0'-31'0,"19"-14"61"16,-19 14-12-16,0 0 1 0,0 0 32 15,0 0-19-15,0 0-11 0,0 0 2 16,0 0-22-16,0 0 23 0,0 0 9 0,0 0 11 16,0 0 3-16,0 0 7 0,0 0 4 0,5 18 5 0,-5-18-3 15,0 0-12-15,0 0-17 0,0 0-9 0,0 0 3 16,-26 102-8-16,26-102-1 16,0 0 0-16,-33 106-17 15,33-106-33-15,0 0-20 0,0 0-26 16,0 0-41-16,0 0-34 0,0 0-23 0,-17 52-60 0</inkml:trace>
  <inkml:trace contextRef="#ctx0" brushRef="#br0" timeOffset="198809.52">33495 14378 1181 0,'0'0'33'0,"43"-47"-22"0,-43 47 9 0,0 0 10 16,0 0 19-16,0 0 4 0,0 0 12 0,0 0 3 15,0 0-26-15,0 0 30 0,0 0 0 0,0 0-4 16,0 0-6-16,0 0 0 0,0 0-10 0,0 0 2 0,0 0-8 16,0 0-3-16,0 0-14 0,0 0-10 0,0 0 1 15,0 0-3-15,0 0-13 0,0 0 13 16,0 0-1-1,-68 77-16-15,68-77 17 16,-71 86-11 0,71-86-37-1,0 0-26-15,0 0-35 0,0 0-24 0,-52 67-48 16,52-67-26-16</inkml:trace>
  <inkml:trace contextRef="#ctx0" brushRef="#br0" timeOffset="200402.26">33747 14365 1281 0,'14'-42'32'16,"-14"42"11"-16,0 0 5 0,0 0 16 0,0 0 19 16,0 0 16-16,0 0 15 0,0 0-2 0,2-24 4 0,-2 24-6 15,0 0 1-15,0 0-14 0,0 0-6 0,0 0 0 16,0 0-2-16,0 0-5 0,0 0-7 0,0 0-9 0,0 0-5 15,0 0 10-15,0 0-6 0,0 0-12 0,0 0-14 16,0 0-1-16,21 2-13 0,-21-2-3 0,0 0-3 0,48 0-12 31,48 49-14-15,-63 56 1 15,-33-105-25-15,0 0 8-16,0 0-8 0,0 0 12 0,-56 107 1 15,26-63 5-15,20-35 1 0,-1 1 5 0,-1-2 7 16,-1 0-9-16,4-2 1 0,2 0-2 0,-1 1 3 0,2 2 0 16,-2-2 0-16,-2 9 2 47,10-16 25-32,0 0-4-15,21 9-13 0,-21-9 13 16,112-5-15-16,-91 4 2 0,-1-2-7 15,1 3-5-15,-2-5-13 0,0 1-23 0,0 3-34 0,-6-12-34 16,-3 9-35-16,-10 4-41 0,0 0-34 0,0 0-39 16,0 0-16-16</inkml:trace>
  <inkml:trace contextRef="#ctx0" brushRef="#br0" timeOffset="200777.93">34116 14906 1493 0,'0'0'-21'0,"0"0"4"0,0 0 22 0,0 0 19 16,0 0 9-16,0 0 20 0,0 0 9 0,0 0 15 0,0 0 28 16,0 0 5-16,33 10-18 0,-33-10-5 0,0 0-5 15,0 0-14-15,0 0-7 0,0 0-16 0,0 0-3 0,0 0-9 16,157 25 0-16,-140-22-10 0,-1-2-12 0,1 0 3 0,-1 0-8 16,1-1 4-16,1 3-9 0,-2-3-1 0,4 2-2 15,-2-2-1-15,1 0 7 0,-5 1-5 0,5-2 4 0,-3 1-3 16,2-2 4-16,-1 2-2 0,-2-4 3 0,0 3-8 0,-5-3-4 0,2-1-17 15,-4 2-18-15,-1-2-8 0,-1 2-19 16,-1-4-24-16,-4 3-18 0,-1-1-36 0,0-2-31 0,0 3 12 0,-1 0-33 16</inkml:trace>
  <inkml:trace contextRef="#ctx0" brushRef="#br0" timeOffset="201069.28">34428 14706 1949 0,'0'-5'20'0,"-5"1"14"0,10 4 26 16,-2 0 14-16,-3 1 2 0,0-2 2 0,0 2 1 16,0 2 0-16,2 0-18 0,-2-1-18 0,0-2-25 0,0 0-14 15,-2 0-2-15,4 4-2 0,-2-3-5 0,0 4 2 16,2 2-3-16,-2 3 9 0,2 4-6 0,-1-1 2 0,-1 2 1 15,5 7-4-15,-5-3 10 0,3 2-1 0,-3 0-3 0,4 1-5 16,-2-3 10-16,-1 5-4 0,3-1-1 0,-4 1 4 0,4 3-5 16,0-3-4-16,-4 1 5 0,3-1-2 0,-1-2-10 0,0-1-17 15,2-3-27-15,0-2-39 0,-4-5-19 0,1 5-36 16,1-8-30-16,0 0-12 0,-2-3-33 0,0 1-33 16</inkml:trace>
  <inkml:trace contextRef="#ctx0" brushRef="#br0" timeOffset="201629.22">35155 14728 1323 0,'79'-119'40'16,"-79"119"-9"-16,0 0 5 0,0 0 3 0,0 0 0 0,0 0 0 15,0 0-4-15,0 0-7 0,-25-23-13 0,25 23 4 16,-81 0 1 0,-49 47-7-1,75 4 2 16,55-51 2-15,0 0 12-16,0 0-1 0,25 46 3 16,-25-46 7-16,0 0 2 0,0 0 3 0,0 0 3 0,0 0 0 15,0 0 0-15,0 0-6 0,118 71 1 0,-118-71 6 0,0 0-4 16,0 0-4-16,0 0-3 0,0 0-2 0,0 0 3 16,0 0-4-16,123 52-7 0,-123-52-4 0,0 0-5 0,0 0 1 15,0 0 1-15,75 46-12 16,-30 1 8-1,-45-47 2 1,7 44-7 0,-22 53-5-1,6-87-4-15,2 0 1 0,-2-1 4 16,-5 0-7-16,4 0 6 0,-4 0 2 0,-1-4-2 0,0 3 1 16,-3-1 2-16,3 0-2 0,-1-2-4 0,-1 0 4 15,-2-3-10-15,3 1-10 0,-2-3-5 0,-5 0-7 0,8-3-25 16,-3 1-16-16,0-3-22 0,-4-3-18 0,5 4-19 0,-3-7-21 15,9 4-32-15,-1-4-6 0,2 2-38 0</inkml:trace>
  <inkml:trace contextRef="#ctx0" brushRef="#br0" timeOffset="201915.9">35480 15356 1666 0,'0'-2'4'0,"1"-3"14"0,1 7 19 16,-4-2 14-16,4 0 2 0,-4 3 3 0,2-6 0 0,2 7-1 15,-4-5-7-15,4 3-12 0,-4-2-16 0,2 5-15 16,-1-1-2-16,-3 1-4 0,-1 3 3 0,-1 3-4 0,-2 0 7 15,-1 1-2-15,0 2-1 0,2 3 2 0,-2-3-5 16,-1 0 5-16,2 0-3 0,2 0-10 0,-2 2-26 0,-2-4-24 16,5 0-14-16,-2-2-27 0,3 4-33 0,4-6-25 15,-3 1-49-15</inkml:trace>
  <inkml:trace contextRef="#ctx0" brushRef="#br0" timeOffset="202484.2">35523 14360 1605 0,'0'0'38'0,"0"0"13"16,0 0 20-16,0 0 9 0,0 0 19 0,0-37 10 15,0 37 7-15,0 0-6 0,0 0-21 0,0 0-20 0,0 0-17 16,0 0-14-16,0 0-19 0,0 0-2 0,0 0-9 31,0 0 9-15,-76 68-17-1,16 8 6 1,60-76-49 15,0 0-5-31,-30 65-34 0,30-65-32 0,0 0-23 0,0 0-39 16,0 0 8-16,0 0-58 0</inkml:trace>
  <inkml:trace contextRef="#ctx0" brushRef="#br0" timeOffset="203273.32">35757 14089 1553 0,'1'-5'17'15,"1"10"17"-15,-5-4 24 0,3-1 19 0,1 1 10 16,1-1 12-16,-2 2 18 0,0-4 7 0,4 4-12 0,-2-4-11 15,1 4-4-15,0 1-3 0,0-2-8 0,-2 0-11 16,2 2-14-16,2-2-10 0,-4-1-6 0,4 1-7 0,-4-2-21 0,5 1-16 16,2-1 1-16,-4 1-5 0,6-3-3 0,0 2 6 15,2 0-3-15,-1 1 4 0,0 1 6 0,6 0-6 0,-2 2-1 16,-1 2 0-16,1 0 3 0,0 4-6 0,0-1 4 16,-1 2-1-16,-2 0-7 0,-2 2 5 0,-1-1-6 0,-3 3 9 15,2 0-9-15,-8-1 6 0,-3 1 4 0,-2 0-4 16,-1 3-2-16,-3-2 4 0,-1 1 7 0,-4 0-10 0,-2-2 4 15,-1-1-4-15,-1 1-11 0,-2-2-2 0,1 0 5 16,5-5-7-16,-5 1-8 0,6-1 3 0,0-1 3 0,4-2-1 16,-2 1 8-16,5 0-1 0,0-2 5 0,0 2 1 15,3-4 0-15,0 2 3 0,3-1-3 0,-1 0 0 0,2-2-3 16,-1 3 4-16,2-3 1 0,-1 0-3 0,2 0 5 0,-1 0 2 0,1 0 5 16,1 0 4-16,4 3 9 0,-4-3 8 15,5 1-1-15,3 1 9 0,-1 0 3 0,4-2-3 0,1 0-6 0,5 0-1 16,-1 0-4-16,4-2-13 0,-2 0 3 15,0 1-8-15,4-2-6 0,-4-2-13 0,1 0-26 0,-4-1-26 16,0 3-40-16,-4-3-35 0,-2 1-53 0,-6-2-48 0,1 1-53 16</inkml:trace>
  <inkml:trace contextRef="#ctx0" brushRef="#br0" timeOffset="204307.47">35239 15282 1265 0,'3'0'-30'0,"-6"4"51"16,6-3-13-16,0-1 7 0,1 3 13 0,-2-6 17 0,4 6 7 15,-6-6 2-15,3 3 36 0,-3-2-43 0,6-1 23 16,1 3 2-16,1-2 0 0,1 0-8 0,0-3-1 0,4 5 1 16,-4-5-7-16,3 5-2 0,-3 0-8 0,5 0-6 0,-5 0-13 15,2 0-10-15,-1 2-3 0,-1 1-6 0,1-3 7 0,0 4-9 16,-1 0 0-16,0 0 0 0,1 1-5 0,-3-3 9 0,0 6-9 16,2-3 7-16,-3 0-4 0,2 2 3 0,-7 0-2 15,5 1 3-15,-4-2 6 0,-1 2-5 0,-1 1 7 0,0-1 0 16,0-1-2-16,-3 3 6 0,2-1 0 0,-5-1-2 0,2 2-12 15,0-1 12-15,-3 4-7 0,-1-3-4 0,1 1 0 0,0 0-9 16,-1-1 3-16,-3 2-5 0,2-2 9 0,-1 0-12 0,0-1 6 16,2-1 1-16,-3 1 1 0,4-2 0 0,-5 1-2 15,3 1 2-15,3-3 0 0,-3 0 1 0,0 2-4 16,2-4 2-16,-1 1-2 0,1-1-3 0,1 1 6 0,-5-3-4 16,2 3 2-16,5-3-2 0,-7 2 3 0,7-3-2 0,-6 4 1 15,6-3 5-15,-1 0-5 0,0-2-2 0,0 3 4 16,4-2-1-16,1-1 1 0,0 0-3 0,0 0 4 15,1 0 0-15,1 1-1 0,-2-1 3 0,0 0-3 0,3 0 1 16,-2 0-4-16,-1 0 2 0,2 0-1 0,0 0-3 0,-1 0 6 0,3 0-4 16,-2 0 4-16,0 0 2 0,2 3 12 0,-1-3 18 15,1 2 5-15,1-2 2 0,1 3 3 0,1-1 7 16,1 4-3-16,-1-6 2 0,2 3-10 0,0 0-5 0,0 0-9 16,2-3 7-16,2 1-4 0,-1 0-6 0,3-1 3 15,2 0-4-15,-1 0-1 0,2 0-13 0,1 3-3 0,-1-1 1 16,1-2-5-16,0 0 0 0,-4 3-4 0,-2-3 2 15,2 0 0-15,0 0 2 0,-4 2 4 0,1-2-6 0,-5-2 0 16,1 2 5-16,-4 0-6 0,1 0-12 0,-2-3-17 16,-1 3-18-16,-2-5-36 0,4 4-21 0,-8-6-30 0,4 7-36 15,-4-3-22-15,1 0-26 0,-1 2-25 0,4-3-2 0,-8 4-25 16</inkml:trace>
  <inkml:trace contextRef="#ctx0" brushRef="#br0" timeOffset="210165.34">1376 15227 1649 0,'-4'-6'9'0,"1"2"23"15,3-1 18-15,12 2 18 0,-9-3 20 0,-3 2 23 16,3-2 2-16,-3 2 22 0,6-3 7 0,-6 2-15 0,2 3-21 15,-2-3-4-15,0 5-6 0,0-4-10 0,-4 3 9 16,4-6-14-16,-2 2-17 0,2 0 5 0,-5-3 11 0,8 2-11 16,-9-4-7-16,6 2-13 0,0-4-2 0,0 2-8 0,-3-2 13 15,3-2-19-15,-2-3-6 0,2 3-2 0,-4-2-5 0,4-1 3 16,-7-5-11-16,7 5-6 0,-8-4-8 0,5-2 7 16,-3-2-6-16,0 4 2 0,0-5-1 0,0 1-6 0,5 0 0 15,-7 1 5-15,4 6-3 0,-4-2-3 0,5 2 7 0,-4 0-5 16,1 4-5-16,-3-4 8 0,1 3-6 0,1 1 6 0,4-5 2 15,-3 2-4-15,4 2-2 0,-5 1 2 0,7 1 4 16,-4 4-7-16,4-2 7 0,-4 3-12 0,3 0-1 0,-2 3 5 16,3 2-3-16,0 2 2 0,0 1-4 0,0-4 4 0,0 4 0 15,-3 3 4-15,3-2-2 0,0 0-2 0,-2 2 2 0,1-3-2 16,-2 0-1-16,3 4 2 0,-3-3-5 0,1 4 4 0,0-1-4 16,0-1 6-16,2 3-2 0,-3 0-1 0,0 3 5 15,2 3-1-15,-1 3 5 0,0-2-5 0,1 3 8 0,1 4-4 16,-3-3-2-16,6 0 4 0,-2 1 0 0,1-1 0 0,4-5 4 15,-1 5-1-15,2-7-1 0,2 8-2 0,3 0 4 0,-2 0 0 16,4-4 1-16,-1 6-1 0,-2-2-3 0,4 0 0 0,-5 0 2 16,2 0 0-16,2-3 3 0,1 3-3 0,-4-7 1 15,4 5-3-15,3-6 0 0,-10 2 0 0,10-5-2 0,-3 5 2 0,3-6-3 16,1 1 7-16,5 0-4 0,-9-2-3 16,9-1 4-16,2-1 4 0,-2-1-5 0,-2 1 1 0,-2-3 4 15,-1-3-9-15,-1 1 4 0,0-2 4 0,-1-4-6 0,-3 3 8 16,1-3 3-16,-1-2-7 0,2-2-1 0,-5-3 6 15,4-1-3-15,-6-1 0 0,0-3 2 0,1-5-11 0,-5 1 1 16,2 0 10-16,-5-3-3 0,0 3-5 0,-4 2-2 16,2-1 1-16,-2 4-1 0,-5-3 3 0,2 3-3 0,-1 0 2 15,-3 6 1-15,0-5-5 0,-1 2 1 0,1-1 2 0,-2 3 4 16,2 1-1-16,-1 3 0 0,-2 0-5 0,4 1-2 16,-2-2 4-16,4 3 2 0,-3 0-2 0,1 1-5 0,2 1 10 15,1 1 1-15,0 0-4 0,1 1 5 0,-1 2 7 16,-1-1 0-16,6 1 2 0,-3-1 8 0,2 2-7 0,1-3 3 15,0 4 6-15,0-4-1 0,1 3-6 0,-1-2 0 16,0 3-2-16,3 0-4 0,-3 0-7 0,0 3 1 0,0-2-1 16,0 0-3-16,0 2-1 0,0-2-1 0,0-1-2 15,0 3-1-15,0-2 4 0,0 1-6 0,1 1-2 0,-1 2-2 16,0-1 5-16,5 0 1 0,-4 2 4 0,3 2-3 16,0 2 2-16,1 1 2 0,2 0 3 0,-1 5-1 0,5 1 1 15,-1-1-3-15,0 0-1 0,-1 2 6 0,2 0-4 0,4-3 4 0,-2 3-4 16,1-2 6-16,-2 2-5 0,4-1 4 0,-4 2-1 15,3-1 0-15,-1 1-1 0,3 0-9 0,-4 1-25 0,0-4-25 16,2-1-25-16,1-2-39 0,-1 0-41 0,3-7-37 16,-7 1-43-16,1-4-28 0,-3 0-37 0,9-6-11 0</inkml:trace>
  <inkml:trace contextRef="#ctx0" brushRef="#br0" timeOffset="210514.68">2192 14695 1940 0,'2'-4'12'16,"-1"-11"19"-16,5 12 48 0,-4 6 10 0,-2-3 29 0,1 7 7 16,2-3 1-16,0 4 7 0,-1-5-6 0,-2 8-19 15,-2-9-44-15,1 1-10 0,-1-3-27 0,-1 4-5 0,3-4 6 16,0 6-3-16,3-2 0 0,-1 5 0 0,-1 1-2 16,4-2 2-16,-2 4-5 0,4 0-3 0,-1 6-4 0,3-7 1 15,-1 10-8-15,-1-11-3 0,4 8-3 0,-2 0 2 16,4 2 2-16,-4-1-1 0,4-2 1 0,1 2-6 0,-2-2-12 15,3-2-31-15,3 0-41 0,-3-3-31 0,0-2-54 0,-5-5-32 16,2 4-81-16,-12-9-48 0</inkml:trace>
  <inkml:trace contextRef="#ctx0" brushRef="#br0" timeOffset="212120.16">5558 19153 1107 0,'8'4'26'0,"-3"3"-11"15,4-4 46-15,-5 1-26 0,-1-2 24 0,2 1 14 0,-1-1 6 16,-1 0 19-16,0-2-12 0,-3-2 21 0,2-3-30 15,2 4 35-15,-2-4-2 0,2 2-1 0,-4 1-5 0,3 2-2 16,-3-3 4-16,0 6-2 0,0-1-11 0,0-2-3 0,0 0-13 16,-2-2 5-16,2-3 4 0,-1 0-11 0,1-7-23 15,-3 2-3-15,6-7-1 0,-3 2-6 0,1-7-7 0,1 1-23 16,-2-4-3-16,0-4-4 0,4 0 4 0,-4-3-5 0,2 2-4 16,0 0 0-16,-2 4 1 0,0-6-2 0,1 5 0 0,-2-6 2 15,1 7-3-15,0-3 0 0,-4-3 1 0,4-1 4 16,-4 4-10-16,1-1 11 0,-1 6-5 0,0-3-2 0,0 9 6 15,1 2-1-15,-1 0-2 0,-1 2-2 0,2 4 6 16,-2-1-6-16,1 3 4 0,-2 0-2 0,3 2 0 0,0-2-2 16,-3 6 2-16,2-1 0 0,-1 0 0 0,1 1-2 15,1 1 1-15,-2 1-2 0,2 1-3 0,-1-1-2 0,4 2 7 16,-3 1-7-16,-2 2 2 0,2-2 2 0,-4 2-6 16,4 1 4-16,-5 2 3 0,2 2 0 0,-1 1-4 0,1 0 5 15,1 4-1-15,-1-1-1 0,-1 2 7 0,5 0-2 0,1 2-1 16,-2 0 2-16,1 0-1 0,2 4 3 0,2 1-3 0,1 0-1 15,0 1 1-15,0-1 1 0,3-4 0 0,1 5 1 16,-1-6-2-16,3-1-4 0,0 1 6 0,-1-2 2 0,5 1-1 16,-1-1-3-16,0-3 2 0,0 1-3 0,3-1 1 15,0 5 4-15,0-7-4 0,2 5 2 0,1-10 2 0,1 8 0 0,1-4-3 16,0-2 5-16,-2 0-4 0,3-2 1 16,-1-4 1-16,2-1-1 0,-4-2 1 0,-1-1-3 0,2-3 2 15,-1-4-3-15,-3 1 7 0,0-2-4 0,3-4-3 0,-3 1 1 16,0-3-1-16,0-3 0 0,-3 8 6 0,1-5-2 0,-2 4-3 15,1-3 2-15,-5 4 4 0,-2-5-3 0,5 5-8 16,-7-5 8-16,1-3-5 0,-2-1-2 0,0-2 0 0,-4 0 2 16,0-2-12-16,0-2 3 0,-3-1 4 0,1 1-10 0,-4 1 5 15,-1-2 1-15,2 0-1 0,-1 0-4 0,-1 1 13 16,2 2-3-16,-4 2 3 0,4-2 6 0,-1 6-7 0,-1-1 0 16,0 6 3-16,3 2 2 0,-1 1-1 0,1 4 5 0,0 0-4 15,3 4 3-15,1 2 1 0,-2 0 4 0,4 0-3 16,-3 2-1-16,3-2-3 0,-2 6-7 0,2 0 7 0,-2 1-5 15,2 5 1-15,0 0 0 0,2 6-3 0,-2-1 7 16,2 5-4-16,1 1 10 0,1 2-10 0,1-1 4 0,1-1 1 16,1-1-2-16,5 2 1 0,-1-2-2 0,2 2 6 15,-1-2-10-15,3-2 10 0,0 2-4 0,0-1 2 0,0-1 0 16,3-2 0-16,-3 5 2 0,0-5-4 0,0 0 5 0,1 0-9 16,1-1 4-16,-2-4 2 0,-6 6-1 0,3-3-6 15,-4 0-25-15,2 1-21 0,-7 1-31 0,0-7-45 0,3 7-30 16,-6-2-50-16,4 0-35 0,-4-5-40 0,5-4-4 15,-2 2-34-15</inkml:trace>
  <inkml:trace contextRef="#ctx0" brushRef="#br0" timeOffset="212520.07">6363 18605 2166 0,'7'-10'8'0,"-3"-8"9"0,7 9 18 15,-2 4 15-15,0-1 35 0,-9-1 6 0,7 3 10 16,-2 8 4-16,-4-5-4 0,1 6-9 0,-2-5-17 0,4 9-13 16,-8-9-35-16,8 4-5 0,-4-4-13 0,0 3-3 15,3 0-1-15,-1 1 2 0,4 0-4 0,1 1-1 16,2 4 3-16,3 1-1 0,0 4 7 0,0 4-2 0,0-3-2 15,2 7 1-15,-4-3 2 0,2 6 0 0,-5-4-3 16,1 2 1-16,-5-4-6 0,0 3 3 0,1 1-3 0,-2-8-1 16,0 3 0-16,-2-4 1 0,0 2-4 0,2-5-1 15,-2 7-1-15,2-12 1 0,1 7 1 0,1-5-3 0,-2-2 5 16,4 2-4-16,1-3 3 0,-3 0 1 0,3-5 2 0,0 0-1 16,2 0 3-16,1 0-1 0,1-4-2 0,4-3 1 15,2 0 1-15,-1-2 0 0,1-4 0 0,1-1-3 0,1-1 0 16,-1 3 2-16,0 0-2 0,-3-2-3 0,0 3-23 0,-3 1-14 15,3 1-24-15,-9-1-29 0,1 7-39 0,-5-3-48 16,-5 1-45-16,1 5-50 0,5-5-16 0</inkml:trace>
  <inkml:trace contextRef="#ctx0" brushRef="#br0" timeOffset="-211461.02">29681 13996 1323 0,'-6'-7'6'16,"3"3"16"-16,-3 1 19 0,2-1 20 0,1 0 17 16,0-1 19-16,0 0 12 0,0 0 9 0,3 2 17 15,-2-2-9-15,4 3-15 0,-4-2 0 0,4 3 1 0,-4-3-11 16,2 4-1-16,0 0 6 0,-3-3-11 0,3 2 3 15,-1-4 6-15,-1 1-9 0,1-2-13 0,-2-2-8 0,0 0 1 16,0-2-7-16,-3 1-4 0,2-5-13 0,-1 3-2 16,-1-3-7-16,0 0-4 0,-3-2-2 0,3 0-11 15,-3-1-1-15,2 2-10 0,-2-2 5 0,-1-1-10 0,1-1 2 16,0 2 0-16,-2 1 3 0,3-2-7 0,1 3 0 16,-2-3 1-16,0 0-2 0,1 3 5 0,2-2-11 0,2-1 4 15,-2 2-7-15,-2-1 9 0,7-1-8 0,-5 2 4 16,3-1-6-16,0-2 2 0,0 1 2 0,3-1-1 15,0 1 6-15,1 1-1 0,1 1-3 0,2 0 2 16,-1 1 6-16,2 0 0 0,2-3 3 0,1 4-1 0,-4-4-6 16,5 2 2-16,-1-4 8 0,4 2-7 0,-5 0 0 15,4-2-1-15,0 2-3 0,2-4 0 0,0 2 3 16,2-2-1-16,0 1 0 0,1-1 2 0,2 1 0 0,0 0-1 16,2 2 1-16,-2 2-1 0,-2-1 0 0,1 3-1 15,-1 1-2-15,3-1-4 0,0 3 2 0,-1 0 4 16,2 0-9-16,-1 3 4 0,3-2 1 0,0 0 2 0,1 2-1 15,-2 0-1-15,1 1-4 0,1 1 0 0,-4 0 12 16,2 0-6-16,0 2-4 0,-5-1 4 0,2 4-4 16,-3-3 4-16,-6 1 0 0,1 1-5 0,-3-2 1 0,0 4-5 15,-2-4 9-15,2 4-6 0,-4-1 1 0,5 0-5 16,-5 0 0-16,4 1 6 0,-1 1-6 0,0-1 14 0,-4 1-12 16,-1 0-4-16,1 0 8 0,-4-1 3 0,2 1 1 15,0 0-4-15,-1 0 2 0,-1 0-7 0,2 0 2 16,-3-3 0-16,3 6-16 0,0-3-2 0,-1 0-2 15,-1 0-11-15,1 1-20 0,-4-2-17 0,8 3-16 0,-7-2-13 16,4 1-26-16,6-2-26 0,-6 1-29 0,1-1-31 16,-1 1-29-16,0-1-37 0,3-7-59 0</inkml:trace>
  <inkml:trace contextRef="#ctx0" brushRef="#br0" timeOffset="-208581.69">30220 12092 1340 0,'-2'-8'-22'15,"6"5"58"-15,-6-4-28 0,-11 1 15 0,11 3 12 0,-7-4 9 16,6 4 5-16,0-2 10 0,3 2 41 0,6-2-39 0,-6 1 37 16,12 2-8-16,-12-3 2 0,10 0 2 0,-12-1 9 15,8 1-11-15,-10-1-19 0,4 4-6 0,-2-1 11 0,-6-1 6 16,11 4-15-16,-13-4-2 0,10 7-6 0,-11-6 10 0,11 7 10 16,-15-8-6-16,15 9-15 0,-9-5-10 0,9 3 13 0,-9-3-8 15,9 0-12-15,-7 0 4 0,10-4-12 0,-5 4-10 16,2-4-6-16,0 2 2 0,2 4-20 0,1 1-1 0,-3-3-24 15,0 0 8 1,-3 24 15-16,1 58 20 31,-1 42-16-31,3-103-2 0,-3 4-1 16,3-1 0-16,0 3-2 0,0-2 3 0,-1 3 0 0,1-1 0 16,-2 4-1-16,2-3-2 0,0 1 3 0,0-2 5 15,0 1 4-15,0-2-7 0,0-3 1 0,0 0 2 0,0-3-1 16,0-3-2-16,2-2-3 0,-1-1 3 0,29 32-6 31,-30-46 1 0,24 23 0 1,-24-23 19-32,51 18-12 15,33-9-18 16,-84-9-21-31,0 0 10 16,0 0-28-16,0 0-18 0,0 0-14 0,112-14-26 0,-112 14-41 16,0 0-33-16,0 0-32 0,0 0-44 0,0 0-4 15</inkml:trace>
  <inkml:trace contextRef="#ctx0" brushRef="#br0" timeOffset="-207167.71">30765 12607 1544 0,'0'0'16'0,"0"0"4"0,109-44 10 0,-109 44 6 15,0 0 12-15,0 0 5 0,0 0 3 0,0 0 0 16,0 0-19-16,0 0-2 0,-3-34 3 0,3 34-3 0,0 0-6 16,0 0-5-16,0 0-2 0,0 0 3 0,0 0 2 15,0 0-2-15,-40-51-10 0,40 51 1 16,-118-16-18 0,97 20-3-16,-3-1-1 0,2 3 5 0,0-1-5 0,1 2 4 15,2-1-2-15,0 3 2 0,0 0 4 0,5-1-5 16,1 2 7-16,2 1-8 0,-3 2 6 0,5 0-1 15,-1 1-1-15,4 0-4 0,1-1 9 0,1 2 0 0,0-3-4 16,2 0 3-16,2 2 0 0,2-1 0 0,2-1 5 16,1 0-6-16,5-3-7 0,-1 2 5 0,4-1 2 0,2-4 1 15,3 2-2-15,0-3 0 0,3-4-6 16,-1-1 9-16,3-1 1 0,0-3-3 0,1-2 3 0,0-3-9 16,0-1 7-16,-4-1-1 0,3 0-1 0,-3-1-2 15,-1-3-3-15,-3 2 4 0,-1-1-6 0,-4 3 5 16,-2-2 0-16,-3 0-4 0,-2 3 6 0,1 1-4 0,-4 0 7 15,-1 4-7-15,0-3 8 0,-1 6 0 0,-1-1-3 16,-1 3 8-16,3 0-1 0,0 0 11 0,-1 0-5 0,1 0 9 16,0 0-2-16,0 3 3 0,0-1-1 0,0-2-1 15,0 0-3-15,-2 3-9 0,2-3-1 0,0 1-7 16,0 2-5-16,0-2-2 0,-1 0 2 0,1 2-1 0,0 1-2 16,-5-1-2-16,4 5 5 0,-2 1 4 0,-3 1 2 15,3-2-1-15,-3 7-2 0,-2-3 3 0,2-1-2 16,1 2 9-16,0-2-5 0,0-3-4 0,2 5 0 0,-1-3 2 15,1-2-3-15,1 1 2 0,2-3-2 0,0 1-2 16,2-1-2-16,-1-4 2 0,1-1-1 0,2 1-2 16,-1-2-1-16,3-2-16 0,2 0 0 0,-1-2-9 15,2-1-5-15,8-1-3 0,-2-5 1 0,4 1-10 0,4-4 6 16,-2-2 13-16,-2 1-1 0,5-2 10 0,-3 0 4 16,0 2 7-16,-5 0-4 0,-1 3 11 0,-3-1-1 0,-3 6-5 15,3-2 6-15,-4 3 0 0,-4 2 8 0,2 1-3 0,-1 0 7 16,-2 2-1-16,0 0-2 0,1-2 0 15,2 3-1-15,-4-1 4 0,2 0-6 0,5-1 0 0,-4 2-5 16,-1-2 2-16,1 2-1 0,-1 0 5 0,-2 2-5 16,-1 0-2-16,-1-1 0 0,0 0 2 0,-1 2-4 0,1-1 1 15,0 2 2-15,-4 3-1 0,2 0 1 0,-1 1-1 16,-2 3 1-16,4 1 2 0,-7 0 0 0,2-1 2 16,2 5-2-16,-4-3-2 0,1 0 1 0,4-1-2 15,-2 2 4-15,2-4-2 0,3 1 0 0,-3-2 2 0,3 0-1 16,3-1 0-16,0-3 1 0,-1-1 4 0,1 1-4 15,1-2-1-15,2-1 2 0,2 3-5 0,2-2 1 16,4-2 8-16,0 0-2 0,3 0-2 0,3-1 3 0,4-2-2 16,1-2 1-16,0-1-1 0,1 0 4 0,4-4-7 15,-3 1 2-15,3-4 0 0,-3 1-4 0,-1-4-2 16,-2 2 1-16,0-5-9 0,-6 2-12 0,1-2-1 0,-8-2-2 16,0 1 1-16,-4-1 3 0,1 2-2 0,-8-2 1 15,0 3 7-15,-3-1 5 0,-2 7 0 0,1-3 1 0,-7 6-4 16,4 2 0-16,-4-1 0 0,2 7 1 0,0 0 0 15,-2 0 3-15,-2 3 5 0,2 3-4 0,-2-1 2 16,-2 2 4-16,4-1 5 0,-4 4-5 0,3-1 3 0,-2-1-1 16,4 3 3-16,-2-3-1 0,3 2 4 0,0-1-7 15,1 2 3-15,2-1-2 0,2-1 6 0,-1 0-5 16,2 2-1-16,2-1-1 0,-2-1-1 0,6 4 6 0,-2-2-3 16,2 0 8-16,2 0-7 0,4 2 5 0,0-2 1 15,0-3 3-15,2 2 0 0,2-2 0 0,3-2 4 16,1-2-3-16,2-1 5 0,3-2 5 0,0-2 4 15,4 0 4-15,0-3 3 0,-2 0 5 0,0-5-7 0,-5 4-1 16,2-4 0-16,-3 1-5 0,-3-2-6 0,-2 1-6 16,-2 0 4-16,-3 0-7 0,-1 0 9 0,-1 0 20 0,0 3 5 15,-1 1 1-15,-4 2 0 0,2 0-1 0,-3 3-1 16,0-2-8-16,0 4-8 0,0-1-17 0,0 1-13 16,-3 1-2-16,2-1-1 0,-1-2 3 0,-1 3-8 0,0 1 2 15,0 1 6-15,1 2-6 0,-2 1 5 0,-2 4-2 0,0-1 3 16,0 4-3-16,-2 1 6 0,1-1 0 15,0-1-4-15,1 3 6 0,-2-2-2 0,1 3 4 0,4-3-1 16,-5 3-7-16,2-1 2 0,5-2 2 0,-5 4 4 16,-2-1 0-16,4-1 1 0,-1 2-3 0,1-1-4 0,-2 1 7 15,0-2 0-15,-3-1-2 0,1 0-8 0,5 0 4 0,-4 1-1 16,-1-5 1-16,1-1 1 0,-1-1 2 16,4 0-3-16,-1-1 2 0,4-4 4 0,-5 1-6 0,2-3-4 15,2 1 4-15,0-3 4 0,1 1-5 0,-3-1-1 16,4-1 0-16,-4 0 4 0,4-1 3 0,-6-1 5 15,1 1-6-15,0 0 1 0,-4-2 2 0,1 0 4 0,-3-3-1 16,-3 3-1-16,2-3-6 0,-1 0-1 0,0-2 3 16,2-1-3-16,0 2 1 0,-1-4-6 0,8 2-2 0,-2-4-8 15,-2 2-10-15,5-2-14 0,0 3-11 0,3-8-21 16,3 8-25-16,0-8-29 0,5 7-33 0,2-2-33 16,5-4-28-16,8 1-22 0</inkml:trace>
  <inkml:trace contextRef="#ctx0" brushRef="#br0" timeOffset="-206700.76">31890 12714 1493 0,'4'-1'21'0,"-4"-1"13"15,0 5 23-15,-6-2 18 0,4-1 9 0,1 2 13 16,1-5 13-16,1 3 14 0,-1-3-17 0,8 5-13 0,-8-4-18 16,5 2-16-16,-5 2-8 0,4-2-14 0,-3 1-17 15,3-1-9-15,-4 1-5 0,0-1 1 0,0 0-7 0,4 2 2 16,-2-2-6-16,2 0 4 0,1 0-1 0,3-2 3 16,65-16 2-1,-73 18-25 16,0 0-13-31,156-80 12 0,-156 80 0 0,0 0-2 16,0 0-5-16,0 0 4 0,0 0 1 0,0 0 6 16,0 0 0-16,48-81 0 0,-48 81 1 0,0 0-10 15,0 0 10-15,-54-17 20 16,-36 11 14-16,71 14-1 0,1 2 4 16,3 2 2-16,-3-3-3 0,-1 2 1 0,19-11 2 0,0 0-4 15,0 0-1-15,0 0-1 0,0 0 8 16,-67 108-12-16,58-20 10 15,18-69-16-15,6-1 8 0,0 1-9 16,8-4-5-16,1 3 1 0,3-3-5 0,6-2 7 0,-3-1-11 16,8-5-24-16,0 0-30 0,4 0-49 0,-8-4-40 15,11-3-63-15,-4-3-62 0</inkml:trace>
  <inkml:trace contextRef="#ctx0" brushRef="#br0" timeOffset="-205572.35">34348 15840 1382 0,'0'0'39'0,"0"0"5"0,0 0 13 16,9-18 16-16,-9 18 16 0,0 0 10 0,0 0 4 15,0 0 0-15,0 0-24 0,0 0-2 0,0 0-11 0,5-16-8 16,-5 16-14-16,0 0-13 0,0 0 0 0,0 0-8 0,0 0 4 15,0 0-16-15,0 0 14 16,0 0-1 0,52 55-11-16,-52-55 11 0,0 0-1 15,0 0-1-15,0 0 5 0,0 0 3 0,51 127 0 16,-51-127 12-16,0 0 0 0,0 0 3 0,0 0-5 0,0 0-10 16,0 0-5-16,0 198-4 0,-4-171-8 0,-2 0-3 0,-2-3-6 15,-1-2-1-15,2 0 1 0,-2-2 2 0,0-1-4 0,-2-3 0 16,-1 3 1-16,2-3 3 0,-1-2-1 0,-1 2 2 0,2-2-10 15,1-2 7-15,-1-4 0 0,-1 4-1 0,3-5 1 0,-1 2-4 16,0-4 0-16,3 0-4 0,-1-2-4 0,4 2-42 16,-3-5-19-16,3 5-28 0,-2-5-32 0,4 3-26 0,-1-3-17 15,0 0-30-15,2-3-53 0,-2 1-18 0</inkml:trace>
  <inkml:trace contextRef="#ctx0" brushRef="#br0" timeOffset="-204276.67">34116 16859 1674 0,'0'0'-28'0,"0"0"45"16,0 0 20-16,0 0 16 0,0 0 17 0,0 0 11 15,0 0 46-15,0 0-18 0,0 0 1 0,0 0-9 0,20-5-9 0,-20 5-5 16,0 0-1-16,0 0-10 0,0 0-16 0,0 0-2 16,0 0-5-16,0 0 9 0,0 0-14 0,0 0-18 0,0 0-10 15,0 0-4-15,0 0 6 0,0 0-19 16,0 0 17-1,55 45-6-15,-55-45 4 32,36 70-12-32,-36-70 10 15,0 0 2-15,11 46-11 16,-11-46 10 0,5 27-2-16,-5-27-57 31,0 0 10-31,0 0-7 0,0 0 1 0,0 0-5 0,0 0 0 15,0 0-2-15,0 0 18 0,0 0 10 0,0 0 1 0,17-41-1 16,-17 41 1-16,27-64 9 0,-23 55-2 16,1 2 7-16,1 0-2 0,1-2-4 0,-1 3 5 0,2-2-4 15,-1 1 1-15,2 0 0 0,2 0 5 0,1-1-4 0,-2 3 4 16,1-2 0-16,1 0-1 0,2 1 0 0,0-1 3 16,0-1-2-16,-4 2 5 0,4 1-3 0,1 0-4 0,-2 0 9 15,-3-1-4-15,0 4-1 0,-1-2 1 0,1 4 1 16,-5-2-8-16,0-1 6 0,-1 3 5 0,-4 0-10 0,4 3 6 15,-4-3 0-15,0 0-8 0,-4 2 9 0,8-2-6 16,-4 0-2-16,0 2 1 0,0 0 4 0,0 0-4 0,0 2 0 16,0-2 4-16,1 0-1 0,1 2 5 0,1 0-3 0,-2-2-2 15,2 3-2-15,-3-1 6 0,5 0 1 0,-4 0-3 16,4 0-2-16,-2 2-1 0,-2-1 3 0,4 3 4 0,-5-2-5 16,3 5 4-16,-3-3-4 0,0 0 6 0,0 2-7 15,0 0 4-15,-3 0 3 0,3 2-2 0,-5-3 10 0,4 4-12 16,-5-4 4-16,3 0-2 0,-2 2 6 0,2-3-1 15,-1 0-6-15,1-2 2 0,-1 2-5 0,0-1 5 0,0 0-2 16,3-1 0-16,-3-2-3 0,3 1 0 0,1-1 2 16,0 1 0-16,-5-3 0 0,5-1-1 0,0 1 0 0,-1-2-2 15,1 0 4-15,0 0-2 0,0 0 2 0,0-2-2 0,1 2 0 16,-2 0 3-16,1-1 0 0,1 0 1 0,-1 0-20 16,0-4-6-16,5 1-6 0,-5-1-5 0,3-5 0 0,0 2-3 15,1-1 5-15,0-2-5 0,1 2 17 0,1 0 9 0,2 0 7 16,-1 0-1-16,1 0-1 0,-4 1 2 0,2-1-3 15,2 2 6-15,-2-3-3 0,-2 2-1 0,1-1 0 0,-1 1 1 16,7 3 2-16,-4-3-2 0,-2 2-1 0,2-4-4 16,5 2 8-16,-3-1-5 0,2 2 2 0,2-1 3 0,-2-2-6 15,0 1 6-15,6-1-2 0,-1 2 6 0,-5-1-4 0,4 4-6 16,-2-1 4-16,-4 2-1 0,2 0 4 0,1 1-6 16,-5 3 1-16,1-2-3 0,-5 2 5 0,0 0 3 0,0 2-3 15,0-2 0-15,-2 3 1 0,-1-1 0 0,0 0 1 0,0 0-3 16,0 1-2-16,0 2 5 0,0 0 3 0,0-2-3 0,0 3-2 0,-1 0 1 15,-1 1 2-15,1 0 2 0,-4 0-7 0,2 0 5 16,2 3-5-16,-4-2 1 0,4 4-1 0,-1-2 6 16,-2 0-2-16,1 1-2 0,-2 0 3 0,5 3 1 0,-3-1-6 15,2-2 6-15,-2 2-1 0,0 4-3 0,-1-5 4 0,0 1 0 16,3 1-1-16,-2-2 2 0,1 0 0 0,-2 0 1 16,-1-2 1-16,4 0-14 0,-1 3-48 0,-4 1-52 0,0 0-46 15,5-4-68-15,-7-2-60 0</inkml:trace>
  <inkml:trace contextRef="#ctx0" brushRef="#br0" timeOffset="-203583.09">33928 16795 1649 0,'15'-6'-28'0,"-6"1"19"0,0 5 9 0,-9-4 8 0,4 4 4 15,-4-4 10-15,0 4 3 0,-8 0-3 0,8-5 28 0,-4 5-17 16,1-5-3-16,-1 4-5 0,-4-4-3 0,1 2-7 15,-1 3-6-15,-2-3 3 0,-5 1-1 0,3 2 0 0,-8 2-4 16,4 1-2-16,-2 2-3 0,-1 0-7 0,1 2 9 0,-1 0-2 16,0 1 2-16,4 1 0 0,-1-1-2 0,-1-1-1 0,5 2 0 15,-1 0 7-15,4 0-6 0,0 1-2 0,0-1 0 16,3-1-1-16,1 3 2 0,2-1-2 0,2-2 5 0,1 2-4 16,1-1 0-16,5-1 7 0,-1 2-2 0,2-2 4 0,2 1 1 15,3 0 3-15,3-3 12 0,2 2 6 0,-3-2 7 16,5 3 4-16,-1-2 9 0,4-1 1 0,-4-1 3 0,5 3 3 15,-9-2-11-15,9-1-6 0,-8 0-5 0,0-2-7 16,-2 5-9-16,2-6-5 0,-6 3-7 0,2-1-6 0,-7-1-2 16,2-1 4-16,-2 1-5 0,0-3 1 0,-4 2-1 0,0 1-1 15,0-1 0-15,0 2 7 0,0 0-2 0,-4 1-4 16,4 1 6-16,-2 0-3 0,-1 0-1 0,-3-1 2 0,3 5 1 16,-3-5-2-16,-3 4-3 0,1-1 7 0,-4-3-6 0,3 3 4 15,0-2 2-15,-1-3 3 0,-5 2-2 0,4 0-3 16,-1-2 7-16,-2-1-6 0,3 1 6 0,-1-1-7 0,-2 2 8 15,3-4-1-15,0 0-2 0,-1 0 0 0,2-4 0 0,-1 2-5 16,1-3-18-16,2-1-7 0,-1-2-31 0,2 0-30 0,-2 0-41 16,0 1-49-16,7-5-43 0,4-1-35 0,2 3-68 15</inkml:trace>
  <inkml:trace contextRef="#ctx0" brushRef="#br0" timeOffset="-202712.63">35100 16859 1190 0,'12'-1'54'0,"-8"7"-29"0,-8-6 18 15,8-3 16-15,4 1 10 0,-5 4 11 0,-2-4 13 0,9 0 15 16,-6-1-44-16,5-1 41 0,2-1-11 0,-2-2-6 0,6 4 5 15,-6-5-5-15,8 7-7 0,-6-3-19 0,2-2-7 0,-4 6-13 16,4-3-2-16,-4 1-11 0,0 2-14 0,0 0-8 16,2 0-5-16,-5 0 1 0,4 2-3 0,-1 1 3 0,-1 3-7 15,1-2 4-15,0 0-2 0,-2 3-1 0,1 1 4 0,-4 1 1 16,1 1 2-16,-1 3 1 0,-3-2 1 0,-1 4-2 0,0 0-2 16,-1 0 4-16,-3 2 0 0,-4-2-2 0,2-1-1 15,-3 3 0-15,-1-2 1 0,-4-1 2 0,2-1 4 0,-4 1-6 16,-2-1 0-16,0-2 2 0,-3 2 0 0,3-4-1 0,-2 1-3 15,0-2 2-15,-1 2-7 0,7-5-1 0,-1 1-11 0,3-3 0 16,5 2-1-16,-2-5-2 0,4 3 4 0,2-3-5 16,3 0 8-16,-1 0 8 0,2-3 4 0,2 1 1 0,0-1-3 15,-1-2 2-15,4 0 0 0,-3-4-4 0,1-1-5 0,4 1-2 16,-4-4-5-16,10 0 1 0,-4-1 1 0,4 1-5 16,-3-3-1-16,6 5 6 0,-2 0 1 0,-3 1-6 0,1 0 11 15,-2 1 1-15,2 4 2 0,-2-1-1 0,-2 2 1 0,4-2 0 16,-5 5 1-16,2-4 7 0,-1 5-1 0,2-2-3 15,-7 2 3-15,4 0 7 0,-2 0-2 0,-3 2-4 0,3-2 0 16,-5 5 1-16,4-4-3 0,-4 2 5 0,1 0-9 0,-1 1 0 16,-1-2 4-16,0 4 4 0,-1-3 8 0,-1 6 0 0,1-2 2 15,-4 1-5-15,4 2 8 0,-3-1-3 0,-1 4-2 16,0-3-2-16,2-1-9 0,-3 3-3 0,3-2 1 0,2 0 0 16,-4-1-1-16,5-1 1 0,0-1 1 0,0 1 0 0,5 0 0 15,-4-2 0-15,5-1-4 0,-1 0 6 0,1 2 0 16,3-3-3-16,1-1-1 0,4 1-1 0,5-3 3 0,-1 0 0 15,4-1-3-15,4-3-13 0,-2-1-28 0,1 0-11 0,4-2-24 16,-2 1-27-16,-6-3-22 0,7 2-26 0,-5-7-36 16,-1-2 9-16,-1-4-25 0,-6 8-53 0</inkml:trace>
  <inkml:trace contextRef="#ctx0" brushRef="#br0" timeOffset="-202314.87">35872 16466 1450 0,'8'-4'23'0,"-6"4"9"16,7-5 12-16,-5 9 23 0,-4-3 11 0,0-1 6 0,0 0 5 16,0 0 3-16,0 4-22 0,4-4-9 0,-4 2-15 0,0 0-17 0,0-1-11 15,0 1-9-15,-4 1-6 0,4-3-5 0,0 5 4 0,0-2 6 16,0 3 9-16,0 1 0 0,0 4-1 0,0-1 7 15,0 3-1-15,0 5 6 0,0-3-5 0,-4 4-5 0,0 1-2 16,-3-2-11-16,3 2 7 0,-3 0-5 0,0-2 5 0,1 1-2 16,-3 1-3-16,1 0 5 0,-1-1-8 0,2-3 7 15,-2 0-5-15,0 1 0 0,0-1-4 0,-2-1 0 0,2 1 1 16,0-2-3-16,2 0 5 0,-2 1-1 0,1-3-3 0,5 1 1 16,-4-1 2-16,1 0-6 0,3-2 7 0,-2 2-5 0,2-5-1 15,-1 5 0-15,2-5 4 0,2 1 1 0,0 2-1 16,0-1 5-16,4-4-6 0,0 3 4 0,2 1 2 0,-3-2-2 15,4-1-1-15,1 1-2 0,-2-4-2 0,3 3-1 16,-5-2 0-16,7-3 4 0,-7 3-2 0,5-4-2 0,2 2 4 16,-2-4-5-16,0 1-4 0,6-2-23 0,-5 2-18 0,5 0-29 15,-4-2-36-15,4 3-30 0,0-6-37 0,4-7-8 16,-5 4-52-16</inkml:trace>
  <inkml:trace contextRef="#ctx0" brushRef="#br0" timeOffset="-201970.09">36191 16468 1736 0,'0'0'-25'0,"4"-1"15"0,-4 4 9 0,-1 0 10 15,1 0 10-15,0-3 4 0,0 3 5 0,1-1-2 0,-1-2 22 16,0 0-9-16,-1 3-12 0,1-3-8 0,0 4-3 0,-3-2-1 15,-3 5 1-15,-3-1 9 0,3 2 5 0,-3 3-2 0,1 2 2 16,-3 2-1-16,-2-1-4 0,4 3-7 0,-2-2-1 0,3 1-7 16,1 0-2-16,-1 1-2 0,2-1 3 0,-3 2 5 15,6-1 0-15,-3-1 7 0,1 2 1 0,3 1 8 0,-1-1 6 16,1 2 3-16,-1-1-4 0,3-3-3 0,0 5 1 0,0-3-8 16,3 1 0-16,-3-3-5 0,3 3-2 0,1-1 4 15,0 1 10-15,-3 0 9 0,7-2-1 0,-2 1 5 0,3-1-5 16,0-2-1-16,2 2-6 0,0-5-4 0,2 1-14 0,4-1-11 15,-2-3-2-15,3-2 0 0,3 1-6 0,3-3-38 16,-3-5-22-16,7 5-52 0,-4 0-44 0,3-3-65 0,1-10-35 16,-4 4-95-16</inkml:trace>
  <inkml:trace contextRef="#ctx0" brushRef="#br0" timeOffset="-199063.87">26147 17877 1148 0,'2'3'31'0,"1"-1"-33"0,0-2 53 0,-3 0-20 0,1 0 28 15,-2 2 15-15,2 0 15 0,-2-1 14 0,2 4-18 16,-1-5 47-16,0 0-45 0,0 0 37 0,0-6-13 16,3 5-5-16,-6-2-14 0,6-2-4 0,-3 4-1 0,0-2-8 15,0 2 1-15,0-3-16 0,0 4-12 0,0-2-9 16,0 1-2-16,0-3-11 0,0 0-9 0,0-4-7 0,0-2-8 15,0-3 0-15,3-1-6 0,-1 1-1 0,-2-6-3 16,1 4 6-16,-1-2-1 0,2 0-1 0,-2 2-1 0,-2 1-2 16,1 1 4-16,-4 2 1 0,2 3 0 0,-1-2-6 15,-1 1 2-15,-1 1 2 0,-1 2 0 0,-4 2-2 0,1-1-1 16,-1 2 4-16,-4 1-1 0,1-2 0 0,-5 4-2 16,-1 4 0-16,-4-2 2 0,0 1-1 0,-3 5 2 15,-5-1-6-15,-1 4 6 0,0-2-4 0,-2 5 3 0,-3-3 0 16,4 3-3-16,1-1 0 0,0 1-4 0,1-1 4 15,6 1-2-15,4 0 2 0,-2-1-1 0,5 1-1 0,4 1 1 16,5-1 3-16,1 1-2 0,3 1 2 0,4-1-5 16,4-1 5-16,2 3-3 0,5-1 4 0,2 2-1 15,4-1-1-15,1 2 0 0,6-1 6 0,2-2-2 0,5 3-2 16,-1-2 5-16,4-1-2 0,2 0 8 0,0-3 1 0,3 2 9 16,-3-4-3-16,0 1 12 0,-1-2 0 0,5 2 4 15,-11-5-3-15,3 1-5 0,-6-3 1 0,0 4-8 0,-5-4-5 16,-3 0-2-16,-5 3-1 0,0-5-10 0,-4 3 4 15,0-1-2-15,-1 0 3 0,0 0-7 0,-1 1 6 0,-1 2-4 16,-1-1-1-16,3-1 4 0,0 4-1 0,-3-1-3 16,2 1-2-16,-2-2 9 0,1 3-6 0,-1-3 3 15,0 0-1-15,-3 3 0 0,0-3 2 0,0 0-3 0,-3-2 7 16,0 3-3-16,-4-2 2 0,1 0 6 0,-5 2 0 0,-1 0 3 16,-3 0-2-16,-1 0 4 0,-6-1-4 0,2-1 5 15,-4 2-5-15,-4-2-4 0,0-1 0 0,0-1-2 16,-5 3 1-16,3-4 0 0,2-2-1 0,-6 2-4 0,1-3 4 15,4-1-9-15,-5 0 4 0,5-3 1 0,-1-1-3 16,0-3 3-16,1 2 0 0,3-8-5 0,-4 2-1 0,5-2-4 16,1-1-21-16,4-4-31 0,2-1-23 0,2-3-43 15,5 4-43-15,-4-3-52 0,0 2-49 0,6-6-72 16,2 10-32-16</inkml:trace>
  <inkml:trace contextRef="#ctx0" brushRef="#br0" timeOffset="-198605.15">26348 18487 1041 0,'6'-1'10'0,"-5"4"23"0,-1-3-10 0,4-4 46 0,-4 1-23 16,2 8 28-16,-2-5 5 0,2 6 10 0,-6-5-1 15,4 3-9-15,-4-4 13 0,8 0-39 0,-8 0 29 16,4-4-29-16,0 5-4 0,0-6-10 0,4 8-6 0,-8-6-14 16,4 3-5-16,0 3-3 0,0-3-4 0,0 1-3 15,0 0 5-15,0 2 3 0,0-3 50 0,0 7 39 0,0 2 11 16,4 4-7-16,-4-3 2 0,-4 7 5 0,4-3-7 16,-1 4-3-16,-2 1-52 0,1 0-47 0,-2-4-1 0,-1 1 0 15,2 2-4-15,-1-3 0 0,-2 4 0 0,5-3 4 16,-4-1 2-16,0-1 0 0,4 0-7 0,-3-6-27 15,4-1-21-15,0-7-46 0,-4 9-32 0,4-6-51 0,-4 1-38 16,8-9-27-16,0 5-53 0</inkml:trace>
  <inkml:trace contextRef="#ctx0" brushRef="#br0" timeOffset="-197915.58">26617 17235 1123 0,'2'-4'34'0,"1"10"-7"0,-3 7 17 0,-6-10 24 16,-2 8 4-16,-1-2 6 0,0 8-2 0,-7-9-2 15,1 10-26-15,-4-5 9 0,0-1-11 0,5 2-19 0,-5-4-2 16,5 4 0-16,-1-4 4 0,1 3 2 0,4-3-4 16,1-1-3-16,-3-4-7 0,4 7-5 0,-1-2-3 15,0 1-3-15,2 2 2 0,-1 1-5 0,4 2-2 0,-6 3 3 16,5 2 2-16,-3 0 0 0,2-3-38 0,1 2-29 16,0-5-51-16,5 0-28 0,-4 0-78 0</inkml:trace>
  <inkml:trace contextRef="#ctx0" brushRef="#br0" timeOffset="-197498.83">26802 18131 1467 0,'2'3'-15'0,"1"-2"7"0,2 5 29 0,-5-3 15 16,0 1 17-16,0-3 14 0,0-2 7 0,1 2 1 15,1-2 21-15,-1-3-2 0,-1 2-24 0,0 1-14 0,2-1-12 16,2-1-9-16,0 2 28 0,0 0 12 0,3 0 4 16,5-1 5-16,-1 2-5 0,2-1 0 0,-2 1-6 15,2-4-2-15,1 4-31 0,1 0-15 0,-5-1-10 0,4-1-7 16,-4 1-6-16,9 0 1 0,-1-3 1 0,-1 4-6 16,1 0 4-16,0 0 0 0,0 0-3 0,0 0-5 0,-2 0-21 15,1 0-10-15,-4 0-19 0,0 0-24 0,-2 4-26 16,-8-3-32-16,3 3-36 0,-7-1-18 0,6-1-17 0,-3 0-13 15,0 1-34-15</inkml:trace>
  <inkml:trace contextRef="#ctx0" brushRef="#br0" timeOffset="-197281.96">26840 18327 1622 0,'5'2'5'0,"-4"1"5"0,5-3 13 0,-9 0 23 0,3 0 13 16,0-4 11-16,3 4-2 0,0-6 1 0,2 5 1 16,-2-4 3-16,3 5 3 0,-2-2-21 0,7-2-8 0,-7 4-10 15,5 0 2-15,1 0-3 0,1 0-8 0,4-2-2 16,2-1-17-16,-3 3 1 0,9-3-7 0,1 2-12 0,1 0-30 16,5-2-20-16,-4 3-33 0,1 3-50 0,1-8-48 15,4 1-45-15</inkml:trace>
  <inkml:trace contextRef="#ctx0" brushRef="#br0" timeOffset="-196754.29">28303 17356 1588 0,'4'0'-26'0,"2"9"27"15,-4-11 14-15,-2 1 5 0,0-4 8 0,0 5 13 16,-2-5 9-16,4 3 9 0,-5-5 28 0,-2-7-22 0,5 8-6 16,-3-8 0-16,2 6-5 0,-1 0-14 0,-2 2-4 15,0-2-9-15,0 2 2 0,-3 0 6 0,-1-1-12 16,1 2-4-16,-4 0-2 0,-4 1-2 0,2 2-4 15,-3-1 2-15,-6 3-5 0,-3 0-9 0,1 3 2 0,-5-1 3 16,0 2-7-16,-1 1 1 0,-2 4 4 0,4-4 5 16,-6 3-3-16,5-3 1 0,1 5-4 0,0-3-2 0,0 3 6 15,1-1 2-15,0-2-5 0,6 4-7 0,-3-4 5 16,3 2-1-16,3 1 5 0,3-2 0 0,-1 0-2 16,3 3-1-16,2-3 3 0,-1-3-15 0,2 1-16 0,1 5-17 15,-5-6-17-15,4 6-25 0,-5-7-22 0,6 1-24 16,-6-1-36-16,3 1 10 0,3 0-22 0,-3 2-31 15</inkml:trace>
  <inkml:trace contextRef="#ctx0" brushRef="#br0" timeOffset="-196426.33">27592 17453 1408 0,'4'5'-8'0,"-4"-12"8"0,0 9 25 16,0-4 9-16,-3 4 6 0,2 1 4 0,-1 0 5 0,2 3-2 16,-4-5 6-16,6 0-5 0,-2-1-24 0,0 4-13 15,2-3-3-15,0 2-9 0,-1-3-4 0,2 2 11 0,2-1 22 16,-5-1 11-16,0 0 1 0,0 0 1 0,0 0 1 15,0 0 6-15,0 0-1 0,0 0-9 0,0 0-15 0,140 51-18 16,-31-13 15-16,-75-28-12 0,-1 0-4 16,0 2 4-16,1-2-3 0,-4 0-3 0,4-1-3 0,-4 0-21 15,0 0-15-15,0-3-23 0,-4-1-11 0,0-2-30 16,-4-3-13-16,-6 0-32 0,2-4-11 0,-8 0-40 0</inkml:trace>
  <inkml:trace contextRef="#ctx0" brushRef="#br0" timeOffset="-195930.63">28217 17529 1544 0,'0'0'21'16,"0"0"13"-16,0 0-14 15,0 0 5-15,0 0-2 0,0 0-2 0,0 0-4 0,-70 16-6 16,58-7 1-16,-1 2-9 0,-1-2 5 0,-1 4-3 16,3 1 2-16,-1 1 0 0,-1 2-1 0,1 2 1 0,-2-1 2 15,0 1 3-15,0 3-1 0,-2 1-4 0,-1-1 1 16,2 0 4-16,-3 3 5 0,-4-2-3 0,5 1-1 16,-3-1 2-16,2-1-5 0,1 2 4 0,-2-2-1 0,2 0-4 15,2-2-3-15,-1-1 3 0,2-1-6 0,2 1 0 16,2-2 5-16,2-1-10 0,3-3 6 0,-1 0-1 0,5-4-1 15,-2-1-2-15,3-1 4 0,-3-3-1 0,4 0-6 16,0-1 9-16,0-2-6 0,0 0 1 0,0-1 0 0,2 0 1 16,-2-1 2-16,2 1 6 0,-2-1 9 0,1-1 7 15,-1 0 4-15,4-1-2 0,-2 2 0 0,0-1 3 0,0 0-4 16,3-2-4-16,-1 4-3 0,1-2-4 0,1 1 2 16,1-1 8-16,3 2 2 0,1-2-4 0,1-1 5 0,0 3-1 15,0-1 5-15,3 1 0 0,2 0-7 0,-1 0-6 16,3 0-2-16,0 0 1 0,1 1 1 0,2-1 3 15,0 0-11-15,0 0-1 0,4 0 3 0,1 0 0 0,0 0 1 16,-2 0 1-16,5-1-11 0,-4 1 2 0,-1 0 2 16,-1 0-5-16,-1 0 1 0,-7-2-1 0,-1 2-18 0,-3 0-6 15,-3 0-29-15,-3 0-32 0,-5 3-42 0,-1 0-40 16,2-1-47-16,-2-2-25 0,0 3-53 0</inkml:trace>
  <inkml:trace contextRef="#ctx0" brushRef="#br0" timeOffset="-194980.81">29092 17318 1240 0,'0'2'48'15,"-3"-2"-30"-15,1 3 4 0,-4-1 17 0,3 6 13 0,-3-3 3 16,2 7 9-16,-9-10 7 0,8 9-32 0,-4-4 49 16,-6-7 7-16,4 12-11 0,-4-7-5 0,3 5 13 0,-1-1-5 15,1 1-4-15,-5-2-14 0,7 3-14 0,-5 5-5 16,6-2-7-16,-6 1-6 0,2 2-10 0,-1 4 1 15,0 1 2-15,3 3 0 0,-2-3-1 0,2 3-3 16,2-1 8-16,0 0 3 0,-1 3-2 0,5-3-5 0,-1 4-2 16,6-1-3-16,-2-3-1 0,4 2 1 0,-1-3-4 0,5 1-2 15,-2-2-1-15,4-1 5 0,-1 1-1 0,4-1-3 16,0-1 3-16,0 0-4 0,4 1-4 0,-1-2-1 0,4 0-6 16,-2 0-1-16,2-1 0 0,5-1 2 0,-4-2-2 15,4 2-3-15,-2-3 7 0,3-1-5 0,-2 1 6 16,-2-2-8-16,2-4-27 0,-1 3-24 0,3-3-28 0,-8-4-42 15,1 5-36-15,-2-3-35 0,-6 1-43 0,1-3-33 16,5 1 0-16,-12 0-66 0</inkml:trace>
  <inkml:trace contextRef="#ctx0" brushRef="#br0" timeOffset="-194299.05">29307 17574 1718 0,'1'3'16'0,"4"1"25"0,5-4 20 16,-10 0 18-16,4 1 17 0,0-3 5 0,-3-1 0 15,4 0 5-15,-1-2-22 0,0 5-21 0,-2-2-15 0,6 2 4 16,-3 0-4-16,0 0 4 0,4 2 0 0,5-2-5 15,-4 3 5-15,4-1-2 0,1 1-4 0,-5 0-17 0,1 2-17 16,2 2-6-16,-4 2-1 0,5 0 1 0,-5 0-2 16,0 5-3-16,0-1 5 0,-2 4-8 0,1 0 3 0,-4 3 3 15,-1 1 1-15,-3 1-5 0,-1 1 8 0,-1 0-4 16,-2 0-1-16,0-4 2 0,-1 3 2 0,-1-3-7 16,-2-5 3-16,5 0 3 0,-4-2-6 0,-1-2 7 0,5-1-8 15,-1-2 5-15,1-4-2 0,-2 2 2 0,4-5-12 16,-1 3 0-16,4-6-7 0,-1 3 1 0,-1 0 3 0,5-2-6 15,-2-4-25-15,3 1-12 0,-2-4 8 0,4-1 1 16,-1-3 9-16,5-3-11 0,0-3-2 0,2 2 8 0,0-6 22 16,3 1 15-16,1 3 0 0,0-4-6 0,-2-1 3 15,1 1 3-15,1 0 8 0,-2 1-5 0,2-2-1 16,-3 5-2-16,0 0 5 0,2 1 5 0,-2 2-3 0,-5 2-1 16,4 1-2-16,-5 0 19 0,-4 6 16 0,1-2 7 0,-1 3 1 15,-5 1 1-15,3 0 1 0,-3 4 10 0,0-1 5 16,-3 2-20-16,0 0-3 0,-1 0 0 0,4 0 0 0,-4 0 1 15,0 2-3-15,-2 1-7 0,-6 2-7 0,-3 4 19 16,-1 0-33-16,-4 4-6 0,-4 0-1 0,0 3 0 16,0 2 1-16,0 1 4 0,2 0 0 0,1-1-12 0,3 1 19 15,1-1 0-15,3-1-2 0,3 0-5 0,-2-2 2 16,5-1 0-16,2-4-1 0,0 4-1 0,6-1 3 0,-3-2 5 16,6 5 3-16,2-1 5 0,-2-1 2 0,4 3 1 15,1-2 2-15,3 3 0 0,0-1 0 0,6-1-3 0,-1 1 2 16,3-2-4-16,4-1 1 0,1 1-3 0,3 2 4 15,4-3-5-15,1-1 3 0,1 0-1 0,1-4-12 0,4 3 8 16,-1-5-4-16,-3 0 4 0,-1-4-3 0,-3 1-3 16,-6-4 0-16,3 1 2 0,-13-3 0 0,-3-1-16 0,0 0-37 15,-4 0-35-15,-1-1-44 0,-6-2-36 0,-1-1-49 16,1 1-45-16,-5 2-53 0,-2-4-33 0,0-2-1 0,-8 1-46 16</inkml:trace>
  <inkml:trace contextRef="#ctx0" brushRef="#br0" timeOffset="-193983.86">30144 18005 1913 0,'0'0'16'15,"4"2"18"-15,4-2 26 0,-7 0 21 0,-2 0 7 16,2 0 8-16,-2 0 7 0,8-2 3 0,-10-1-17 0,8 3-16 16,-7 5-29-16,4-5-24 0,-2 3-3 0,0-2-11 15,0-1-8-15,0 3-5 0,0-1 1 0,1 0-2 16,-2-1 3-16,1 1 10 0,0 4 11 0,0 4 4 0,0-1 1 16,-2 3 3-16,2 1-1 0,-3 1-1 0,3 4 4 0,-1-4-8 15,1 3-16-15,-3-1-2 0,-2-3 4 0,4 2-2 16,-1 0 3-16,-1-2-35 0,2-5-24 0,-1 3-30 15,1-3-29-15,-4 0-38 0,2 2-46 0,-3-5-37 0,6-7-40 16,-4 2-54-16</inkml:trace>
  <inkml:trace contextRef="#ctx0" brushRef="#br0" timeOffset="-193815.4">30220 17799 2147 0,'-6'3'10'0,"12"-1"21"0,-4-3 18 0,-2 0-1 0,-2-2 5 16,5 3 1-16,1-2-1 0,0-1-5 0,-3 2-28 0,2 1-50 15,-3 0-55-15,-8 1-42 0,8-1-71 0,4-1-50 16</inkml:trace>
  <inkml:trace contextRef="#ctx0" brushRef="#br0" timeOffset="-193465.82">30319 17210 1425 0,'0'0'28'0,"0"0"5"0,0 0 25 0,0 0 18 16,0 0 14-16,0 0 8 0,-29 0-2 0,29 0-10 16,0 0-8-16,0 0-2 0,0 0-10 0,0 0-9 15,0 0-10-15,0 0-9 0,-48 53 4 0,48-53 7 0,0 0-6 16,0 0-9-16,0 0-16 0,0 0 2 15,-49 134-17-15,13-15-8 16,30-95 5-16,-3 5-35 0,6 3-38 0,-7-5-44 16,8-3-63-16,10-6-31 0</inkml:trace>
  <inkml:trace contextRef="#ctx0" brushRef="#br0" timeOffset="-193136.23">30596 17778 1727 0,'-2'7'2'0,"2"-2"17"0,0-4 24 0,5 2 21 16,-5-3 32-16,4-1 5 0,-4-3 3 0,8 0-3 15,-7-1-1-15,10 3-13 0,-10 0-28 0,2-2-18 0,2 4-33 16,-2 0-6-16,1 0 3 0,-1-1 10 0,6 1 5 16,0-1 3-16,6 1 3 0,2 0 2 0,-1 0-1 0,7 0 3 15,3 0-7-15,-2 1-7 0,3-1-5 0,-1 4-4 16,4-3-1-16,-5 0-1 0,5 2 2 0,-2 0-7 0,4 2 9 16,-7-3-3-16,7-1 2 0,-5 2-4 0,3 0-24 15,-6-1-15-15,-2-2-19 0,-4 0-21 0,-5 3-58 0,-5-3-49 16,-1-3-66-16,-3 1-60 0</inkml:trace>
  <inkml:trace contextRef="#ctx0" brushRef="#br0" timeOffset="-192375.25">31199 18134 1692 0,'8'0'7'0,"-4"1"12"0,3-7 21 0,-3 3 21 16,-2-2 19-16,-2-2 16 0,0-4 5 0,5 3 1 16,-2-2-5-16,3 0-15 0,-2 0-11 0,5 1-26 15,-3 1-12-15,3-6-9 0,0 4 1 0,5-4 5 0,1-4-1 16,1 2 5-16,1-3-8 0,-1-2 0 0,2-1-3 15,-1 0-8-15,3-2-6 0,0-3-10 0,-1 0 3 0,1-2-6 16,-1 0 1-16,-1-3 3 0,-3-3-5 0,0 0-1 16,-4 0 1-16,-1 1 9 0,1 3-12 0,-7 0 7 0,2 7-5 15,0 5 0-15,-4 1 2 0,-1 4 6 0,-1 1-5 16,-3 2-3-16,0 1 5 0,2 3 0 0,-2-3 2 16,-2 2 4-16,4 3 7 0,-5 0 10 0,4 4 6 15,1-3 2-15,1 6 5 0,-5-4 1 0,5 6 5 0,-3-4-3 16,3 4-5-16,0-2-12 0,-7 1-4 0,-1 4-6 15,-2-4 0-15,-4 7-6 0,1-3 0 0,-1 3-2 0,-7-3-1 16,3 5 1-16,2-2-4 0,-2 4 3 0,6-1 0 16,0 2 1-16,2 3-3 0,1 3 4 0,3-1-3 0,3 0 3 15,-3 5 4-15,4-5 0 0,4 4-2 0,-1-2 1 16,4 2 3-16,4-2-2 0,0 2 3 0,0-3-2 16,6 0 0-16,0 1-2 0,3-3 4 0,1-1-7 0,-3 0 4 15,2 0-3-15,1-3-5 0,3-1 2 0,-1-3 0 0,-2-1 3 16,1-1-4-16,-2-2 5 0,0-4-1 0,1 0 4 15,-4-3-1-15,-1-3-2 0,1 0 1 0,-2-2-2 0,3-1 2 16,-2-2-1-16,2 0-1 0,-4-3-4 0,9-2 3 16,-3 3 0-16,-1-4-2 0,-1 1-4 0,2-3 1 0,-4 0-3 15,-3-3-1-15,4 3 4 0,-6-5-1 0,0 1-1 16,1-2 3-16,-1 1 0 0,-5-1 2 0,3 1-2 0,-7 1-1 16,4 3 0-16,-4 2 4 0,0 1 0 0,0 4 5 15,-4 2 2-15,4 3-1 0,0 1 8 0,-1 4 7 0,-2 0-6 16,1 0-5-16,1 2 3 0,1 2 1 0,-4-4-8 0,8 4 1 15,-8-3-1-15,4-1-8 0,-4 3 2 0,4 0 1 16,0-3 0-16,0 1-10 0,0 0 9 0,0 4-2 0,0 0 1 16,-1 8 0-16,1-4-1 0,-4 8 2 0,0-2 1 15,2 2 0-15,-2 4 3 0,0 0-5 0,4 0-1 0,-1 1 3 16,1-3 0-16,0 4 1 0,0-1-2 0,1 2 2 0,3-2-4 16,-4 2 3-16,0-2-1 0,0 2-3 0,4-1 9 15,-2-1-5-15,-2 0-3 0,4-1-27 0,0-3-45 16,-3 0-39-16,13 1-45 0,-13-5-53 0,-1 4-66 0,4-6-55 15,3 3-50-15</inkml:trace>
  <inkml:trace contextRef="#ctx0" brushRef="#br0" timeOffset="-192102.72">32128 18079 2129 0,'4'4'4'0,"-4"-4"12"0,7 2 30 0,-5-2 6 15,-2 0 15-15,0 0 8 0,4-2 2 0,-4 4-2 0,3-4 1 16,-3 4-16-16,3-2-34 0,-3 3-4 0,-3-1-3 0,3 2 9 16,-3 1-7-16,1 3 7 0,-2-1-6 0,1 5 6 15,-3-2 3-15,2 6-1 0,-5-2-8 0,4 2-22 0,-1-3 6 16,0 5-4-16,-1-2 2 0,4 1-4 0,-5 0 1 15,4-4-10-15,4 1-51 0,-2-4-20 0,1 0-38 0,-4 4-45 16,-1-4-50-16,3-5-63 0,2 3-54 0</inkml:trace>
  <inkml:trace contextRef="#ctx0" brushRef="#br0" timeOffset="-190545.19">32193 17264 1332 0,'0'9'-23'0,"1"-9"47"0,-2 5-18 0,1-5 19 0,-2 4 17 16,2-4 10-16,0 8 10 0,-4-7 14 0,4-2 32 15,-2 2-37-15,2-10 24 0,2 9-11 0,-2-8-12 16,6 8-12-16,-8-5-5 0,5 5-14 0,-4-5-12 0,1 5-7 15,0 0-5-15,0 0-11 0,0 0-5 0,-2 3 6 16,0-1 3-16,-3 3-2 0,-1 6 6 0,-2 0-5 0,8-11 14 16,0 0-3-16,0 0-4 15,-80 101-31-15,80-101-17 16,0 0-27-16,0 0-24 0,0 0-38 0,0 0-39 0,0 0-17 16,0 0-59-16</inkml:trace>
  <inkml:trace contextRef="#ctx0" brushRef="#br0" timeOffset="-190067.68">32434 17159 1357 0,'0'0'-26'0,"0"0"53"16,0 0 20-16,0 0-3 0,0 0 8 0,0 0 12 15,-18 16 4-15,18-16 28 0,0 0-50 0,0 0 22 0,0 0-28 16,0 0 32-16,0 0 25 0,0 0-9 0,0 0-1 15,0 0-5-15,0 0 1 0,0 0-3 0,0 0-2 16,0 0-25-16,0 0-18 0,0 0 5 0,70 75 0 0,-70-75 2 16,0 0 1-16,0 0-1 0,0 0-2 0,94 120-9 15,-79-103-14-15,-2-1-12 0,2 2 2 0,-2-1 1 0,-4-2-2 16,2 2 1-16,-6-1 6 0,1 0 5 0,-1 3 8 16,-2 5 8-16,0-6-1 0,-5 1 8 0,2 4-3 0,-1-1-2 15,-4-3-5-15,-2 5-5 0,0 1-9 0,-3-4-5 0,1 2-1 16,-1 0-9-16,2 3 0 0,-3-4 5 0,2-1-3 15,0 2-1-15,-2 0-3 0,1-1 7 0,1-2-6 0,-4 2 2 16,2 1-5-16,-3-4 4 0,4 0 1 0,-4-2-14 0,4-2-28 16,1 2-22-16,-2-7-37 0,4 1-42 0,-7-3-36 15,1 6-45-15,2-9-44 0,7 0-11 0,-2-2-42 16</inkml:trace>
  <inkml:trace contextRef="#ctx0" brushRef="#br0" timeOffset="-189409.18">32765 16961 1674 0,'0'3'12'0,"1"-6"33"16,2 2 26-16,-7-4 29 0,4 5 12 0,-2-5 12 0,2 5 22 15,-2-4 10-15,4 3-5 0,-4 2-18 0,2-2-7 16,0 6-22-16,-4-5-6 0,4 2-2 0,0-4-21 0,0 4 2 16,0-1-7-16,4-2-10 0,-4 1-16 0,0-2 0 0,0 2-10 15,0 0-6-15,0 0-5 0,0 0-1 16,0 0-24 0,57 19-2-1,41 41 18 16,-98-60-35-15,0 0-10-16,-36 92 12 0,13-82 4 16,-1 4-8-16,0-3-1 0,2 0-4 0,-2-1 6 0,3 3 0 15,5-4 1-15,1 2 5 0,15-11-8 0,0 0 8 0,0 0 0 16,0 0 0-16,-18 21-2 16,18-21 1-1,3 24 15 1,-3-24 25-1,0 0-3-15,31 23 1 0,-31-23 3 0,0 0 7 16,0 0 6-16,0 0 3 0,0 0-10 0,0 0-1 16,0 0-3-16,82 12-1 0,-82-12-4 0,122 2-6 0,-101-3-6 15,3-3-5-15,-5-1 7 0,4 0-10 0,-4 0-28 0,6 2-29 16,-5-2-39-16,-20 5-36 0,0 0-43 0,0 0-42 16,0 0-45-16,0 0-44 0,0 0-20 0,0 0-64 15</inkml:trace>
  <inkml:trace contextRef="#ctx0" brushRef="#br0" timeOffset="-164759.31">1537 4745 1058 0,'0'0'25'0,"-45"-4"4"0,45 4 8 0,0 0 21 16,0 0-37-16,0 0 21 0,-60 4-31 15,60-4 25-15,0 0-17 0,0 0 10 16,-23 10 0-16,23-10 5 0,0 0-1 16,0 0 6-16,0 0 1 0,0 0 3 0,0 0 4 0,0 0-5 15,0 0 0-15,0 0-4 0,0 0-1 0,0 0 0 0,0 0-5 16,0 0 5-16,0 0-8 0,0 0-1 0,0 0 0 16,0 0 0-16,0 0 5 0,0 0-5 0,0 0 3 0,0 0-3 15,0 0-1-15,0 0-3 0,0 0-4 0,0 0-4 16,0 0 2-16,89-25-11 0,-71 23-2 0,3 2-4 0,3 0 4 15,0 0 0-15,1 0-4 0,3-2 3 0,4 1 4 16,1 1 1-16,0-2 0 0,6 1 4 0,3-3-5 0,3 4 3 16,1-4 0-16,0 2 5 0,2-1-7 0,3-2-3 15,-3 0-1-15,3 1 1 0,-6-1 0 0,3 0-3 0,-2-3 3 0,-1 5-6 16,1-4 1-16,-5 3 5 0,1-3-6 0,-5 4 1 16,-1-2 4-16,0-1-4 0,-1 4-1 0,-4-3 6 0,0 3-3 15,-1-2-1-15,0 1 2 0,-3 1-1 0,3-1 1 16,0 2 1-16,-1-3 1 0,0 2-3 0,-3-1 1 0,2 0-1 15,-1-3-2-15,3 6-1 0,0-5-5 0,0 1 5 0,3-1-1 16,1 0-4-16,5-3 0 0,3 3 4 0,2-1-1 16,2-1-1-16,-2 1 2 0,3-2 1 0,-2 2-4 0,3-1 5 15,-6 1-5-15,3-2-2 0,-3 3 9 0,-2 0-6 0,1 0 1 16,-4 0-5-16,-1 1 5 0,0-1-2 0,-3 0 7 16,1 2-4-16,-5-2-2 0,5 0 3 0,-5 1-1 0,2-1 5 15,2 0-2-15,3 0 0 0,-3-3 2 0,4 2-2 16,-1-2 1-16,2 0 3 0,0-3-4 0,3 3 2 0,-4-2-1 15,4 1 1-15,-5-2-3 0,3 1 11 0,0-1-10 16,-8 3-3-16,2 0 8 0,-2 0-2 0,1-2-2 0,-1 4 1 16,1-1-4-16,-4 3-5 0,3-1-1 0,1 0 8 15,-1 0-8-15,2 4 1 0,-3-4 2 0,3 3-3 0,-4-4 1 16,5 3 3-16,-1-2 6 0,3 0-5 0,1-1 8 16,2-2-5-16,0 3 0 0,2-4-2 0,-1 0 5 0,5 0-1 15,-3-2-5-15,3-2 3 0,-2 2-3 0,2 0 4 0,0-4-1 16,-2 6 1-16,2-4 0 0,0 0-1 0,0 2 4 15,1 2-1-15,-1-1-1 0,-4-1 0 0,2 1 0 16,0 1 3-16,-5 2-7 0,1 1 1 0,-2-1 0 0,1 3 5 16,-4-2-10-16,-1 0 1 0,0 3-1 0,-3-1-2 15,1 0 9-15,1 1-2 0,1-3-2 0,-2 4-7 16,-1-1 10-16,2-2-2 0,-3 5 5 0,0-6-2 16,-5 4-5-16,1 2-1 0,-7-1-5 0,-7 1-23 0,4 0-16 15,-6 1-5-15,-3 3-24 0,1 0-23 0,-7 4-17 16,6-6-39-16,0 4-13 0,2-1-37 0</inkml:trace>
  <inkml:trace contextRef="#ctx0" brushRef="#br0" timeOffset="-163370.02">2209 4787 1198 0,'1'0'18'0,"-1"0"-16"0,0-5 48 0,0 5-29 16,0 4 19-16,0-6 16 0,-1 8-2 0,-1-9 0 15,-2 6-8-15,4-3 25 0,-3 2-43 0,0-4 36 0,3-2-14 16,0 4-13-16,0-4 9 0,3 4 10 0,-3-4-11 0,1 4 6 15,-1-2-3-15,0 2 5 0,2-2-7 0,-2 4 10 16,0-2-4-16,0 0-5 0,0 0 5 0,0 0-10 0,0 0 0 16,0 0-13-16,0 0 6 0,0 0-9 0,0 0-11 0,0 0 1 15,0 0-18 1,0 0 9 15,0 0-5-15,0 0-18 15,0 0 13-31,0 0-21 16,0 0 7-16,-26 3 4 0,26-3-6 15,0 0 2 1,0 0 1-16,-25 20-2 0,25-20-9 0,0 0-1 16,0 0-12-16,0 0 1 0,0 0-8 0,0 0 1 0,0 0-5 15,-14 15 4-15,14-15 4 0,0 0 0 0,0 0 13 0,0 0 6 16,0 0-4-16,0 0 27 0,0 0 18 15,0 0-1-15,0 0 7 16,32-19 8-16,-32 19-10 0,0 0-4 16,0 0 12-16,0 0-12 0,0 0 18 15,15-24-24-15,-15 24 18 0,0 0-8 0,0 0 5 16,0 0-2-16,0 0-2 0,0 0-5 0,-2-19 7 0,2 19-8 16,0 0 2-16,0 0 1 0,0 0-4 15,0 0-32 1,0 0-6-16,0 0 15 15,0 0-11-15,0 0 3 16,0 0-8-16,0 0 5 16,0 0-5-16,0 0-17 15,0 0 17-15,0 0-6 0,0 0 1 0,0 0 2 0,0 0 6 16,0 0-1-16,0 0 3 0,14-24 20 16,-14 24 17-16,45-48-12 0,-42 43 0 15,0 2 3-15,-2 2 5 0,-1-1-1 0,-1 4 3 0,-2-2-1 16,0 3-1-16,1-3-5 0,-2 2-3 0,2-1-1 15,-4 2-14-15,2-3 2 0,-2 2-5 0,0-1 2 0,-2 1-4 16,4 0-2-16,-4-2 5 0,1 4-8 0,3-4 12 0,0 4-9 16,0-4-2-16,1 3-1 0,3-2 5 0,-2 2 2 15,0-2-3-15,2 0 5 0,-2 2-4 0,2-3 6 0,0 2-2 16,-2-2-2-16,2 0 5 0,0 0 4 0,0 0-2 0,0 0 3 16,0 0-2-16,0 0 0 0,-1 0 2 0,1 0-10 15,0 3-7-15,-3-3-6 0,3 2 0 0,0 2-18 0,0-4-15 16,0 7-6-16,0-6-15 0,4-1 24 0,0 2-53 0,-2-2 1 15,0 3-32-15,-2 2-17 0</inkml:trace>
  <inkml:trace contextRef="#ctx0" brushRef="#br0" timeOffset="-162857.4">2535 4656 1281 0,'0'0'-33'0,"0"-8"46"0,-3 7-3 15,0-1 5-15,-2 2 14 0,1 3 8 0,-2-4 4 0,0 2 2 16,0-1 37-16,-1 5-48 0,-1-5 7 0,5-3-6 0,-4 1-17 16,2 2-5-16,-2 0-6 0,4 0 2 0,-2 0-8 15,2 0 3-15,-1 2-1 0,1 1-2 0,1 0 4 0,-4-1 1 16,2 3-6-16,1-1 1 0,-3 1 4 0,1 0-3 0,1 1-3 15,-2 1 5-15,1 1-4 0,1-2-1 0,1-1 8 16,-1 3-5-16,0-3-1 0,3-1 1 0,-2 0 5 0,3 2-4 16,3-3-1-16,-3-1-1 0,1 2-4 0,1-1 0 0,2-2-6 15,-2 0-8-15,1-1-9 0,1 0 0 0,-1-1 4 16,3 1 0-16,0-3 5 0,-1 2 2 0,1-3 8 0,1 2 10 16,1-1 8-16,1-3 2 0,0 2-6 0,-2-1-1 0,1-2-3 15,1 2 1-15,-2-2 3 0,-1 0-5 0,-3-1 1 0,2 3 4 16,-4-2 4-16,1 1 12 0,-2 0-2 0,-2 1 10 15,1 3-3-15,-4-1 11 0,2-2 10 0,-1 4-4 0,2 1 4 16,-1-3-6-16,-3 3-1 0,3-4-12 0,-1 4-3 0,-2 0-7 16,4 0-11-16,-5 0-4 0,5 2-7 0,-2 0-1 15,1-1 1-15,1 1-1 0,2-2 3 0,0 1-1 0,-4 1-3 16,4-2 4-16,0 3 2 0,0-3-5 0,-3 0 2 0,3 3 2 16,0-3 0-16,0 2-1 0,0-2-2 0,0 0 0 0,0 3-14 15,0-1-3-15,0 0-9 0,0 2-2 0,0-2-11 16,0 2-7-16,0-3-9 0,3 3-7 0,-3-1 8 0,4-1-12 15,-2 0 26-15,1-2-42 0,1 3 17 0,-2-6-24 16,2 7-19-16,-4-1-18 0</inkml:trace>
  <inkml:trace contextRef="#ctx0" brushRef="#br0" timeOffset="-162384.83">2825 4580 1315 0,'0'-2'2'15,"0"-1"15"-15,0-2 19 0,-4 5 6 0,1 0 11 0,-1 0 7 16,-1-2 12-16,2-1 4 0,-2 2 4 0,1-3-6 0,-2 4-18 16,6-3-4-16,-3 3-9 0,3-4-4 0,0 7-14 0,0-6-3 15,0 3 0-15,-3 0-10 0,3 0 5 0,0 0-5 16,0 3-1-16,-3-2-3 0,3-1 1 0,-1 2-2 0,1-1-5 15,-2 1 2-15,-1 1-9 0,0 2 8 0,0 0-7 0,-1 3 1 16,-2 0-1-16,1 0 4 0,1 1-2 0,1 1-2 0,1 1 1 16,-2-4-4-16,4 1 5 0,0-4-6 0,-2 4 3 15,4-3-6-15,2-3-6 0,-2 2-8 0,-2-2-6 0,1 1-8 16,1-3-7-16,2 3 5 0,-1-4-1 0,1 1 5 16,0-3 6-16,0 1 10 0,5 0 9 0,-3-2 5 0,0-1 11 15,4 0 1-15,-2 0-1 0,1-1-1 0,-2 2-1 0,-2-1 1 16,-2-2-4-16,0 1 6 0,0 0-4 0,-3 0-4 15,0 0 6-15,-3 1 12 0,3 2 8 0,0-3 4 0,-3 4 13 16,3-1-2-16,0 0 7 0,0 3 5 0,0 0-5 0,-4 0-7 16,2 0-11-16,0 3-6 0,-2 0-10 0,4-2-2 0,-3 0-5 15,3 0-2-15,-4 1-3 0,2-2-5 0,0 2 11 16,2-1-3-16,-1-1-6 0,-2 3 1 0,0 2 2 0,-1-1-9 16,1 0-12-16,-2 1-10 0,2 1-18 0,0 2-13 15,-1-8-6-15,2 11-28 0,-1-9-13 0,3 3-20 0,5-4 10 16,-4-1-18-16,2 0-15 0,0 5-15 0</inkml:trace>
  <inkml:trace contextRef="#ctx0" brushRef="#br0" timeOffset="-161991.95">3200 4575 1459 0,'-8'-5'-15'0,"7"2"10"0,-5 3 29 16,-5-2 6-16,5 4 3 0,-7-5 6 0,6 0 13 16,-10 1 7-16,10-1 17 0,-3 0-6 0,0 1-28 0,6 1-4 15,-5-1 0-15,1 2-8 0,2 0-15 0,1 0-7 16,0 2 0-16,1-1-5 0,-2 1-2 0,2 2-3 0,1-1-6 16,-3 1 5-16,5 0 1 0,-5 1 2 0,1-3-6 15,2 6-2-15,2-3 6 0,-3 1 1 0,4-3 2 0,0 2-5 16,0 1-9-16,0-3-8 0,5 0-1 0,-2-2-2 0,2 4-15 15,-3-5-1-15,6 1 0 0,-8-1 3 0,6 0 8 16,0 0 8-16,0 0 4 0,-3 0 4 0,5-3 11 0,-1 1 1 16,1 0 1-16,1 1 2 0,-5-1-3 0,3 1 2 15,-4-2 9-15,2 2 11 0,-5-3 16 0,1 4 0 0,-5 0 11 16,4 0 3-16,-3-5 12 0,3 5 3 0,-6 0-2 0,6 0-5 16,-3 0-9-16,4 0 2 0,-4 0-13 0,3 5 5 15,-4-5-15-15,4 0-7 0,-3 0-7 0,0 0-9 0,0 0-20 16,-3 0-12-16,6 0-18 0,-7 0-40 0,5 8-28 15,-4-8-45-15,6-2-19 0,-5 4-69 0</inkml:trace>
  <inkml:trace contextRef="#ctx0" brushRef="#br0" timeOffset="-160871.34">3602 4283 1340 0,'2'-2'7'0,"-2"-1"18"0,0 3 17 16,-3-2 18-16,-2 0 26 0,1 0 14 0,-1-3 6 15,1 3 18-15,-3-4 10 0,3 3-6 0,-3-3-18 16,1 2-12-16,-3-4-20 0,3 3-8 0,-6 2-1 0,3-3-11 16,-3 1-11-16,0-3-6 0,-3 1 3 0,0 0-2 15,0 2-9-15,0-3-2 0,-3 1 2 0,0-1-7 0,-1 2-5 16,1-2-3-16,1 3-8 0,-2 1-1 0,-1 0 6 0,2-1-3 15,-1 1-7-15,-3 2-3 0,2-1-2 0,-2 3 3 16,-2 0 4-16,3 0-1 0,-5 3-3 0,4-3-1 0,-3 5 0 16,1-3 1-16,4 2 5 0,-1 3-10 0,5-1 0 0,-1-1 2 15,1 0 0-15,1 1-3 0,1 1-1 0,-2 2 4 16,1-3-4-16,-3 1 1 0,3-1 6 0,-3 2-4 0,-1-1-3 16,2 2 5-16,-1-1-1 0,2-3-3 0,-1 3-2 0,-2 0 7 15,1 3-5-15,0-1 3 0,-3-1 1 0,3 1-6 16,0 1 6-16,-3-2-2 0,3 3 5 0,1-4-4 0,1 1 2 15,-2 0-2-15,3-2 0 0,1 1 0 0,1 0 3 0,-2-1-3 16,3 1-8-16,-1-4 6 0,2 3-2 0,1-1 0 16,1-2 2-16,1 2-3 0,1-2 1 0,0 1 2 0,-1 0 3 15,3 1-5-15,-4 2 6 0,2 0-3 0,-5-1 0 16,3 2 5-16,0 1-9 0,-3 1 2 0,0-1 3 0,-1-1 3 16,2 6-8-16,-4-3 2 0,0-1 3 0,3 1-1 0,0-1 4 15,-1 1 0-15,1-2 1 0,0 0-2 0,3-2-4 0,-2 1 3 16,4 0 0-16,-2-2-3 0,1 1 1 0,1 0-1 15,1-1 0-15,-1-3-2 0,2 3 6 0,0-4-4 0,2 2-1 16,-1-2 4-16,1 3-1 0,0-3 0 0,0-1-1 0,1 1 1 16,1 1 0-16,-2 2 1 0,2-3-1 0,-1 2 0 15,-2-4 1-15,2 6-3 0,0-4 0 0,1 5-1 0,1-3 1 16,0 0 0-16,-3 1-2 0,3-1 3 0,0 1-2 0,0 3 2 16,0-2 0-16,0 0 3 0,0-1-3 0,3 3 4 0,-3-4-1 15,0 3-8-15,3 0 1 0,-1-3 1 0,0 1 3 16,2 1-4-16,0-1 5 0,-4-1-1 0,5 0 2 0,-1 0 3 15,1-1 2-15,0 1-1 0,1 0-3 0,2-2 1 0,-2 3-4 16,3-1 2-16,-5 2-2 0,8-4 3 0,-4 3-4 16,2 0 0-16,-1-1 2 0,3 0-2 0,-3-1 2 0,2 2-8 15,2-3 5-15,-2 0 0 0,0 0 2 0,0 1 0 0,4-1-2 16,-3-2 3-16,3 1 3 0,0-1 0 0,2 1 0 16,2 1-1-16,-1-1 1 0,0-2 3 0,4 3-3 0,-1-3 0 15,0 0-6-15,2 0 6 0,-1 0-1 0,0 0-2 0,1-3 3 16,-2 3-4-16,3-2 2 0,-3-1 3 0,3 1 6 0,0-1-10 15,-2-2 6-15,4 1 0 0,-4-3-6 0,4 1 4 16,-1 0 1-16,2-3-2 0,-2 0-2 0,1 0 2 0,-4-1-8 16,2 0 7-16,0 0 1 0,2-2-3 0,-2 1-1 15,2 0-1-15,-2 1-2 0,3 0 4 0,3 0 3 0,-4 1-8 16,-1-2 2-16,-2 0 0 0,-1 3 1 0,-1-2 0 0,-3 1 1 16,0-1-2-16,-1 1 2 0,-2-4 0 0,-1 3-1 0,1-2 5 15,-4 0-3-15,4 0 1 0,-3-3 3 0,-2 0-4 16,-2-2 1-16,-1 0 4 0,1-2-6 0,-1 1 2 15,-2-1-5-15,1-1 2 0,-2 2 2 0,-1 0 1 0,-1 3 4 16,-1 1 3-16,-1-2 8 0,-1 5 5 0,-1 0 12 16,-1 0 0-16,-3 1-3 0,-3 2 14 0,3-3 1 0,-7 3-4 15,5-2-3-15,-4 1-6 0,-1 1-4 0,-2 0-6 16,0-3 0-16,-3 4-20 0,0 0-2 0,-3-2 0 0,-1 3 0 16,-2 1-6-16,2-3-2 0,-2 5-6 0,4 0-11 0,2 1-20 15,-5 0-14-15,8 2-17 0,-3-2-29 0,7 2-9 16,-8-2-35-16,3 4-22 0,-1-2-24 0,1 4-13 0,7-4-29 15,-1 0-19-15,2 4-22 0</inkml:trace>
  <inkml:trace contextRef="#ctx0" brushRef="#br0" timeOffset="-159926.62">4936 4184 1340 0,'0'0'-25'0,"0"0"43"16,0 0-21-16,-3 0 5 0,3 0 4 0,-4 0 13 15,0 1 7-15,-3-2 7 0,3 1 30 0,-7-2-40 16,7-2 23-16,-4 3-1 0,2 0 5 0,2-1-8 0,-2 1 5 16,1-1-11-16,1 0 0 0,2 1 2 0,-1 1-5 15,0 0-2-15,0-3-11 0,3 3-3 0,-4 0-10 0,4 3 2 16,-2-2-4-16,-1 4-5 0,-1-1 1 0,2 2-3 0,-4 2 3 16,3 0-3-16,-3 3 1 0,3-2 1 0,-1 1-3 15,1-2 0-15,1 4 2 0,-1-5 1 0,3 3 0 0,0-1 2 16,3-4-2-16,-1 0-2 0,-1 1 3 0,1-1 0 15,5-1-2-15,-5-2 4 0,4-1-7 0,-2 2 2 16,2-3 2-16,2 1-2 0,-1-1 1 0,1 0 3 0,-1-1 2 16,2-2-5-16,0 2 2 0,-1-3 4 0,3 2 0 0,-3-3 4 15,3 1-7-15,-4 0 1 0,2-2 0 0,0 2 8 16,-5-3 5-16,4 5-2 0,-5-6 4 0,1 5 4 16,-4-3 6-16,4 1 3 0,-4 0 3 0,1 5 2 0,-1-5 9 15,3 4 5-15,-6-1 1 0,3 2-3 0,-1 2 13 16,-1-1 4-16,0 4 7 0,2-5-7 0,-7 2-12 15,5 1-4-15,-2 0-8 0,1-1-3 0,0 1-16 0,0-2-8 16,1 1-11-16,-2 0-3 0,4-1-3 0,-3-1-5 16,3 0-7-16,-2 2-18 0,2-2-3 0,0 2-9 0,-4-2-25 15,1 4-14-15,0-4-21 0,-3 2-27 0,3 1-16 16,-2-3-14-16,3 4-32 0,2-2-8 0,0 3-27 0</inkml:trace>
  <inkml:trace contextRef="#ctx0" brushRef="#br0" timeOffset="-159177.66">5970 3946 1332 0,'0'-3'8'0,"3"-2"19"0,-3 5 16 16,-3 0 11-16,-1 2 17 0,4 1 2 0,-2-2 12 15,-4-2 2-15,5 1 2 0,-5 1-9 0,3-2-15 0,-1-2-8 16,0 1-14-16,0 2 2 0,1-2-16 0,0 4 2 16,-2-4-8-16,2 2-9 0,-1 0-3 0,-2 2-3 0,3-2-3 15,1 0 4-15,-2 0-2 0,1 0-3 0,3 2-3 16,-4 1-2-16,2-3 3 0,0 0-3 0,2 0 1 16,0 0-9-16,0 0 3 0,-4 0-1 0,8 1 1 0,-4 1 1 15,0 0-2-15,0 2 1 0,0 0 2 0,4 2 0 16,-3-1-1-16,2 0-1 0,0 1-3 0,1-1-7 0,-1 1-12 15,3-6-3-15,0 5-5 0,-3-1 2 0,5 0-6 16,-1-3 2-16,1 3 3 0,-1-3 9 0,2-1 10 0,-3 0 7 16,3 0 1-16,-4 0 4 0,-1-1 7 0,2-1 2 15,-3-1-3-15,-1-1 1 0,-2 0 1 0,0 2 0 0,4-4 11 16,-4 3 4-16,0-2 4 0,0-1 7 0,0 1 4 16,0 0 9-16,0 0 14 0,0 3 8 0,-4-1 4 15,2 2-10-15,1 1-3 0,-4 0 2 0,4 1 3 0,-1 1-7 16,2-1-9-16,-4 1-9 0,2 0-8 0,1 1-3 0,-1-3-2 15,1 5-11-15,-2-5-5 0,1 3-5 0,2-3-4 16,0 1-2-16,-3 0-9 0,3-1 4 0,0 0-13 16,0 0-4-16,0 0-6 0,0 0-12 0,0 2-14 0,0 0-12 15,0 3-18-15,-4 0-28 0,4 3 4 0,-3 1-31 0,0 1-15 16,6-2 11-16,-2 2-28 0,1-4-22 0</inkml:trace>
  <inkml:trace contextRef="#ctx0" brushRef="#br0" timeOffset="-158482.19">7544 3713 1467 0,'-8'-3'16'0,"5"6"26"16,1-3 18-16,2-3 21 0,0 3 15 0,-2 3 24 15,-2-3 3-15,3-8 2 0,-2 8-18 0,3-5-22 16,0 5-16-16,-3 2-24 0,3-2-14 0,-3 2-23 0,-1-1-4 16,0-1 2-16,0 0 1 0,1 1-2 0,-1-1-5 15,0 1 0-15,0-1-2 0,4 1 2 0,-3 1 3 16,1-2-6-16,0 3 1 0,0-3-2 0,2 0 3 0,-1 3-1 16,-1-1 0-16,-1 1-3 0,3-1 3 0,-3 6-1 15,6-7 1-15,-3 4-3 0,0-2-3 0,0 6-7 16,0-5-14-16,0-1-7 0,3 0-12 0,0 1-4 0,-3-3-3 15,4 5-3-15,-2-4 0 0,4 0 13 0,0 0 16 16,0 2 0-16,3-6 9 0,0 2 8 0,-1-2 0 16,3 0 10-16,-3 0 2 0,-1-3-2 0,-3 1 5 0,1-1 11 15,-3 0 5-15,2-3 4 0,-1 3 7 0,-1-3 1 16,-2 3 11-16,-2-4 12 0,4 4 1 0,-4-2-4 16,2 3 9-16,-3 1 5 0,-1-1 3 0,2 4 1 0,1-1-9 15,-2 2-14-15,0 1-4 0,1 0-2 0,2-2-12 16,-4 3-12-16,4-1-13 0,0-2-25 0,-3 1-14 0,-1-4-39 15,0 3-36-15,-3 6-43 0,1-4-44 0,3-5-28 16,-5 6-74-16</inkml:trace>
  <inkml:trace contextRef="#ctx0" brushRef="#br0" timeOffset="-158026.96">8753 3518 1340 0,'-4'-3'6'15,"2"3"13"-15,-4 3 12 0,1-3 4 0,-2 2 6 16,-1-2 7-16,1-2 9 0,-4 2 2 0,1-6 1 0,0 8-10 16,0-4-14-16,0 2-3 0,2 0-3 0,-3 3-9 15,0 0-6-15,4-1-5 0,-1 1-8 0,1-1-4 16,2 2 1-16,-1-2 1 0,3 3-2 0,2-4 0 0,-1 1 0 16,2 1 1-16,2 0-4 0,-2-1-10 0,4 3-14 15,-1-2-6-15,0-1-10 0,3-2-14 0,0 6-5 0,3-8 3 16,2 4 5-16,2-8 11 0,4 5 18 0,-1-3 1 15,3-1 17-15,3-3 10 0,-3 3 3 0,-1 0 0 16,-2-1 13-16,-4 1 8 0,-3-1 2 0,-4 4 23 16,-2-1 8-16,-3 3 22 0,-3-6 17 0,3 6 21 0,-3-2-3 15,1 4-8-15,-5-7-4 0,2 5-22 0,-2-3-11 16,2 3-16-16,-2-2-20 0,-2 2-26 0,1-3-10 0,1 0 1 16,-1 1-11-16,2 2-38 0,1 0-40 0,0 0-58 0,1 2-61 15,-4-4-49-15</inkml:trace>
  <inkml:trace contextRef="#ctx0" brushRef="#br0" timeOffset="-156843.27">6344 4031 610 0,'-4'3'2'0,"-2"-2"-1"0,0 1 2 0,0 1 4 16,6-3 4-16,-3 3 6 0,6-3-3 0,-3 2 6 0,2-2 2 15,4 0 8-15,-6 0 12 0,0 0 8 0,0 0-6 16,0 0-1-16,0 0 6 0,0 0-7 0,0 0 15 16,0 0-34-16,29-10 29 0,-29 10-26 0,0 0 10 0,0 0 4 15,0 0 3-15,0 0 3 0,0 0-11 0,0 0 31 16,39-10-41-16,-39 10 18 0,0 0-5 0,0 0-8 16,0 0-9-16,0 0 3 0,0 0-4 0,0 0-3 15,68-20 11-15,-68 20 2 0,0 0-1 0,0 0-1 0,0 0 1 16,0 0 5-16,0 0-5 0,0 0-5 0,227-57-7 15,-227 57 1-15,229-60-1 0,-193 51-14 16,-2-1 0-16,-1 2 1 0,-3 2-4 0,-6-2 4 16,0 2-1-16,-2 1-3 0,0 1 0 0,0-3 1 15,-4 2-1-15,3 0 1 0,-1 0 1 0,2 0-1 16,1 1-4-16,-1-1 9 0,2 2-3 0,1 0-3 0,5-1 2 0,-4 0 1 16,7 0 0-16,-2-2-1 0,2 1 6 15,3-3-8-15,1-2 5 0,-1 1 4 0,0-2-6 0,-3 3 0 16,-1 0 2-16,-1 0 0 0,-1 1-1 0,-3 0-1 15,0 2-5-15,-2 0-1 0,-1 2 1 0,2-2 4 16,-1 3-4-16,3-2 0 0,-4-1 0 0,0 2 2 0,0 1 4 16,2-3-1-16,-1 1-2 0,1 0-4 0,2-1 6 15,-1-1-1-15,3 1-2 0,2-1-2 0,-3 0 1 16,3-2 1-16,1 1 3 0,0-1 0 0,-2 3-4 0,5-1 0 16,-6-2 2-16,4 4 4 0,-5-1-5 0,-1 1-5 15,-2 0 1-15,-2 3 4 0,-2 1 0 0,-4-4 0 16,1 4 1-16,0 0-5 0,-1-2 4 0,-2 2 6 0,3-3-1 15,-1 3-8-15,1-2 8 0,1-1-6 0,1 2 0 16,3-2 3-16,-3-1 0 0,2 1-1 0,2-3 0 16,-1 4 3-16,6-3-5 0,-2-1 7 0,1 1-1 0,1-1-2 15,3 1-2-15,-2 0 2 0,2-3-3 0,1 3 3 16,-5 0 2-16,5-1-4 0,-7 3 0 0,-1-3 2 16,1 3-1-16,-6-1 1 0,-2 2-1 0,-4-1 1 0,1-1-4 15,-1 2 1-15,-1-1-2 0,1 3-2 0,2-1 4 16,-4 0-8-16,5 1 2 0,-5-3-3 0,2 3-3 15,-4 0-9-15,-2 0 0 0,-2 0-2 0,-1 3-14 0,0-6-13 16,-4 8-6-16,1-5-35 0,-5 3-19 0,8-3 0 16,-10-3-46-16</inkml:trace>
  <inkml:trace contextRef="#ctx0" brushRef="#br0" timeOffset="-154815.54">8959 3306 1281 0,'5'-3'10'0,"-5"7"25"0,1-5 8 16,-1-4 27-16,0 5 9 0,2-3 18 0,-2 1 12 15,0-5 15-15,-2 3 1 0,2-5-11 0,-1 7-3 16,-4-6-13-16,5 3 4 0,-7 2-7 0,4-3-10 0,-5 6-13 16,4-5-11-16,-5 2-8 0,0-3-6 0,2 2-13 15,-1-1-16-15,-3 1-8 0,-2-1-2 0,2 0-3 0,-2-2-5 16,-2 1-1-16,-1 0 4 0,-2 1 0 0,-3-3-1 16,1 3-4-16,-5 0 5 0,0 1 1 0,-3-1-1 15,-3 0 2-15,1 2-6 0,-4 2-2 0,-2 0 5 0,1 2 0 16,-4-2-3-16,1 2-2 0,0 0 9 0,-2 2-7 15,-1 2 5-15,1-5 0 0,-1 5-1 0,3-2 0 0,0-1-1 16,5 2 3-16,0-1 1 0,3-1-2 0,3 1-2 16,3-1 3-16,0 1-5 0,2-3 5 0,1 5-1 15,-1-3-2-15,4 1-8 0,-2-2 10 0,1 4-3 0,-1-2-3 16,1-1 5-16,4 4-2 0,-1-1 2 0,-1-1-5 16,1 2 0-16,-3-1-1 0,3 1 1 0,-5 0-1 15,1-1-1-15,-6 1-1 0,0 2-1 0,2-3 6 16,-3 1 1-16,-1-1-3 0,2-1 2 0,2 2-1 0,-4-3-1 15,4 5-1-15,0-6-2 0,-6 4 1 0,5-3 0 16,1 2 2-16,0-2-4 0,-3 2 7 0,3 0 0 16,-3 1-1-16,3-3-1 0,-1 2-1 0,2-1 2 0,2 0 0 15,-3 1 0-15,-1 0-3 0,4-2 2 0,-2 2 2 16,-2-1 0-16,1 1 2 0,0-3-3 0,-3 6-2 16,2-5 1-16,-1 3-4 0,1-1 3 0,-2 0 1 0,1 0 1 15,-2-1-3-15,1 1 3 0,0-1-1 0,0 1 3 16,0-1 3-16,2 1-8 0,-4-1 1 0,5 0 0 0,-1-1 3 15,2 0-1-15,-1 2 3 0,2-5-2 0,0 5 0 16,-1-1 3-16,2-1-12 0,0 1 11 0,-1-1-2 16,2 1 3-16,-2 0-7 0,5-1 2 0,-3-1-1 0,3 3 4 15,-1 0 7-15,3-2-10 0,-1 0 4 0,-3 3-8 16,3-4 9-16,-2 6-4 0,6-3 4 0,-1 1-4 0,-2 0 0 16,-3 1 8-16,3 1-15 0,0-2 8 0,0 2 2 15,-3 1 1-15,-6-2-5 0,2 0 1 0,-1-1 3 16,-2 2-6-16,2-2 11 0,-2 2-5 0,3 0-5 0,-4-1-3 15,4 1 6-15,2-1-1 0,-1 0 3 0,3-2-5 16,-1 1 0-16,5 0 3 0,-1 0-2 0,0-2 5 0,2 1-4 16,1 0-3-16,0 1-1 0,1-3 2 0,0 2 3 15,0 3-3-15,-2-4 4 0,0 3-7 0,2 1 7 16,-2-3 1-16,-2 0-4 0,2 4 1 0,1-4-1 0,-3 3 4 16,3-4-4-16,-6 0 2 0,3-1-2 0,0 1-3 0,-3 2 3 15,-4 0 2-15,2 1-1 0,-2 4-7 0,-2 0 8 16,1 1 3-16,-2 0-5 0,1 2 5 0,0-1-3 15,0-3-1-15,0 2-1 0,2-2 1 0,-1-1 0 0,1 1-5 16,2 0 2-16,0-2 2 0,0 0 1 0,1-2-1 16,1 3 3-16,-2-4-2 0,4 0-1 0,2 0 5 0,1 1-4 15,-1-1-3-15,2-3-1 0,5 4 6 0,-1-3-7 16,-1 1 4-16,3 0 1 0,-1-1-4 0,4-1 3 0,-3 4 0 16,0-1 1-16,-3 0-3 0,0 0 1 0,1 3-1 15,-1-4-2-15,0 3 0 0,2-2-1 0,-5 1 6 0,5-1-2 16,-1 3 1-16,1-2-1 0,-1-1 1 0,5 3-1 15,-4-3 3-15,-1 1 5 0,1 2-7 0,4-3 5 16,-5 2-7-16,2-1 4 0,0-1 1 0,3-1-2 0,-3 3-4 16,2-4-2-16,-1 2 3 0,2-1-1 0,-1 1 2 0,2-2-2 15,-1 2 2-15,0-2 1 0,0-1 2 0,3 4-5 16,-4-1 1-16,2 0-1 0,1 0 0 0,1 1 3 16,-2-1-2-16,0 1 0 0,0-1 1 0,2 3 0 0,0-3 4 15,0 2-4-15,2 0 2 0,-2 1-1 0,2-3-3 0,0 3 3 16,-1-2-2-16,1 2 0 0,2-1-4 0,-1-2 2 15,3 4 0-15,0-1-1 0,-3-3 0 0,5 4-5 16,-1-2 1-16,1 1 2 0,2-1 1 0,-2-2-7 0,3 0 6 16,3 0 1-16,-2 3 3 0,3-2 0 0,3-1 4 15,-3 2 4-15,3-1-4 0,3-3 7 0,0 2-3 0,0-1 1 16,1-2-1-16,1 3-2 0,1-3 4 0,0-2-4 16,1 1 3-16,-1-1 0 0,2 0-3 0,0-1-2 0,0-1 5 15,1-1 2-15,1 1-5 0,-2 0 0 0,-1 0 2 16,2-3 0-16,0 3-1 0,1-1 5 0,-2-2-2 15,1 2-3-15,1-2 2 0,2 1 2 0,-4 1-2 0,3-4-1 16,0 1 2-16,-1-1-4 0,-2 1-2 0,2 1 6 16,-4-3-1-16,0 3-5 0,-4 2 3 0,4-3-3 0,-5 1 2 15,-1 5 1-15,0-5-3 0,-1 2 1 0,2 0 0 16,-3 0 5-16,1-1-5 0,1 0 2 0,1 1-1 0,1-1-2 16,4-1 4-16,1-3 0 0,2 4-11 0,-1-6-1 15,3 2 5-15,0-2 3 0,8-2-1 0,2 2-5 16,6-4 1-16,0 1-2 0,2-3 8 0,6 3 1 0,-3-1-3 15,5 3-2-15,-10-1-2 0,-1 3 7 0,-3-1 2 16,-5 4-4-16,-3-2 2 0,-1 8-2 0,-4-3 2 0,-4-2-2 16,0 5 4-16,0-1-5 0,-2-1-1 0,-2 0 4 0,2 1-2 15,2-1 2-15,-1 0-2 0,4-2 0 16,1-1 0-16,5 0 2 0,0 1 2 0,4-5-6 0,4 0 0 16,4-1-1-16,1-1 6 0,2 0-5 0,0 1 0 15,-3-1 1-15,1 0-3 0,-1 5 4 0,-6 0 4 16,-3-1-2-16,-2 5-5 0,-5-1 6 0,-1 0-1 0,-6 3 1 15,0-2-1-15,-3 1 0 0,-1 1-6 0,-5-1 2 16,5 0 2-16,-3-1 0 0,4-1 0 0,0 1-4 16,2-1 9-16,1-3-5 0,8 1 5 0,3-3-1 0,-3-1-3 15,3-1-4-15,4 2 2 0,0-6 4 0,0 4-6 16,0 1 2-16,-2-4-3 0,-1 2 1 0,0 2 1 16,-2 0 4-16,-3 0-1 0,-1 1-5 0,-1 3 4 0,1 0-5 15,-1 5 7-15,-3-3-1 0,0 0 0 0,0 1 0 0,-3 2-2 16,3 0 6-16,-2-1-6 0,2 0 7 15,-4 0-5-15,6-1 3 0,-4-1-4 0,6-3 0 0,-4-1 1 16,6-1-1-16,-5-1 2 0,1-1 1 0,2 2-4 16,-2-2-3-16,-2 1 6 0,-4 1 0 0,0 2 0 15,-5-2-5-15,0 2 3 0,-4 1-2 0,0 0 1 0,-3 1 2 16,-2 0-1-16,0-3-4 0,0 4 4 0,1-1 5 16,-5 2 0-16,4-3 4 0,-3 3 4 0,1-2 4 0,1-3-2 15,1 4-1-15,1-6 2 0,2 0 2 0,-3-1-8 16,5 0 0-16,-4 0-1 0,2-4-6 0,-1 2 5 15,2 1 2-15,-4 0 0 0,2 0 6 0,-4 2 11 0,4 2 3 16,-5-1 6-16,1 0-3 0,-4 0-5 0,3 2 6 16,-3-2 0-16,0-3-11 0,0 3-3 0,-3-5-11 15,-1 5-3-15,2-3 5 0,-1-2 5 0,0 3-4 0,-4-1-8 16,4-3 1-16,-2 1-4 0,-1 0 8 0,2 2-3 16,-4-5 1-16,2 5 4 0,-1-3 0 0,-2 2 0 15,4 1 7-15,-5 2-1 0,-1-4 0 0,1 5-1 0,-4-2-7 16,-2 1-7-16,-1 4 2 0,-5-3-3 0,-2 2-6 15,-2 1 4-15,-2 0-4 0,-3 5 2 0,-1 0 2 16,1 0-4-16,0 0-6 0,2 2-9 0,2 2-12 0,6-3-12 16,0 1-27-16,8-1-20 0,-1-2-36 0,2 2-37 0,2-1-34 15,-4 3-32-15,2-1-42 0,6-1-30 16</inkml:trace>
  <inkml:trace contextRef="#ctx0" brushRef="#br0" timeOffset="-137081.04">22380 14135 1074 0,'-3'-11'8'0,"-5"-2"8"0,-1 3 25 0,3-1-35 15,-4 0 50-15,5 1-22 0,-17-4 5 0,19 6 12 0,-12-2 10 16,9 1 2-16,-1 1-10 0,2-2 60 0,-3 1-36 0,-2-1 31 15,10 5 9-15,-9-3 5 0,8 4-5 0,-13-1-11 16,9 3-8-16,-8 2-24 0,13 0-12 0,-7 0-7 16,4 0-17-16,-5 0-19 0,8 0-12 0,-4 2-1 15,4-2-6-15,0 0-5 0,0 0-1 0,0 3-6 0,1-3 6 16,-1 6 1-16,0 1-1 0,0 4 3 0,0 6 1 16,-1 4 2-16,-2 6 9 0,3 5 8 0,-5 3 4 15,2 4-2-15,-3 2 1 0,5 1 1 0,-2 4 5 0,-2 4-2 16,2-3-9-16,-1 8-5 0,4 0-2 0,-2 0 9 15,1 2-3-15,1 7 4 0,0 0-4 0,3 5 0 16,3 1 4-16,0 1-4 0,-5 0-2 0,7 2-3 0,1-3-3 16,1-1-5-16,-1-5 2 0,1-2-2 0,-1-5 2 15,1-5-2-15,0-2 3 0,-2-5-6 0,-1-3 1 0,1-4 1 16,-4-4 2-16,1-4 5 0,0-1-5 0,-5-4-1 16,2-1-1-16,2-6 1 0,-2-2 3 0,1-2 0 0,-3-1-9 15,0-1 1-15,4-2 3 0,-4-5 1 0,0 6-2 16,0-5 1-16,0-1-4 0,0 0 1 0,0 1-3 15,0-6-10-15,-4 5-19 0,4-5-8 0,0 5-3 0,-3-5-21 16,1 4-16-16,-2 0-17 0,-2-2-9 0,5 6-23 0,-8-5-3 16,5 6-21-16,0-9-32 0,8 0 14 0,-8-1-29 15</inkml:trace>
  <inkml:trace contextRef="#ctx0" brushRef="#br0" timeOffset="-132318.17">22125 13989 1115 0,'0'1'12'0,"-3"-2"18"0,3 2-14 0,0-1 53 16,3 1-38-16,-3 2 24 0,0-3 14 0,0 5 5 16,0-8-6-16,2 6-6 0,-2-3 19 0,3 0-49 15,-8 0 40-15,5-3-20 0,0 3-12 0,0 0 0 0,0 0-9 16,0 0-10-16,0 0 0 0,0-2-1 0,2 2-5 15,-2 0-5-15,3 0-5 0,-3-1 0 0,0 2 4 16,3 1-2-16,3-2-4 0,1 3-4 0,5-1 5 0,9-2 2 16,0 7 2-16,12-5-3 0,0 1-2 0,7-1 2 15,4 2-2-15,4-3 4 0,1-1-1 0,2 3-3 16,4-3-1-16,-1 0-1 0,5 0 0 0,-4 0 3 16,5 4-3-16,-2-3-1 0,-1-1-1 0,1 0 1 0,1 0 4 15,-4 4-3-15,-1-2-2 0,2-2 0 0,-3 2 3 16,0-1 0-16,-1 1 2 0,-1-2-5 0,1 1 1 0,0 0 2 15,-2-1 4-15,-2 1-3 0,-4-2 1 0,2 2-5 16,0-2-2-16,-1 1 2 0,0-2 0 0,2 0 2 16,1-1-6-16,2 2 0 0,0 0-3 0,-1-3 5 0,1 4-1 15,-4-1 3-15,2-3-1 0,-5 4-1 0,-1 0-2 16,-1 0 10-16,-2 0-8 0,-5 0 1 0,3 0 1 16,-1 0 1-16,-1 4-5 0,-2-4 2 0,-2 1 6 0,2-1-9 15,0 0 6-15,1 0-1 0,-2 4-2 0,-1-3 0 16,1 0 7-16,-1-1-1 0,-1 0-2 0,0 0-1 0,2 0 2 15,-3 2 3-15,4-2 0 0,-3 1-4 0,2-1-2 16,-5 2 2-16,4-2-1 0,1 1 3 0,-3 0-3 16,0 0 0-16,-1-1-3 0,-2 2 3 0,1 0 0 15,-8-2 0-15,2 1-1 0,-3-1 2 0,0 0 0 16,5 3-3-16,-3-3-1 0,0 2 6 0,-1-2-4 0,5 0-3 16,2 3 2-16,-4-3 0 0,2 0 0 0,-2 0 2 15,0 0 1-15,3 0-4 0,-1 4 3 0,3-4 0 0,-3 0-3 16,0 0-1-16,1 0 1 0,-1 0 0 0,0-4 2 15,0 4-1-15,0 0-3 0,0 0 3 0,0 0 4 16,3-3-2-16,-2 3 2 0,-1-2-5 0,3-1 3 0,-2 3 1 16,3-3 4-16,-4 1-2 0,0 0-6 0,1 1 3 15,2-2-1-15,0 0 2 0,-2 2-5 0,4-3 1 0,-4 4-2 16,3-1-3-16,-2-3 12 0,0 4-5 0,-1-3 3 16,-1 3 0-16,0 0-2 0,3-1 2 0,-3 1-2 15,0-1 6-15,-2 1-9 0,-1 0 9 0,3 0-8 16,0 0 6-16,-1 0 2 0,-1-3-5 0,2 3 3 0,-2-1-3 15,1 0 4-15,2 0-7 0,-2-1 4 0,-1 0-1 16,3 0-1-16,-5-3 1 0,4 5 4 0,3-5-1 16,-9 5-2-16,4-2 5 0,1 1-4 0,-10-1-4 0,2 1 2 15,0 0 3-15,0-1-8 0,2 2 4 0,1-1-1 16,-2 1-4-16,7-1 0 0,5 1 9 0,2 0-9 0,-3 0 3 16,4 0 1-16,-1 0-3 0,-1 0-1 0,-1 0 6 15,-1 1-2-15,3-1-6 0,-3 0 11 0,-2 0-6 16,4 0 0-16,-2 0 3 0,-3 1 6 0,-1-1-7 15,1 0-4-15,0-1 8 0,-1 2-7 0,-2-1 3 0,1-1 3 16,1 1-7-16,-1 0-2 0,2 0 1 0,-2 1 9 16,4 1-9-16,-2-1 3 0,2 0 4 0,-1-1-3 0,3 3 2 15,0-1-1-15,1 1-1 0,0-1 1 0,-1-2 3 16,4 4-2-16,-2-1-1 0,-1-1-2 0,3 1 4 16,-2-2-4-16,3 3 4 0,-5-3-1 0,6 0-2 0,-5 2 0 15,3 1-5-15,-3-3 15 0,1-1-9 0,-3 5 6 16,2-4 0-16,-4 2-3 0,5-1-3 0,-4-1 5 15,2 1-1-15,-1 0-10 0,-5 0 8 0,1-1-2 0,-5-1 4 16,4 0-10-16,-1 0 7 0,-1 3-1 0,4-6 0 16,-1 3-3-16,3 0 5 0,2-1-2 0,5-1-12 15,-3 0 15-15,2 1-7 0,-2 0 0 0,0 0-1 0,3-2 6 16,1 1-8-16,-1 2 2 0,1-1 8 0,2 0-2 16,-1 1-2-16,-1 0-2 0,4 0 4 0,-3 0-2 0,0 0 0 15,4 0-2-15,-2 0 1 0,-1 1 2 0,1-1 2 16,2 1-1-16,0 1-3 0,-3-2 3 0,3 0-1 15,0 0 4-15,-2 0-6 0,2 0-2 0,-1 0-1 0,1 0 6 16,-2-2 4-16,1 4-6 0,-2-2 0 0,-1-2 3 16,0 2-2-16,-2 0 4 0,3-1-2 0,-3 0-2 15,1 1 0-15,0-4 3 0,-5 4-1 0,-2 0-1 0,2-1-3 16,-5-3 2-16,4 4 0 0,-3 0 5 0,1-3-5 16,4 3-7-16,1 0 9 0,2-1-5 0,3 1 3 15,-2-1 0-15,-1-2-4 0,5 2-4 0,-9 0 5 0,5-2 4 16,-1 2-6-16,0 0 1 0,-2-1 3 0,0 1-3 15,1-3 6-15,-1 4-3 0,1 0-3 0,-1 0 3 16,0-2 0-16,2-1 2 0,-3 3 0 0,0 0-3 0,-3 0 2 16,5 0 1-16,-2 0 4 0,-1 0-6 0,-2 0 1 15,3 3 0-15,2-3-2 0,1 2 5 0,-2-2-6 16,2 0 8-16,-1 0-7 0,1 0 7 0,-2 0-5 0,5 0 5 16,-3-2-2-16,0-1-4 0,1 3 6 0,0 0-9 15,-1-2 3-15,0-1 0 0,0 3 6 0,0-2-8 0,-1 0 7 16,-2 1-3-16,-5 0 0 0,2-1 1 0,0 2-3 15,1-1 1-15,1 0-3 0,-1 1 4 0,4-3-8 16,1 3 6-16,4 0-4 0,2 0 4 0,-5 0 4 0,4 0-4 16,-2 0 2-16,3 0-2 0,-2 0 2 0,0 0-1 15,4 0 1-15,-1 0-5 0,1 0 3 0,-1-2-1 16,1 4 0-16,2-4 1 0,-5 0 1 0,5 0-1 0,-4 2 2 16,-3-3 7-16,1 3-9 0,2-2 1 0,-2-1-1 15,-2 2 5-15,-2-3-4 0,2 4 2 0,0-3-4 0,0 1-2 16,-1-1 10-16,0-1-5 0,-2 2 3 0,-1-3-6 15,4 5 2-15,-4-4 0 0,1 0 3 0,2 4 0 0,-5-3-7 16,2 1 9-16,0 0-4 0,-2 1 2 0,-4-2 0 16,-1 3-2-16,0-3-2 0,-2 3-1 0,2 0 0 0,-1-2 0 15,1 2 1-15,-5-3-4 0,10 3 8 0,-5 3-2 0,0-3-1 16,1 2 0-16,-3-2 0 0,2 0-6 0,0 3 5 16,0-2 1-16,2 1-5 0,-2-1 1 0,1 0 1 0,-1 0 1 15,5 1 1-15,-5-2 2 0,4 2-8 0,-3-1 8 16,3-1-5-16,0 3 4 0,-3-3-1 0,2 1 3 0,3-1-4 15,-3 0-2-15,2 1 12 0,0-1-10 0,-1 0 3 16,0 0 0-16,-3 0-1 0,5 0-5 0,-3 3 4 0,2-3 2 16,-4 0-5-16,1 0 3 0,0 0 1 0,-2 0-3 0,2 0 1 15,-1 0 5-15,-2 0-4 0,2 4-1 0,-1-4-2 16,0 1 3-16,4-1 1 0,-4 0 0 0,6 0-1 0,-3 2 2 16,2-2 0-16,-1 0 5 0,5 0-2 0,0 2 0 15,-3-2-1-15,0 0 0 0,1 0 0 0,3 0-4 0,-11 0 9 16,1-2-10-16,-1 2 0 0,-2 0 1 0,2-2-2 0,0 2-1 15,-3 0 2-15,0 0 4 0,9-1-6 0,-1 1 4 16,4-4-3-16,-2 4 1 0,-3 0 0 0,2 0 2 0,1 0 1 16,2 0-4-16,-2 0-2 0,0-3 1 0,-2 3 4 0,-1 0 1 15,3 0-3-15,-3 0 4 0,1 0-4 0,0 0-3 0,-4 0 4 16,4 3 0-16,-4-3-1 0,0 0 1 0,0 0 2 16,-4 0-5-16,0 4 4 0,1-4 6 0,-5 0-4 0,1 1-1 15,-2-1 1-15,0-1 1 0,-3 1-2 0,3 0-1 0,0-4 1 16,1 4 0-16,1 0 0 0,-1-3-1 0,5 2 0 15,-1-3-2-15,2 4 1 0,1-1 1 0,1-3-1 0,-1 3-5 16,0 0 3-16,1 0 3 0,-4-1-1 0,-1 1 2 0,-1 1 0 16,-2 0-1-16,1-3 1 0,-6 3 2 0,2 3 0 15,-2-3-3-15,-1 0 1 0,0 1-2 0,2-1-1 0,-5 2 5 16,4-2-2-16,0 1-3 0,2 0-1 0,-2-1 4 16,4 1 1-16,1 1 0 0,2 0 0 0,0-1-2 0,-2-1 2 15,1 0 4-15,-1 3-5 0,-1-1-2 0,-2-2 1 0,1 3 0 16,-4-3-1-16,-1 0 2 0,2 0-2 0,-3 0-3 15,-3 4 7-15,-1-4-3 0,0 1 1 0,-3-1-2 0,3 0 3 16,-4 2-2-16,0-2 0 0,0 0 0 0,0 0-5 0,0 0 7 16,0 0-4-16,0 2 6 0,0-2-3 0,0-2-4 15,0 4 4-15,0-2-2 0,0 0 5 0,0 2-3 16,0-2-4-16,0 0-1 0,0 0 0 0,0 0 5 0,-4 0-4 16,4 0 0-16,0 0-2 0,-1 0 2 0,-2 3 3 0,3-2-6 15,-1-1 2-15,-1 1 0 0,0 1 0 0,1-1 3 16,-2 4-2-16,2 0 2 0,-3 4 3 0,4-1 0 0,-4 2 2 15,2 2-1-15,1 0-2 0,-3 2-1 0,0-1 3 16,4 6-2-16,-1-3-4 0,-3 3 2 0,4 0 2 0,-4-1 2 16,4 6-2-16,-2-5 3 0,0 5-2 0,1-2-1 0,-4 1 1 15,5 4 2-15,-5-3-4 0,4 3-1 0,-5-2 7 16,2 6 1-16,-1-4-1 0,-2 4 4 0,1-1-4 0,-2 1 0 16,2 0 1-16,-1-1 1 0,2 5-3 0,-2-9-5 0,-1-1 6 15,1 2-6-15,1 2 2 0,-3 1 0 0,3-1-1 16,0 0 1-16,0-2-2 0,0 9 5 0,0-2-5 0,3 1 3 15,0-3 1-15,3 0-7 0,-3-3 6 0,0 3-1 16,3-4 2-16,-2-1-3 0,0 0 2 0,0-2-2 0,0 2 2 0,1-3 3 16,-2 1-3-16,3-4-1 0,-3 4 1 0,1-5 1 15,0 2-3-15,0-3 2 0,0-4-2 0,1 2-2 0,-3-1-1 16,4-3-1-16,-2 1 2 0,0-1-1 0,1 1 1 0,1 0 3 16,-3-1-3-16,2 0 6 0,-1-1 0 0,2 2-5 15,-4-1 2-15,4 4-1 0,-4-2 0 0,4-1-1 0,0 2 1 16,-1 0-3-16,1-2 2 0,0 1 2 0,0 1-3 15,0-1 0-15,1-3 0 0,-2-1-5 0,2 3 10 0,-1-4-3 16,0 4-1-16,0-1-1 0,0-3 4 0,0 2-1 0,0-2-1 16,4 3 3-16,-4-4-4 0,0 1-2 0,0 2 4 15,0-2-1-15,-4 0-2 0,4 1 2 0,0-3 5 0,0 3-4 16,0-3-3-16,0 0 6 0,0 3-9 0,-1 0 9 16,2 0-6-16,-2-3 1 0,1 2-4 0,-3 0 3 0,3 1 4 15,3 0-1-15,-3-1 4 0,1 2-6 0,-1-1 4 0,0-1-4 16,4 3 2-16,-4-4 1 0,0-1-3 0,4 0-4 15,-4 3 0-15,0-6 4 0,0 0-1 0,0-2 3 0,0 2-4 16,0-3 2-16,0 2 0 0,0-4 1 0,0 0 0 16,0 0-3-16,0 3 5 0,0-1-2 0,-4 2 2 0,4-1-2 15,0 1-1-15,-4 1 4 0,4 1-2 0,-1-1 3 0,-2 0-7 16,3-1 4-16,0-3-2 0,-1 3 1 0,1-2 3 16,0 0-6-16,0-2 1 0,0 0 1 0,0 0 0 0,-2 0 0 15,2 0 4-15,0 4-8 0,0-3 4 0,-2-1-2 16,2 0 7-16,0 0-5 0,-1 0 2 0,1 0-1 0,-4-1-1 15,4 1 9-15,-2 0-8 0,0 0 6 0,0 0-2 0,-2 0 3 16,3 0 0-16,-3-4 2 0,0 4 1 0,0 0-5 0,-1 0 8 16,0 0-1-16,-3-2-7 0,-4 0-1 0,3 1 2 15,-1-2-2-15,-5 0 0 0,1 0-3 0,1 1 1 0,-2-1 1 16,-4-1 2-16,5 0 1 0,-5-1 1 0,4 1-5 0,-4 2 0 16,1-2 6-16,-4 1-6 0,1 1-2 0,2-5-1 15,-2 7-2-15,-2 0-4 0,2-2 9 0,0-6-3 0,-3 3-2 16,2-4 3-16,-2 6-1 0,2-3 5 0,-2 0-1 0,0-2 2 15,0-1-10-15,-2 4 8 0,1-3-4 0,-4 2-1 16,2-2 1-16,2 3 4 0,-5-2-3 0,0 1-5 0,0 0 9 16,-3-1-4-16,5 0 5 0,-8 3-2 0,3-1 5 15,0-4-13-15,-4 4 8 0,2 1 5 0,-2-1-5 0,-2 0 2 16,2 1-4-16,8-2 1 0,-5 1-2 0,2 1 6 16,-1 1-4-16,6-2-6 0,-4 0 0 0,-1 0-2 0,1 5 4 15,-5-5 0-15,2 2-4 0,-4 1 4 0,4-1 2 16,-1 1 0-16,1-1 9 0,1 2-6 0,2-2 0 0,-4 3-1 15,2-1 8-15,-1-3-4 0,2 4-1 0,-1 0 0 16,0 0-4-16,0 0 4 0,0 0 0 0,2 0-4 0,-3 0 0 16,1 0-1-16,-2-2 1 0,0 2 4 0,2-3-4 15,-2 3-2-15,-1 0 5 0,2-2 0 0,1 1-8 0,0 0 6 16,-1 1-6-16,1-1 0 0,1-2 8 0,2 2-4 16,0 0-1-16,2 0 0 0,-2-1 6 0,3 0-6 15,-5-1 2-15,7 3 0 0,-7-4-1 0,3 4 1 0,-1-5-4 16,-2 5 2-16,4-2 7 0,1-1-2 0,6 3-4 15,-4-2 3-15,-1 2-5 0,6-2-2 0,-2 2 5 0,3 0-2 16,-1 0-5-16,-2 0 3 0,-2 2 0 0,4-2 0 0,-1 0 0 16,3 0 3-16,2 2 2 0,-3-2 1 0,4 0-10 15,1 0 5-15,-5 0 1 0,4 0-1 0,2 0-1 16,0 2 4-16,-2-2-8 0,5 1 1 0,-2-1 6 0,1 2-2 16,1-2 0-16,0 0-3 0,0 0 5 0,3 0-5 0,0 0 2 15,-1 0 2-15,3-2-1 0,-1 2 3 0,5 2-4 16,-5-2 6-16,4 0-6 0,1 0 5 0,-3 3-3 0,4-3-1 15,-4 2-1-15,3-2 2 0,-4 0-3 0,4 0-1 16,-3 0 2-16,0 0 0 0,0 4 0 0,-1-4 2 0,0 3 0 16,-3-2-4-16,1 0 9 0,-4 1-2 0,-1-1-3 0,3-1 0 15,-1 1 3-15,-4 0-4 0,2-1 4 0,-3 3-4 16,0-3-1-16,0 1 6 0,-1 0-3 0,-1-1-4 0,1 1 1 16,-3-1 5-16,2 0-5 0,-3 2 4 0,4-2 0 0,-3 0-9 15,-4 0 8-15,5 0 5 0,-4 0-3 0,1 0-8 16,-3 0 6-16,-1 0-1 0,-1 0 0 0,0 0 4 0,1 0-3 15,-3 0-2-15,0 0 2 0,-1 0 2 0,2 3-3 16,-6-3 0-16,3 2 2 0,-4-2-2 0,1 0 2 16,0 0 0-16,-5 0 3 0,4 0-3 0,-2 4 0 0,0-4 3 15,-1 0-5-15,-2 0 2 0,0 0-2 0,7 0-2 0,-1 0 2 16,4-4-2-16,-4 4 1 0,4 0-3 0,-3 0 3 16,4-2-1-16,-2 2-2 0,2-3 4 0,-6 1-3 0,5 1 3 15,-3 0 2-15,3 0-5 0,-1 1 0 0,-2 0 7 16,7-3-3-16,-8 2-1 0,3 1-2 0,3 0 4 0,-5 0-3 15,3-1 6-15,-1 1-3 0,1 0-3 0,-2 0-2 16,2-1 3-16,2 1 1 0,-3-2-1 0,5 2-2 0,-3 0 0 16,0 0 1-16,2-1-2 0,-1 0 7 0,-2 1-6 15,4 0 0-15,-2 0-1 0,-2 0 6 0,-2 1-6 0,4 0 5 16,-5 1-3-16,3-1-1 0,-4 0 0 0,1 0 7 16,1 3 1-16,-2-3-5 0,-1 0 8 0,1 1-8 15,-5-2 6-15,5 5-6 0,0-5 9 0,0 0-13 0,-1 0 3 16,-3 0-1-16,5 4 0 0,2-4 1 0,0 0-6 15,3 0 8-15,2 1-9 0,-3-1 10 0,4 0-6 0,0 0 4 16,-4-1-3-16,-1 2 2 0,-1-1 6 0,0 0-11 16,1 0 11-16,-1-1-7 0,1 1 3 0,-3 0-3 0,5 0 7 15,-3 0-6-15,-3 0-5 0,5-4 10 0,-1 4-5 16,1 0-3-16,-3 0 5 0,3 0-2 0,0 0-8 0,3 0 7 16,-4 0 4-16,5 4-4 0,-3-4-5 0,2 1 9 15,-3-1-7-15,0 3 2 0,0-2 5 0,-2 2-2 0,2-1-1 16,-4-2 1-16,1 3 4 0,-1-3-5 0,1 1 5 15,1 0-2-15,-5-1 1 0,2 0-4 0,-1 0 1 0,1 0-1 16,-3 0 2-16,1 0-1 0,-3-1-1 0,0 1 0 16,1-1-1-16,3 1 3 0,-5-3-2 0,-3 3 4 15,12-2-8-15,-4 2 2 0,2-1 0 0,1-1 3 0,5 1-1 16,-7 1 0-16,8 0 0 0,1 0-3 0,-8-3 4 0,3 3-3 16,0 0 5-16,1 0-6 0,-1-1 2 0,1 1-2 15,-1 0 3-15,2 0 0 0,-1 0 3 0,-2 1-4 16,1-1 2-16,0 0 0 0,-1 0-4 0,0 0 5 0,0 0-1 15,-3-1-2-15,3 1 0 0,-2 0 4 0,3 0-6 16,-4 1 1-16,-2-1 3 0,7 0 3 0,-8 0-7 0,7 0 9 16,-2 0-7-16,-3 0 3 0,2 0 2 0,1 3 2 15,1-3-5-15,-4 0-6 0,1 1 9 0,-1 1-9 0,1-1 4 16,-1 1 1-16,1-2-4 0,0 0 2 0,0 3 4 16,0-2-2-16,0 0-1 0,4-1 1 0,-5 0 2 0,3 3-4 15,-2-3 1-15,-4 1 2 0,7 1-1 0,-1 0 1 16,3-2-2-16,-6 0 1 0,7 4 0 0,-6-3 2 0,5 2-2 15,-1-3-1-15,-6 2 1 0,0-1-2 0,-4-1 3 16,0 3-5-16,5-2 0 0,-5 1-2 0,1 0 6 0,0-2-3 16,-1 3 1-16,-2-1 3 0,2 1-5 0,0-3 5 15,1 0-1-15,-3 0 5 0,2 2-7 0,0-2 4 16,3 0-6-16,-1 0 5 0,-2 0 5 0,3 0-2 0,-1-2-3 16,-1 2-1-16,2 0 6 0,-3 0-4 0,4 0 3 15,-2 0-5-15,-2-3 1 0,4 3 1 0,-1 0 3 0,-2 0-6 16,1 0-3-16,2 0 3 0,-3-2 3 0,0 2 2 15,4-3-6-15,-5 3-2 0,7 0 1 0,3 0 7 0,1-1-5 16,-3 1 2-16,5-1-3 0,-3-1-2 0,3 1 4 16,-1-2-3-16,-1 2 4 0,-5-1-5 0,0-1 7 0,3 2-5 15,-2-3 4-15,-2 4-4 0,3-2 4 0,-2 0 1 16,-2-2-1-16,5 4-5 0,-3-1 4 0,4 0-2 16,-4-2-1-16,0 3 3 0,0-2-4 0,1 1 4 0,-3-1-5 15,1 1 7-15,0-2-8 0,0 3 4 0,-1-1 1 0,1-3 1 16,0 4 1-16,0-5-2 0,-3 5 2 0,4-2-3 15,0 1 7-15,0-1-4 0,0-1 0 0,3 1-4 16,1 1 2-16,0-1 0 0,1 1-1 0,-1-3 4 0,2 4-7 16,3-4 5-16,-3 4 0 0,5-2 1 0,-2-1-1 15,-3 3 0-15,7-2 0 0,-2 1-1 0,0 1 0 0,-1-2-1 16,5 2 0-16,-2 0 0 0,0-2 3 0,-3 0-2 16,5 2 0-16,0 0 0 0,6-1 2 0,-2 1-5 0,-1 0 5 15,-2 0-2-15,5 1-3 0,-1-1 1 0,-1 2 2 16,-4-2-2-16,3 2 0 0,-3-2 5 0,2 0-4 0,-1 2 1 15,2-2-1-15,-1 0 1 0,-1 0 2 0,4 0 1 16,0 0-5-16,0 0 2 0,0 1 0 0,-2-1 3 0,3 0-4 16,-3 0 1-16,2 0-3 0,-4 2 2 0,1-2 1 15,-1 0-2-15,-1 0 0 0,-1 0-4 0,1 0 7 0,0 3-1 16,-5-1 0-16,3-2-5 0,-4 0 6 0,1 0-3 16,2 4 8-16,-1-1-3 0,-2-3-2 0,-2 1-2 15,4 0 4-15,-2-1 0 0,1 2-2 0,1-1 3 0,-2 0-12 16,2-1 9-16,-1 1-4 0,2 2 6 0,-1-3-7 0,-2 1 7 15,0 0-6-15,1-1 3 0,-1 0 4 0,0 0-3 16,0 0 0-16,0 0 0 0,2 0-1 0,-3 0-1 16,2 0 2-16,-1 1-1 0,0-1 2 0,0 2-5 0,2-2 7 15,0 0-8-15,0 3 8 0,2-1-8 0,-3-2 8 16,7 0-4-16,-2 0 4 0,-2 4-4 0,2-4 0 0,2 1 0 16,-1-1-3-16,-1 0 8 0,2 3-10 0,-2-2 7 15,0-1-8-15,1 2 8 0,1-2-4 0,-1 1 4 16,1 1-1-16,1-2-1 0,0 3 2 0,4-2-1 0,0-1 1 15,0 1-2-15,4-1-1 0,-1 0-1 0,2 0-5 0,2 0-11 16,-2-1-11-16,-2 2-13 0,7-1-6 0,-4 0-10 16,5 3-15-16,-9-2-13 0,11 3-18 0,-7-4-9 15,5 5-12-15,0-5-23 0,0 0 1 0,-3 0-37 0</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04T09:12:44.054"/>
    </inkml:context>
    <inkml:brush xml:id="br0">
      <inkml:brushProperty name="width" value="0.05292" units="cm"/>
      <inkml:brushProperty name="height" value="0.05292" units="cm"/>
      <inkml:brushProperty name="color" value="#FF0000"/>
    </inkml:brush>
  </inkml:definitions>
  <inkml:trace contextRef="#ctx0" brushRef="#br0">7494 11398 1000 0,'-2'-2'9'0,"1"4"-3"16,2-8 16-16,-1 6 8 0,2-1 3 0,1 1-27 16,0 0 38-16,-3 0-22 0,0 0 31 0,0 1-28 15,3 1 33-15,-6-2-52 0,3 4 0 0,-3-3 28 0,3 6-31 16,-1-6 27-16,-1 5-39 0,0-6 29 0,1 5-47 15,-2-3 44-15,3-2 8 0,0 0-7 16,-3 19-15 0,1 6-1-1,2-25 16 17,0 0 5-17,0 0-7 1,24 0 3-16,-24 0-2 15,0 0 2 1,18-12-17-16,-18 12 10 31,0-16-2-15,0 16-51 0,0 0 2-16,0 0-23 15,0 0-3-15,0 0-30 0,0 0-38 0</inkml:trace>
  <inkml:trace contextRef="#ctx0" brushRef="#br0" timeOffset="4789.58">7497 11540 1074 0,'0'0'16'0,"0"0"13"0,0 0 10 0,0 0-21 15,0 0 30-15,0 0-24 0,0 0-1 0,0 0-6 16,0 0 36-16,-18-5-37 0,18 5 21 0,0 0 11 16,0 0-7-16,0 0-8 0,0 0 0 0,0 0-9 15,0 0-8-15,0 0 2 0,0 0 0 0,0 0 8 16,0 0-7-16,0 0-2 0,-9-29-3 0,9 29 2 15,0 0 10-15,0 0-10 0,0 0 15 16,0 0-6-16,-3-35 3 0,3 35 5 16,0 0-1-16,0 0 6 0,0 0-2 0,0 0 0 0,0 0-4 15,0 0-9-15,0-24-9 0,-27 18-32 32,27 6-2-17,-51 25 10-15,-16 39-9 31,67-54 14-31,3-6 1 0,0 5 7 0,0-2-4 16,3 0-5-16,-2 1 2 0,5-2 1 0,-3-1 3 16,5 3 2-16,-1-3-3 0,2-1 1 0,3-2 1 0,-1 0 2 15,1-1 1-15,4-1 1 0,2-1-3 0,-3-1 3 16,0-1 1-16,0-1-2 0,-1-2 2 0,-1 0 2 16,-1 1-3-16,-2 0-1 0,-4-4 3 0,0 4-6 0,-1-3 1 15,-1 1 0-15,-2-2-3 0,-4-1-3 0,2-1 4 16,-1 0-6-16,-4 2-5 0,1-4-4 0,-5 4-3 0,1-1 0 15,-2 0 2-15,-1 1 3 0,1 2-6 0,-5 1 5 16,3-2 2-16,0 2 7 0,0 1-2 0,0 1 1 16,-3 1 4-16,5 0-2 0,-4 0 1 0,4 3 0 0,-1-2 0 15,-1 2-1-15,3 0 1 0,-1 0-7 0,-1 2-2 16,2-2-1-16,-2 5 4 0,4-4-7 0,-2 2 1 16,2 1-2-16,-1 0 2 0,2 1 4 0,-3-2 0 0,3 3 0 15,-3-1 1-15,2 1 6 0,2-2 1 0,-4 1-4 16,5 3 5-16,-1-2-2 0,-1 1 2 0,3 2 3 15,0-1-1-15,0 0-3 0,0 0-1 0,0 1 7 0,0-2-6 16,3 0 5-16,-3-1-3 0,3 3 1 0,0-4 5 16,0 0-4-16,-1 1 2 0,2-4-1 0,2 3 3 15,-3-1-3-15,3-3-2 0,-3 0 0 0,2 1-4 0,-1-1 4 16,2-1 5-16,-2-1-2 0,0 2 1 0,3-1-3 16,-4-1 7-16,7-2-5 0,-5 2-1 0,3-3 4 15,-1 2-5-15,2-3 1 0,0-1 0 0,1 1 1 0,-1 0-1 16,-1-1 4-16,-1 0 1 0,1-1-3 0,-5 3-4 15,4-4 3-15,-5 3 1 0,2-1-1 0,-2 1 0 16,1-2-5-16,-3 1 1 0,-3 1 1 0,3-3 5 0,0 2-7 0,-3 1 1 16,-2-3 0-16,2 6-7 0,-3-3 5 15,1 1-2-15,1 1 4 0,-3 2-7 0,3 0 0 16,0-1-1-16,-3 2 3 0,3 0 2 0,-1 0 0 0,-1 0-3 16,0 2-2-16,1-1 5 0,-2 0 1 0,-2 4-1 15,1-3-4-15,-2 0 1 0,1 3 3 0,0 0-3 16,2 0 4-16,-1 1-6 0,-1-1 4 0,3 1 0 0,-1 2-1 15,4-5 0-15,-2 5-6 0,4-3 8 0,-1 3-5 16,2-2 6-16,0 1 1 0,2-1 0 0,2-1 0 16,1 4 5-16,-1-2-3 0,-1-2-2 0,5 1 3 0,-1-1-2 15,1 3-2-15,-1-4 1 0,5-2 6 0,-3 2-8 16,0-3 9-16,2 2-2 0,2-3-1 0,-1 0-1 0,0-3 0 16,1 2 0-16,-2-3 4 0,2 1 0 0,-2-2-5 15,0-1 2-15,0-1 1 0,-2 0-4 0,0-2 0 16,-1 0-4-16,-1 2-3 0,2-4-1 0,-3 2-2 0,-3-1-5 15,2 2 1-15,-2-3 2 0,-3 2-4 0,0-4-8 16,-3 3-2-16,-2 1 1 0,1-1 10 0,-4 1 1 0,2 0-1 16,0 3 5-16,-1 0-4 0,2 2 13 0,-2 0-1 15,-1 2 6-15,2 1-14 0,-3 1 2 0,2 0 0 16,-1 0 1-16,-1 1 4 0,0 1-4 0,-4-1 0 16,2 2-1-16,1-1 5 0,0 3 4 0,-1 0-2 0,-1-1-6 15,3 0 8-15,0 1-1 0,0 1 1 0,3-3 1 16,0 3-3-16,0-1-3 0,0 1 4 0,2 1 4 15,1-2-6-15,-2 2 5 0,2 0 3 0,-1 1-7 0,4 3 3 16,-2-3-1-16,2 2-2 0,0-1 1 0,0-1 1 16,2 2-4-16,2 2 1 0,2-3 6 0,-1 0-5 15,2-1 6-15,2-1-1 0,1-1-3 0,1 2 2 0,0-4-1 16,-1-2 2-16,2 1-3 0,1-1 8 0,2-2 0 16,-2-2 2-16,3-1 1 0,2 1 1 0,-4-4 2 0,2 0-1 15,2 0 1-15,-6-1-1 0,1-1 5 0,-2 1-10 16,-4 0 9-16,1 0-4 0,-2-2-7 0,-5-1 7 15,2 2-5-15,-4 0 0 0,-1-3-8 0,-1 1 5 0,-3 1-9 16,0-2 2-16,-3 0 7 0,0 1-9 0,-4 1 1 16,1-1-3-16,0 2-1 0,-3 2-1 0,0-1 1 15,1 1 1-15,1 4-5 0,-2-1 4 0,2 3-2 0,0 0 4 16,0 2-1-16,1-1-1 0,-1 1 7 0,2 1-3 16,-1 0 0-16,3 3-1 0,0-2 0 0,0-1-1 15,3 3 1-15,-1 1 0 0,-1-2-9 0,5 1 8 16,-1 0-2-16,-2-1 0 0,4 2 6 0,-1 2-4 0,3-3 1 15,-4 1 1-15,4 1 2 0,0 1-2 0,0-1 1 16,0 0 4-16,4 0-5 0,-1 2 7 0,3-1-2 0,0-2 1 16,0 1-1-16,2-2-2 0,4 0 4 0,-5-1 0 0,2-2-3 15,0 1 0-15,0-2 3 0,0-1-1 16,3-1 5-16,-1 0-3 0,0-1 4 0,0-3-3 0,4 1 5 16,-2-2-3-16,-2-1-4 0,2 1 6 0,-2-1-1 15,-2-2 2-15,0 0-7 0,-2 1 0 0,1-1-4 0,-4 0 0 16,-1 2-1-16,-3-3 2 0,0-1 2 15,0 2 0-15,-3-1-7 0,0 0 5 0,-1 3 0 0,-1-2 3 16,-2 0 1-16,4 2-9 0,-5 4-8 0,1-2 8 16,-1 0 0-16,1 4-6 0,0-2 4 0,-4 4-4 0,5-2 4 15,-3 0 2-15,1 4-4 0,-1-2-2 0,0 1 1 16,2 1 1-16,-2-1-1 0,1 3 6 0,-2-4-1 16,4 6-6-16,0-3 7 0,0 1-3 0,3-2 2 0,0 0 3 15,0 1-5-15,2 1 0 0,-1-3-4 0,4 2 8 16,-1-1 0-16,-1 2 2 0,3-1-1 0,0 3-1 15,0-4 1-15,1 3 1 0,1-1 2 0,-2 0-2 0,3-1 0 16,0-1 4-16,0-1-3 0,-3 0 3 0,5-2 5 16,-4 1-6-16,-1-2 1 0,5 0 4 0,-4 0 5 0,-1-2-11 15,0 0 4-15,3-2 3 0,-2 1-1 0,1-4 5 16,-1 3-6-16,-2-3-3 0,0-1-3 0,0 3 5 16,0-4-1-16,-2 1-2 0,0 0 0 0,-2 0-6 0,-2 0 9 15,2 0-2-15,-2 1 2 0,1 0 0 0,-1 2 2 16,0-1-1-16,0 4 1 0,1-1-1 0,-3 0-7 15,3 2 5-15,1 1-6 0,-2-1 1 0,1 1-7 16,3 1 4-16,0-1-6 0,-3 0 4 0,0 1 5 0,1 0-8 16,1-1 7-16,-2 2 2 0,0 0 4 0,-1-1-10 0,1 0 5 15,-2 1 0-15,2 3-4 0,0-5 3 0,0 0-3 16,2 3-3-16,1-1 1 0,-2 1 4 0,2-3-4 16,-2 1 0-16,4-1 5 0,-2 0-2 0,0 0 1 15,2 0 0-15,-2 0 0 0,0-1 2 0,1 1 6 0,-1-3 1 16,3 3 0-16,-3-2 0 0,0-1-3 0,0 3 4 15,3 0 2-15,-3-2-5 0,0-1 2 0,3 2-5 16,-3-1-1-16,3-1 4 0,-1 0-2 0,-1-1 2 0,-1 2-2 16,4-5 2-16,-2 2-4 0,-2 2 0 0,3-1-1 15,-3 1 1-15,0 0 4 0,0 0-8 0,0 0 5 16,0 3-5-16,0 0 1 0,0-2 1 0,0 2-3 0,-3 0 4 16,3 0-8-16,-2 2 3 0,2-2-5 0,-2 3 4 15,0-3 1-15,4 2-3 0,-4-1 3 0,2 2 0 16,0-3 4-16,0 0-2 0,-1 3-1 0,-1-2 0 15,-1-1-3-15,3 0 5 0,0 1 0 0,-3-1 0 0,3 0-3 16,0 0 5-16,0 0-4 0,0 2 9 0,0-2-3 16,0 0 1-16,3 0-1 0,-3 0-6 0,0 0 1 0,0 1-4 15,0-2 2-15,0-1-10 0,0 2 4 0,0 0-6 0,0 0 4 16,0 0 2-16,3-1 0 0,-3 0 0 16,2 1 5-16,-2 0-1 0,3-3 24 0,-1 3-31 0,0-3 18 15,-2 3-35-15,0-1 40 0,3-1-47 0,-3-1 34 16,0 0-11-16,0 3-29 0,0-2 22 0,-3 2-30 15,1-2 27-15,-2 4-39 0,-2-2 39 0,6 2-52 0,-3 1 16 16,3 2-7-16</inkml:trace>
  <inkml:trace contextRef="#ctx0" brushRef="#br0" timeOffset="16075.99">22197 7899 1074 0,'28'21'10'15,"-28"-21"14"-15,0 0-5 0,0 0 13 16,0 0-1-16,9 33 15 0,-14 4-39 16,6-29 32-16,-16-3-35 0,18 3 3 0,-6-1 27 0,6 0-43 15,8 0 63-15,-11 2-82 0,0 1 45 0,0-2-44 0,0 4 33 16,1 0 4-16,-10 1-32 0,9 1 29 0,-9 2-34 15,9 0 31-15,-1 1-5 0,1 1 2 0,-5 1 7 0,2-3-6 16,0 3-4-16,2-1 4 0,-2 2-1 0,3-1 3 0,-5-4 2 16,2 3 1-16,2-4-11 0,1 3 7 0,0-1 0 0,0-2-3 15,1 0-5-15,-1-2-37 0,23-5-2 0</inkml:trace>
  <inkml:trace contextRef="#ctx0" brushRef="#br0" timeOffset="16746.5">22425 7681 1091 0,'-5'-6'42'0,"-10"-1"-17"0,11 1 5 15,-16 1 3-15,20 5 4 0,-16-7 4 0,14 7 6 0,2-6 13 16,-3 5-40-16,6-3 27 0,-6-1-4 0,6 2 0 16,-8-3-2-16,9 5 2 0,-8-3-4 0,4 1-11 0,-4 0-4 15,0 1-12-15,-1-1 2 0,-1 1-2 0,1 2-6 0,-4 0-3 16,-1-3-3-16,-3 6-4 0,-2-3-1 0,-3 5 8 15,2-2-2-15,-4 2 3 0,-2-1-4 0,2 3 1 0,2 1-2 16,0-1 2-16,2 3 3 0,-1 0-7 0,2 0 2 0,0 1-4 16,2 2 3-16,-3 1-1 0,1-1 5 0,0 1 1 15,2 1-4-15,0-1 1 0,0 2 1 0,2 0-4 0,1 1 6 16,-1-2-1-16,5-2-3 0,-1 4-4 0,-1-1 4 0,2 2 5 16,3-4-8-16,-1 5 3 0,1-1 2 0,3 4-2 0,0-3-5 15,0 4 9-15,0-4 2 0,0-2-7 0,1 2 5 0,1-1 0 16,2-2-4-16,-1 0 2 0,0-1 8 0,2 0-12 15,1 1 0-15,-2-1 2 0,2-1 1 0,0 3 3 0,-1-2-5 16,1 1 4-16,1-1-4 0,1 0 7 0,1 2-3 0,-2-4-1 16,5 2 3-16,-3-1 1 0,3 0-2 0,3 1 4 15,-2-3 0-15,0 1 3 0,-2 0 7 0,7-2 5 0,-6-1 1 16,9 0 1-16,-1-3 8 0,4 0-2 0,-5 1-6 0,11-4-1 16,0-3-2-16,6 0-5 0,-2-2-1 0,7-3-5 15,-5 0-7-15,-2-1 0 0,8-4 3 0,-9-1 1 0,4 0-7 16,-8-4 6-16,5 1-5 0,-8-1 5 0,-1-4 6 15,1 4 1-15,-7-4-6 0,-1-1 2 0,-3 0 4 16,-2-3 0-16,-4-2 5 0,2 1-5 0,-7-4-4 0,1-1 1 16,-2-3 2-16,-3 1 5 0,-5-1-4 0,2-2 0 15,-4 1-5-15,-5 0 2 0,1 5-3 0,-3 0-1 16,-1 3-4-16,-8 4-6 0,5-1-8 0,-6 6-12 0,0 1-12 16,-6 1-18-16,5 5-21 0,-7 1-14 0,5 4-27 15,1 1-41-15,0-2-10 0</inkml:trace>
  <inkml:trace contextRef="#ctx0" brushRef="#br0" timeOffset="17693.93">19952 10086 1140 0,'0'0'20'15,"0"0"9"-15,0 0-6 0,0 0 37 16,0 0-37-16,0 0-5 0,0 0 43 15,0 0-4-15,20 0-48 16,-20 0 26-16,0 0 6 0,0 0-3 0,0 0-8 16,0 0-3-16,0 0-9 0,0 0-6 0,0 0-28 31,16 14 14-31,-16-14 25 16,0 0 5-16,0 0 4 15,43 56-19-15,-43-56 6 0,0 0-41 16,2 53 4-1,-2-53-3-15,0 0 0 16,0 0 1-16,-45 102-9 16,45-102-7-16,0 0 18 0,0 0 1 0,0 0 0 15,0 0-9-15,-16 35 17 0,16-35-8 16,0 0 47-16,0 0-4 16,0 0 4-16,10 19 6 0,-10-19 2 0,0 0 10 15,0 0 11-15,0 0-7 0,0 0 2 0,0 0 3 0,0 0-5 16,73-14-2-16,-73 14-1 0,0 0-13 0,0 0-8 15,177-51-7-15,-155 46-11 0,-4-2-6 0,-3 3-3 16,0 1 1-16,-7 1-4 0,-1 2-15 0,-4-2-17 0,2 6-24 16,-5-5-12-16,1 6-29 0,-1-5-22 0,-1-1-17 15,1 1-43-15</inkml:trace>
  <inkml:trace contextRef="#ctx0" brushRef="#br0" timeOffset="18219.61">20106 9826 1058 0,'-18'-6'11'16,"-3"-1"3"-16,-1 3 18 0,-2 1-27 0,4-1 46 15,-2 4-22-15,1-1 4 0,3 2 0 0,2-1-11 0,-1 6 1 16,2-3-22-16,2 1 30 0,1 1-46 0,-2 1 20 16,4 3-3-16,-5 1 1 0,1 1 3 0,1 3-9 0,-5 4 7 15,3 1-5-15,1 0 1 0,-5 5 3 0,4-2-2 16,-3 2 2-16,3 3-1 0,-3 0 1 0,3-2-1 16,0 2 0-16,0-5-1 0,5 5-4 0,-1-3 5 0,4 0-1 15,-4-2-5-15,4 2 2 0,2-3-2 0,1-2 5 16,1 2 3-16,3 0 5 0,0-2 1 0,1 0-3 15,4 1 5-15,-1-4 17 0,4 1 13 0,4-1 0 0,-3-2 0 16,6 2 0-16,-2-5 7 0,8 2 8 0,1 1 3 16,2-4-16-16,6 3-8 0,2-4 4 0,4 5-4 15,4-6 0-15,3 2-12 0,5-3-6 0,2-1-3 0,-1-4-1 16,5-1-15-16,-2-2-7 0,1-5-2 0,-5-6-10 16,4 2-3-16,-7-1 2 0,-3-6-2 0,-3 2 0 15,-8-7 8-15,-3 3 4 0,-9-3 6 0,-3-1 3 0,-5 4 8 16,-4-8 2-16,-5 3 1 0,-2-3 2 0,-2 2 3 15,-4-5-2-15,-1 3-1 0,-5-6 3 0,-3 4-2 0,-8-1-6 16,1 1-2-16,-9 5-1 0,3-3 1 0,-7 5-8 16,0 3 2-16,-4 4-2 0,2 2-5 0,1 4 6 15,-1-1 0-15,-1 5-13 0,2 1-19 0,3 4-10 0,3-1-31 16,-1 2-31-16,9 0-6 0,-2 3-64 0</inkml:trace>
  <inkml:trace contextRef="#ctx0" brushRef="#br0" timeOffset="19510.89">18938 11599 1033 0,'0'0'53'0,"0"0"-37"0,2-24 44 15,-2 24-25-15,0 0 7 0,0 0-1 0,0 0 13 16,0 0 10-16,0 0-45 0,0 0 41 0,0 0-37 16,0 0 29-16,0 0-1 0,0 0 13 0,0 0-5 0,0 0-6 15,0 0 1-15,0 0 1 0,-2-16 0 0,2 16 0 16,0 0-2-16,0 0-12 0,0 0 0 0,0 0-3 15,0 0-2-15,0 0-1 0,2-15-9 0,-2 15-4 0,0 0-3 16,0 0-1-16,0 0-2 0,-16-19-17 16,11 18-5-16,-2 1 2 0,-1 1-2 0,2-1-2 15,0 0 5-15,0 3-3 0,-1-2 0 0,-1 2-1 0,4 0 3 16,4-3-14 0,-15 25 12-1,24 18 15 1,30 16 5-1,-32-55-13-15,-7-4-19 32,29-2 27-17,-29 2 7 1,41-25-14 0,-41 25 27-16,0 0-10 15,0 0 2-15,0 0 5 0,35-53-1 0,-35 53 2 16,0 0 3-16,0 0-3 0,0 0-9 0,0 0-1 15,0 0-11-15,-33-5-18 32,33 5-4-17,-37 17 7 1,37-17-12-16,0 0 1 16,-27 18-8-16,27-18 5 15,0 0-2-15,0 0-3 0,0 0-1 0,0 0 1 16,0 0-3-16,0 0 2 0,0 0 3 0,0 0 1 0,0 0 8 15,0 0 1-15,0 0 8 16,21-13 12 15,-21 13 13-15,4-20 9-16,-4 20-10 16,-22-39-34-1,14 42-15-15,-1-6-23 0,0 8-28 16,3-5-32-16,-3-1-63 0</inkml:trace>
  <inkml:trace contextRef="#ctx0" brushRef="#br0" timeOffset="29304.42">5011 4833 1485 0,'-5'5'24'0,"-2"-7"22"0,5-2 29 16,4 4 18-16,-2-3 21 0,3 1 13 0,1-6 6 0,4 6-2 16,-8 2-23-16,0 0-13 0,0 0-18 15,0 0-6-15,0 0-10 0,0 0-4 0,0 0-4 0,0 0 5 16,3-18 8-16,-3 18 9 0,0 0-5 0,0 0-6 16,0 0-7-16,0 0-8 0,0 0 1 0,0 0 2 0,-3-58-6 15,3 58-18-15,0 0 0 0,0 0-5 0,0 0-3 0,0 0 4 16,0 0-7-16,0-131 7 0,3-32-16 15,-3 130-4-15,4-4-1 0,-2 2-6 0,-1 0 1 0,2-5 3 16,0 3-5-16,-1-1 4 0,2 1 3 0,-4 0-3 16,0 4 0-16,0 0 2 0,0 2 0 0,-4-1-2 0,2 5 0 15,-1 3-3-15,-3 0 0 0,2 2 2 0,1-1 4 16,-3 4-6-16,0 2-2 0,3 4 1 0,3 13-16 31,-35-19-3-31,35 19-10 16,0 0 8-16,-46-7-3 15,46 7 10 1,0 0-2-16,-96 48 14 16,96-48-11-16,0 0 0 15,0 0-5-15,-58 174 25 16,61-155-2-16,-3 7-2 0,3-5 5 0,-3 5-3 0,4-3 2 16,-1 3-6-16,3-1 4 0,-1-1-3 0,1 0 1 15,3 2 1-15,-2-4-6 0,1 1-4 0,4-3 0 16,-2 3 4-16,-1-5-2 0,-9-18-13 0,0 0-6 15,0 0 9-15,0 0-6 16,80 93 16-16,47 3 22 31,-48-45-3-31,-60-42-2 0,-1 0-9 0,1 0 8 0,0-4-2 16,0 1-2-16,1 1-2 0,-1-6 2 0,2 4 6 16,-1-5-10-16,2 0 6 0,-1-5-2 0,3 1-1 15,-3-4-1-15,3-2 1 0,0-3 3 0,0-3-6 0,0-1 9 16,1-3-5-16,-1-2 1 0,0-2-3 0,-3-3 5 0,-4 0-2 15,2 1-4-15,-4-2 1 0,0-1-2 0,-5 2 4 16,-2-2 0-16,-2 0 0 0,-1-1-6 0,-1 0 6 16,-3 2-5-16,-1-2 1 0,0 0-1 0,0 1-4 0,-1 0-6 15,-3 1 3-15,0 2 1 0,-3 1-3 0,1 1 9 16,-1 3 2-16,2 3-1 0,-5 1 3 0,2 4 8 0,2 1 6 16,-2 3-1-16,2 0 3 0,1 4-5 0,-3 0 6 15,2 2 4-15,2 0 3 0,-1 1-4 0,0 2 4 16,0 0-2-16,-1 0-1 0,4 0 5 0,-4 0-8 0,3 0-6 0,-1 2 0 15,2-1-4-15,-1-1-4 0,3 2-3 0,-4 0-2 16,2-1-3-16,2 1-3 0,0 1 1 0,0-3-2 16,0 3-4-16,0-1-3 0,0 1 3 0,2-2 0 15,-2 4-3-15,4 3 8 0,-4 2-2 0,3 4-1 16,-1 4 9-16,2 1-1 0,-1 8 2 0,0 3-2 0,2 1 4 0,2 1-5 16,-1 3 2-16,3 0 0 0,0-2-2 0,-3 3-2 15,3 0 4-15,3-1-1 0,-3-1-2 0,2-1-3 16,-2-1-1-16,2 0-11 0,2-2-8 0,0 4-18 15,-1-7-17-15,0 0-13 0,4-3-14 0,-5-2-31 16,4-2-25-16,-3-6-24 0,0 5-39 0,1-6-26 0,-4-1-46 16,2-8-25-16</inkml:trace>
  <inkml:trace contextRef="#ctx0" brushRef="#br0" timeOffset="29650.28">6030 4223 1348 0,'-1'2'0'0,"1"-2"2"0,0 4 1 16,-2-3 2-16,0 2 3 0,4-1 2 0,-2 1-2 0,2-3 10 16,-1 5 19-16,2 2-1 0,0 0 3 0,0 3-3 15,3 3 1-15,0 1 2 0,1 3 7 0,4 2-7 0,-2-1-14 16,0 1-4-16,3 1 1 0,-1 0 1 0,0 1 0 0,-2 0-5 16,2-1-7-16,-3-2-1 0,-1 1-1 0,0-1 2 0,-1-1-5 15,-4-2-1-15,1-3 0 0,3 0 1 16,-2-3-1-16,-2-1-8 0,-2 2-38 0,0-4-33 0,1-3-48 15,5-1-22-15</inkml:trace>
  <inkml:trace contextRef="#ctx0" brushRef="#br0" timeOffset="30001.9">6403 3860 1605 0,'-3'1'3'0,"3"-1"23"0,3 2 15 0,-6-2 13 0,6-2 13 15,-3 4 4-15,0-4 5 0,9 1 3 0,-9 1-1 16,0 0-18-16,0 0-16 0,0 0-14 0,0 0-7 15,0 0 7-15,0 0 5 0,0 0 7 0,39-14 6 0,-39 14 4 16,82-31 5-16,-55 25 6 0,3-2-7 0,3 3-7 16,3 0-12-16,-3 1-16 0,1-3-5 0,-2 3-6 15,1 0-3-15,-2-1-2 0,-3-3-1 0,-1 2-3 16,-1-2 1-16,1 0 6 0,-2 2-5 0,-2-3 0 0,-1 0-24 16,-1 3-23-16,-2-3-19 0,-4 2-30 0,-1 2-28 15,-8 0-33-15,0 10-38 0,-3-6-50 0,-3 0-17 16</inkml:trace>
  <inkml:trace contextRef="#ctx0" brushRef="#br0" timeOffset="30276.2">6654 4160 1789 0,'0'5'13'0,"-3"-5"13"15,3 0 16-15,0 4 30 0,3-4 15 0,-6 0 28 16,8 0 12-16,-2 0 4 0,3 0-13 0,-3 0-8 16,0 0-16-16,-2 0-26 0,2-1-18 0,0 1-23 0,2-3-13 15,-2 3-2-15,-2-5-3 0,5 5-3 0,2-3 2 16,-1 1-5-16,5-3 4 0,3-1-4 0,2 0 3 0,4 1-3 16,4-5 2-16,5 2 0 0,1-3 1 0,4 2-5 15,1-4-1-15,-2 3-7 0,2-1-22 0,-3-2-35 16,0 4-24-16,-3 1-34 0,-5-2-42 0,1 5-43 0,-4-3-46 15,-4 2-32-15</inkml:trace>
  <inkml:trace contextRef="#ctx0" brushRef="#br0" timeOffset="31120.3">7588 4280 1674 0,'-4'0'25'0,"-1"-4"24"0,7 4 32 16,-2 0 19-16,7 0 38 0,-3-2 11 0,1-2 38 15,4 1 15-15,-1 1-20 0,1-6-25 0,0 3-32 0,-3-7-21 16,6-1-28-16,-8-8-6 0,5-1-29 0,5-5-2 15,-4-2 1-15,4-3 8 0,-5-2 3 0,4-1 3 16,-4-3-5-16,0 1-2 0,-1 1-12 0,-3 2-7 0,-3-7-5 16,2 5-7-16,-2-2-4 0,-1 0-3 0,-2-2-1 15,-1 4-8-15,-2-3 5 0,2-1-6 0,-3 0 0 0,0 0-3 16,-1 3 6-16,-3 1 0 0,1 1-2 0,3 6 4 16,-3-3-7-16,1 5 4 0,-2 3-1 0,1 2 3 15,1 4-7-15,-1 2 3 0,2 2 0 0,-3 1-2 16,2 5 4-16,-1 3-2 0,1 2 1 0,2 2-4 0,-1 1-7 15,0 3-3-15,-1 1-9 0,2-2-1 0,-1 6 2 16,-1 1-4-16,-2 1-5 0,-2 5 5 0,-4 2 5 16,2 2 3-16,-2 5-4 0,-1-2 4 0,-1 6-11 0,2-1 1 15,3-3-2-15,0 0 0 0,5 1 6 0,2-4-3 16,2 3 7-16,0-3 0 0,6 3 8 0,-3 1 0 16,6-1 4-16,0 4-2 0,3 0-3 0,3-3 5 0,0 0 3 15,3 0 4-15,0-5-4 0,3 0 6 0,4-2 4 16,-2-1-5-16,2-1 9 0,2-2-5 0,-3-5 3 0,3 4-7 15,-3-5 6-15,0 4 0 0,-4-9-4 0,-2 7 6 16,1-9-4-16,-1 6 0 0,3-1-8 0,-6-3 5 16,3-3-1-16,1 0-2 0,4 0 1 0,-1 0-1 0,-1-6 2 15,2-2-1-15,1 0 8 0,-1-2 1 0,4 1-2 16,-4-1-4-16,2-2 2 0,2-2-3 0,-5 0-3 16,3-5 4-16,-4 5-2 0,1-10-2 0,-4 3-2 15,-3-8 2-15,-3 0-3 0,1-2 7 0,-5-2-5 0,-1 2-1 16,-4-4-2-16,0 6 2 0,-1-3 3 0,-3 3 8 15,-2-1 7-15,-2 6 2 0,-1 0 7 0,0 2 3 0,0 1-1 16,-3 3 1-16,3 1 6 0,-1 2 2 0,-1 1-5 16,1 2-2-16,1-1 11 0,4 6-4 0,-5-3 2 15,7 3 0-15,-5-1-2 0,8 6 0 0,-7-6 2 0,7 6 0 16,-6-1-8-16,6 2 2 0,-3-1-4 0,1 2 0 16,2 0-6-16,-4 0-16 0,4 2 4 0,0-2-13 15,0 1-7-15,0 2-6 0,0-1-2 0,0 1-2 0,0 2 0 16,0-3 8-16,4 9-2 0,-4 0 9 0,3 5-1 0,-1 3 8 15,4 2 0-15,-3 4 3 0,5 4 1 0,-1 0-4 16,1 1 1-16,3-1-2 0,-3 0 1 0,-1 3 1 16,4-2 6-16,-1 2 2 0,2-3-4 0,3 3 3 15,-4-4-12-15,4 4-1 0,-1-3 1 0,1-2-12 0,2-4-12 16,-1-1-29-16,-1-2-15 0,3-4-20 0,-1 4-38 16,-2-11-33-16,-2 4-42 0,-4-2-29 0,0 5-38 15,0-8-45-15,-1-3-16 0</inkml:trace>
  <inkml:trace contextRef="#ctx0" brushRef="#br0" timeOffset="31605.53">8452 3556 2129 0,'-9'-4'16'0,"6"2"27"0,-3-4 7 0,6 6 31 0,3 1 8 15,0 1 5-15,3 3 19 0,3-7 6 0,-3 8-12 16,0-6-23-16,3 4-6 0,-2-7-24 0,1 6-1 16,-1-6-7-16,2 2-21 0,-1 0-1 0,2-2-8 0,5 1-2 15,0-1 1-15,3 3-6 0,-1 0-7 0,4 0-1 0,-2 3 2 16,2-1-4-16,-4 2 1 0,-4 3-1 0,-2 1-2 15,0 0-7-15,-3 3 0 0,-2 1 0 16,-2 3-3-16,-2 1-3 0,0-1-5 0,-2 4-6 0,-4 0-1 16,0 2 2-16,-5-3-3 0,4-3-4 0,-5 1 1 15,5-2 3-15,-4-2 9 0,2 0-1 0,1-5 2 16,3 1-2-16,-1-3 6 0,2 0 8 0,2-1-2 0,2 1-3 16,-1-5 0-16,2 3 7 0,0-2-7 0,0-2 9 15,-3 1-3-15,4 1 6 0,0-2 2 0,-2 1 6 0,3-3 2 16,-1 0 5-16,0 1 15 0,0-1 2 0,3 0 23 15,-3-1 10-15,6 1 15 0,-2-2 6 0,7 1 2 16,1 2-2-16,5-1-7 0,0 0-5 0,4 0-26 0,-1-1-10 16,0 0-17-16,0-2-11 0,0 0-1 0,-2-1-7 15,1 0-4-15,-2-4-21 0,-2 6-18 0,-1-3-32 0,-3 1-35 16,0 0-41-16,-4-3-38 0,-7 8-33 0,-1 3-43 16,0 0-34-16,-6-10-18 0</inkml:trace>
  <inkml:trace contextRef="#ctx0" brushRef="#br0" timeOffset="64544.31">33748 10193 1082 0,'0'0'34'16,"0"0"-7"-16,-22 9 10 16,22-9 13-16,0 0 7 0,0 0-3 15,-27 13-67-15,27-13 41 0,0 0-4 31,0 0-2-31,0 0-6 0,0 0 12 16,0 0-7-16,0 0 8 0,0 0 1 0,0 0-2 16,0 0 6-16,0 0 9 0,0 0 10 0,0 0 2 0,0 0-6 15,0 0-8-15,39 19-5 0,-39-19 6 0,0 0-4 0,0 0-10 16,0 0-8-16,0 0-3 0,0 0-1 0,86 15 15 16,47-1-7-16,-109-11-13 0,0-1-3 15,2-2 1-15,-1 0-3 0,1 0 1 0,1 0-4 16,-6 0 5-16,3 3-3 0,-3-3-1 0,-3 0 7 0,-3 1-8 15,1-1 6-15,-2 0 3 0,-1 3-5 0,-1-2 0 16,1-1-4-16,2 1 4 0,3 1-3 0,-3-2 0 0,3 1-2 16,2 0-4-16,-2 0 3 0,-3 1 2 0,3-2 2 0,-3 1-8 15,0-1 5-15,-3 2 0 0,1-1-3 0,0-2 5 16,0 1-3-16,6 0-2 0,-4 0 2 0,3 0 4 0,-2-2-6 16,5 2 4-16,-3-1 1 0,2 1-4 0,1 0 6 15,-6 0-5-15,3-2-2 0,-3 2-4 0,-2-1 5 0,-1 1 0 16,18 1 3 15,-12 2-10 0,9-1 0-15,15 1 13 0,-35 0-8-16,-4-3 6 0,3 0-3 0,-4 0-1 0,2 0 7 15,-1 0-4-15,-3 0-4 0,5 0 1 16,-2 0-2-16,-3 0 0 0,0 2-5 0,0-2-17 0,0 0-18 15,-3 0-15-15,3 7-12 0,0-6-22 0,0 4-18 0,0-5-39 16,3-1 4-16,-3 1-31 0</inkml:trace>
  <inkml:trace contextRef="#ctx0" brushRef="#br0" timeOffset="68392.62">6654 8949 1017 0,'2'0'37'16,"-4"-2"-23"-16,7 2 49 0,-5 2-29 0,1-2 17 15,-1 7 10-15,-6-7 3 0,6 6 6 0,-3-6-38 16,3 0 26-16,-7 0-48 0,7 0 31 0,-3 2-18 0,1-2-10 15,2 1 2-15,0-1 9 0,0 0 8 0,0 0 0 16,0 0 3-16,0 0 2 0,0 0 6 0,0 0 5 16,0 0 4-16,-1 38-8 0,1-38-9 0,0 0-1 15,0 0 1-15,0 0-2 0,0 0 2 0,0 168-1 0,1-141-13 16,-1 4-4-16,2-1 5 0,-2 5-2 0,0-1-1 16,0 5-3-16,0-1-9 0,0 0 0 0,3 3 2 0,-2-1 1 15,1-2-4-15,2-1-2 0,-1 0-3 0,-1-2 1 16,2 1 2-16,-1-5-3 0,2 4 1 0,-4-6-2 15,5 3-1-15,-1-5 6 0,-1-3-5 0,-1 2 1 0,2-3 4 16,-2-1-2-16,3-1-2 0,-5 0 2 0,4 2 3 16,-4-3-7-16,2-2 3 0,-1 2 1 0,-2-20 15 31,4 98-21-15,2-22 1 15,5-20 1-16,2-6 2 17,-13-50 18-17,26 52-22 1,-26-52 15 15,22 18-3-15,-22-18-25 15,27 44 17-31,-18-21 5 31,1 15 0-15,-2 7-12 15,2 3 4-31,-10-41 2 16,0-2 1-16,2 0 1 0,0 0-4 0,0 0-1 0,1-1-1 15,-1-2 0-15,-2 0 2 0,4-2 2 0,-2 1-1 16,-1 0 4-16,1-1-2 0,1 0-4 0,-2 3 2 16,1 0 3-16,2-1 2 0,-4 2-4 0,3-2 3 15,-3 3-10-15,2-1 7 0,-2 1 4 0,3 0-1 0,0-2-2 16,-3 2-3-16,0 0 4 0,3 0-5 0,-3-1 10 16,4 1-7-16,-4-3 0 0,2 4-2 0,-1-3 0 15,2-1 2-15,0 3 0 0,-1-4 4 0,2 1-8 0,-4 2 5 16,5-2 0-16,1 1 2 0,1-1-4 0,-2 1 1 15,2 2-4-15,-1 1 1 0,2-3 3 0,2 1-2 16,-1 1 1-16,0-1-1 0,0 3 4 0,2-2-1 0,0 1 2 16,0-3 2-16,1 2-4 0,0 3-5 0,1-4 8 15,-2 0-4-15,4 0-4 0,0-2 4 0,0 2 3 0,1-3-7 16,5 2 5-16,-3-1 5 0,0-2-7 0,6 0 4 16,-1 0 1-16,1-2-1 0,1-1-3 0,-1 1 2 15,0-3 0-15,0 1-2 0,-2-1-1 0,1 2 2 0,-1-2 5 16,0 1-6-16,-3-2 0 0,0 2 3 0,0 0-1 15,-2 0 1-15,1-1 1 0,1 2-4 0,-1-3-3 16,-3 1 8-16,3 1-3 0,-1-2-2 0,2 1 3 0,1-3-6 16,0 0 7-16,-1 2-4 0,-5-3-1 0,6 0-2 15,-1 0 3-15,1 2-3 0,-1 0-6 0,3-2 9 16,-3 0-7-16,3 2 7 0,-1 0-1 0,-4 2-2 0,-1 0-2 16,-1 2 5-16,0 1 2 0,-6 2-2 0,1 0 5 15,-1 0-10-15,-1 0 3 0,1 0 0 0,-2 0 1 16,1 0 0-16,-1 0 1 0,1 0-4 0,-2 0 2 0,6 0 3 15,-1 0-2-15,3 0-1 0,1-3 2 0,3 1 2 16,5-2-8-16,-1 0 6 0,5-2-1 0,-3 1-1 16,3 0 2-16,-2 1-2 0,-1 2 1 0,0-1 2 0,-3 1 2 15,-3 2-5-15,0-4 0 0,-3 4-2 0,0 0 6 16,-6-1 0-16,-3-5-1 0,3 3-6 0,-3-2 7 0,-3 5-1 16,1-1 2-16,0 0 3 0,-3-6-5 0,2 5 2 15,0-2 0-15,0 0-1 0,0-1 1 0,-1-3-2 16,1-2-3-16,1 1 5 0,-1 0 2 0,1-4-4 15,0 1 4-15,0-3 4 0,-1 0-1 0,3-1 3 0,0-1-1 16,-3-3-7-16,1 3-1 0,-2-3 10 0,-2-1-6 16,1 1 9-16,-2 0 10 0,-1-1 5 0,-2 0 6 15,2 0 8-15,-2 4 1 0,-1-6-3 0,1 4 2 0,-3 0-11 16,-1-2-11-16,3-3-3 0,-2 1-8 0,-2-1-5 16,3-3-1-16,0 0-4 0,-3-3 0 0,0 0-2 15,2 2 3-15,-1-3-2 0,1 2 1 0,-1 1 1 0,-1 1-5 16,0-2 2-16,3 2 3 0,-3 0-2 0,3 2-4 15,-1-3 3-15,-2 3 3 0,3 0-2 0,1 0 0 16,-1 1 0-16,-3 0-3 0,5 2 4 0,-1-1-1 0,-1 2 1 16,1 1-2-16,1 1 0 0,-2 0 1 0,3 1 1 15,-1 1-3-15,2 1 2 0,-1 1 1 0,-1 3-4 0,1 1 3 16,-1-1-2-16,0 3 2 0,4-1-1 0,-4 5 2 16,1 0 0-16,-1-3 1 0,0 2 0 0,0 1 1 15,1-3-1-15,-3 4-1 0,0-2 1 0,1 1-5 0,-2-2 0 16,1 2 1-16,-3 3-1 0,0-3 1 0,-3 2-2 15,0 0 5-15,-1 1-7 0,-2-2 6 0,-3 4 0 16,-5 0-4-16,1 0 5 0,-5 0-11 0,-1 0 4 16,-7 0-2-16,-4 0 3 0,6 0-6 0,-6 0-1 0,-1 0-4 15,-1 0-8-15,-5 5 9 0,0-1 0 0,1 1-8 16,1 3-2-16,-11 2-8 0,7 1 3 0,-4 1 2 0,1 0 4 16,0 1-11-16,2 0-11 0,-1 1-9 0,2-1-8 15,0 1-4-15,0 0-20 0,4-1-19 0,0 2-22 16,2-1-12-16,9-1-23 0,0-2 2 0,-4 2-36 0</inkml:trace>
  <inkml:trace contextRef="#ctx0" brushRef="#br0" timeOffset="69805.11">5828 10785 1467 0,'-4'-3'-24'16,"4"0"4"-16,1 4 5 0,-1 1 10 0,0 1 7 0,-1-2 6 15,1 1-5-15,-2 3 3 0,2-1 23 0,0 0 2 16,-4 4-9-16,2 3-9 0,-1 1-6 0,-3 3-1 15,3 3 6-15,3 1 2 0,-4 0 1 0,2 5-4 0,2 3 10 16,2 0-5-16,-2 0 5 0,4 0 0 0,-1 5 0 16,-3 1-1-16,3 0 3 0,0 2 6 0,0 0-2 0,-1 3 4 15,2 2-6-15,-1 2 2 0,2-2-2 0,-2 3 0 16,1-3-8-16,-1 2-5 0,1-5-1 0,0 3 1 0,0-5 0 16,-1 2-10-16,3-2 6 0,0-1-10 0,-3-3 7 15,3 1-2-15,-1-4 5 0,-1 2-7 0,3-5 0 0,1-1 6 16,-5-1-6-16,4-1 7 0,1-6-5 0,-1-3 0 15,-2 4-5-15,1-7 7 0,0 4-2 0,0-1-1 0,1-6-1 16,-2 2-2-16,1 2-2 0,1-1 2 0,-2-1 2 16,-1-2-3-16,2-4 0 0,-3 2 4 0,0-2-2 15,-1 1 6-15,1-4 4 0,-3 1-6 0,4 0 1 0,-1-1-2 16,-1 3-1-16,1-3 0 0,0 2 0 0,1-2-2 16,-1 2 2-16,3 0-1 0,0-1 1 0,-3-1-4 0,5 3 7 15,-1-3-4-15,0 3 3 0,1-1-8 0,3-2 3 16,-4 5 5-16,4-4-2 0,0 1 1 0,4 0-3 0,-4-1 2 15,-2 1-1-15,4-1 3 0,-2 1-2 0,1-2-4 16,3 0 2-16,-1-2 1 0,5 1 4 0,0-1-4 0,8 1-1 16,-3-1 10-16,3-1-7 0,3-2-3 0,0 5-2 15,-3-5 2-15,4 2-6 0,-5 3 5 0,4-5 1 16,-1 3-7-16,0-2 7 0,-1-1 2 0,-2 2 3 0,2 1-5 16,-4-3-1-16,2 1 2 0,-2 0-1 0,0 0 2 15,-2-1-2-15,0 2 3 0,0-2-7 0,0-1 2 16,-3 2 9-16,1-2-8 0,-2 3 1 0,1-2-3 15,-1 5 5-15,-1-5-2 0,2 0-2 0,2 0 8 0,-4 1-7 16,4 3 1-16,-3-2 1 0,1-1 1 0,-1-1-4 16,-3 5 1-16,1 0 5 0,-1 0-4 0,-4-5 0 0,2 5 4 15,-4-1-2-15,0-1-2 0,-1 0 2 0,-1-1-1 16,-4 2-1-16,5-3 2 0,-2 2 2 0,-2-5-2 16,1-1-2-16,2 2 6 0,-1-4-4 0,2 2 7 0,-1-5 1 15,2 2 2-15,0-2-4 0,0 2 4 0,0-3 6 16,3 1-6-16,-3-3 5 0,0 0-1 0,3 2 8 15,-3-4-2-15,0 3 9 0,0-2-1 0,0 3-4 0,-3-1 2 16,0 1 0-16,1-3-5 0,-5 4-4 0,-1-5 1 16,-1 3-6-16,0-1 2 0,-1-2 1 0,-1-3 5 15,-2 2-3-15,1-1 3 0,-3-2-3 0,0-2-3 16,0 2 6-16,-3-5-3 0,2 1 1 0,-2-1-8 0,0-3-2 16,-2-2 1-16,-1 2-5 0,1-4 4 0,-2-1-8 15,1 0 0-15,-1-2 7 0,2 4 1 0,-1 1 5 0,-3 0-2 16,6 5 5-16,-3 0-3 0,0 4 1 0,2 2-4 15,-2-1-1-15,1 3 2 0,-2 4-5 0,2-5 0 16,-2 6-4-16,2-1-2 0,1 3 7 0,-2 2-4 0,1-1-5 16,0 2 2-16,0 0-1 0,-1 0 3 0,0 3 2 15,0-1 0-15,0 2-3 0,0-1 2 0,0 2-9 16,-1 1 0-16,-2 1 3 0,0-1-2 0,-3 6-1 0,-2-3 1 16,-4 2-1-16,-4 1 2 0,-2 1 9 0,-3 2-7 15,-6 2-3-15,-1-2-2 0,1 4 4 0,-5 1-10 16,1-2-4-16,-3 3 0 0,2-2-12 0,1 2-9 0,-2 3-6 15,0-2-10-15,8 0-18 0,-1 0-11 0,4 1-12 16,3-2-32-16,3 1-16 0,3 0-19 0,6-1-34 0,2-2-8 16,1 4-41-16</inkml:trace>
  <inkml:trace contextRef="#ctx0" brushRef="#br0" timeOffset="71105.69">6889 12411 1132 0,'-12'-7'41'0,"0"3"-24"0,6 1 14 0,-7 3 25 15,1 0 4-15,-3 0 4 0,0 5 4 0,3-3 2 16,-2 0-43-16,7 2 30 0,-6 0-7 0,4 1-26 15,0 0 2-15,3 5-4 0,-2 2 3 0,5 2-1 0,0 4 5 16,0 2-7-16,3 6-3 0,0 1 1 0,2 4-3 16,-1 1 2-16,4 6-6 0,-2 0-1 0,4 1 0 15,-2 1 3-15,2 3-4 0,-2-2 0 0,5 4-2 0,-1-3-2 16,3 3-1-16,0-1-2 0,-3 1-1 0,6-4-1 16,-3 6 2-16,1-5-1 0,2-2-3 0,0 1 10 15,-4-2-5-15,2 1-4 0,-1-4-3 0,0-2 4 16,-1 1-1-16,-2-3 1 0,1 2 2 0,-1-4-10 0,0-1 7 15,-3-2 3-15,0-2 0 0,0-2-1 0,2-1-3 16,-4-3 2-16,2-2 1 0,-1-3 2 0,-2-3-3 16,1 0 0-16,-1-4 1 0,1-3-4 0,0 1 2 0,0-5-1 15,-1 5-7-15,1-5 4 0,0 0 4 0,0 0 3 16,3 0-4-16,1-5 5 0,2 5 3 0,1-1 0 0,2-3 4 16,1 0 2-16,2-1-8 0,1 0 4 0,1-3 0 15,0 6-3-15,3-3-2 0,-3-1-3 0,1 3 1 16,2-1-3-16,2-1 4 0,-1 3-4 0,2-3 2 0,0 0 0 15,0 0-3-15,4 2 3 0,-4 1 2 0,3-3-4 16,1 1 1-16,1-1 0 0,1 0 0 0,1 1 4 16,4-2-1-16,-1-1-2 0,-1 2 0 0,-1-3 1 0,2 1 0 15,3-2-4-15,2-1 4 0,-4-1-6 0,5 0 0 16,1-2 1-16,2 1-2 0,-1 0 2 0,3-2-5 0,-5 1 6 16,-4 3-4-16,0-2 7 0,-1 1-1 0,-5 1 0 15,1-1 2-15,-5 4-2 0,0-2 3 0,-2 1-2 16,-4 2 0-16,-1-3-4 0,2 0 2 0,-6 1 2 15,3 0-3-15,1-3 0 0,-4 3 0 0,0 0 2 0,-4-3 0 16,2 1 6-16,-2 2 1 0,-2-1 2 0,4 2 5 16,-4-1 4-16,0 4 5 0,0-8 4 0,3 5 2 15,-7-4-2-15,5 2-1 0,-4-2 1 0,2 0-7 0,-4-3 1 16,2 4-6-16,-3-1-9 0,0 0 2 0,0 3 3 16,-3-7 0-16,0 6-3 0,0-4 5 0,0 2 5 0,0-2 10 15,0 3 0-15,-4-4 7 0,1 1-11 0,-2-2 3 16,2 1-1-16,-3-3-3 0,0 2-2 0,0-4-9 15,0 2 4-15,0-2-11 0,-3 1 4 0,0-4-1 0,-1 0-4 16,-4-1 6-16,1-2-5 0,-2-1-1 0,0-3-3 16,-3 2-7-16,0-2 9 0,1-2-3 0,-3 2 5 15,-3-3-8-15,2 5-2 0,0-2 3 0,-3 2 1 0,-1 0 7 16,-5 0-9-16,4 2-1 0,-4 0-2 0,1 3 5 16,-6 0 0-16,2 4 0 0,-1-3 5 0,-2 6-2 15,-3 0-1-15,0 2 3 0,-1 2-6 0,-1 0 6 0,2 1-6 16,-4 4 3-16,5-2-8 0,-6 5 5 0,3 1 2 15,-4 2-1-15,2 2 2 0,-5 1-8 0,0 3 5 16,-3 0 0-16,2 1 1 0,1 1 0 0,0 1-4 0,6-2 1 16,-1 4-2-16,4-1-4 0,3-1-15 0,2 1-17 15,2-2-4-15,5 2-19 0,3-4-18 0,0 6-15 16,6-4-24-16,-3-1-21 0,8 6-9 0,2-4-8 0,8-1-24 16,6 0 1-16,-1 3-22 0</inkml:trace>
  <inkml:trace contextRef="#ctx0" brushRef="#br0" timeOffset="72353.47">7723 10651 1348 0,'-13'-10'-32'0,"0"3"56"16,0 0-30-16,2 5-2 0,1-3 23 0,-2 7 10 15,3-4 6-15,-1 4 2 0,1-4 43 0,4 2-49 0,-2 0 36 16,2-3 9-16,2 3-23 0,-1-3-11 0,2 3-6 16,2-1-3-16,-1 1-13 0,1 1-6 0,0 2-10 15,-2 2-6-15,2 7 6 0,0 3-1 0,0 4 8 0,0 7-4 16,0 4 2-16,2 5-2 0,-2 2 5 0,3 1-1 15,-3 2-3-15,7-1 2 0,-2 0-11 0,-1 1 9 16,4-2-2-16,1 1 0 0,-2-1 5 0,5 2-3 0,0 0-1 16,2-1 1-16,1 1 4 0,1-2-6 0,-3 1 2 15,0-1 1-15,0-1-4 0,-2-3-3 0,-4 2 7 16,5-4-5-16,-9 0 0 0,6-3 3 0,-1-2-1 0,5 1-3 16,-4-2 6-16,6-2 0 0,-5 0-8 0,2-1 5 15,0-1-3-15,-3-3 3 0,3 0-1 0,-9-1 0 16,5-1 1-16,-4-2-1 0,-1-2 3 0,1 1-3 0,1-3 3 15,-2-3-8-15,0 0 4 0,0-1 4 0,2-3-8 16,-2 1 2-16,1-1 1 0,-1 2 0 0,2-3 0 16,0 2 4-16,0-1-2 0,-1-3 0 0,1 3 4 0,1-1-1 15,0 2-3-15,1-3 3 0,-2 5-1 0,3-5-2 16,-4 2 0-16,3 2-3 0,-2-4 2 0,5 1-1 16,-5 0 4-16,1-3-6 0,3 3 1 0,0-1 0 0,1 1 4 15,-1 1 2-15,0 0-7 0,0 2 5 0,2 1-3 16,-1 0 4-16,-1-1 0 0,2 1-1 0,-1-2-3 15,2 2-1-15,1-3 3 0,-2 1-2 0,-2 2 2 0,4-1-6 16,-3 2 1-16,3-2 3 0,-4 1-5 0,0 2 3 16,4-2 6-16,-4-1-4 0,2 2 1 0,1 0 1 15,0 2 5-15,0-1-3 0,0-1 7 0,3 0-2 0,-2 0-8 16,4 0 4-16,-3-3-6 0,5-1 11 0,0-3-6 16,2-1-1-16,1-1 0 0,4-5 2 0,4 0 3 15,1-1 0-15,2-2 4 0,0-1 3 0,5-2 0 0,-4-1 0 16,3 0-1-16,-4 2 3 0,0-3-1 0,-1 1-3 15,1 3 1-15,-5 0-8 0,-1-2 3 0,-3 2 2 16,0 0 0-16,3 1-1 0,-5 1 4 0,4 1 5 0,-4 0 5 16,2-6 1-16,0 6 3 0,-3-5 6 0,2 4-3 15,-1-4-1-15,-4-2-3 0,1-3-1 0,-2 2-8 0,-2 1-2 16,0-2-3-16,-3 2-2 0,1-4 9 0,-1 1 5 16,0-4 2-16,-3 7 5 0,2-6 10 0,-4 3-3 15,1 1 3-15,-2 0-6 0,-3-2-10 0,-3 2 0 0,2-1-5 16,-2 3-11-16,-2-4 2 0,-1 5 5 0,1-3 0 15,-5 2 5-15,1-2 0 0,0 1 1 0,-3 0 7 16,1-1 4-16,-2 1-3 0,1-1-2 0,-3-1 0 16,-3-1-3-16,4 3 5 0,1-3-5 0,-4 0-3 0,1 0-3 15,1 0 4-15,-3 0-4 0,2-1-3 0,-4 0-3 16,2-1 1-16,-3 0-1 0,3 0-2 0,-3-2-1 0,0 3-3 16,0-1-5-16,0-1 6 0,-1 1 3 0,-4 1-11 15,4 0 3-15,-2 2-6 0,-2-1 5 0,1 0-6 16,-2 1 7-16,0 2-4 0,0-4-5 0,-4 5 10 0,2-1-7 15,1-2 10-15,-7 6-6 0,3-5-1 0,-3 6-4 16,1 1 5-16,-2 1 1 0,0 3-8 0,-5 2-1 16,2 1-9-16,-3 2 0 0,-4 3-4 0,3 2-14 0,-2-2-19 15,-3 5-11-15,1-1-4 0,-2 4-13 0,1-1-14 16,-1 0-15-16,-2 2-20 0,4 1-18 0,-8-1-23 16,12 3-43-16,1-4-25 0</inkml:trace>
  <inkml:trace contextRef="#ctx0" brushRef="#br0" timeOffset="77862.87">18901 11552 1050 0,'-1'0'11'0,"-1"-1"17"0,-2-1-28 0,4 2 51 16,0 0-21-16,0 0 4 0,0 0-2 0,0 0 2 15,0 0-10-15,0 0 39 0,0 0-47 0,0 0 26 16,0 0 3-16,0 0 4 0,0 0 2 0,0 0 4 0,0 0-2 16,0 0-12-16,0 0-7 0,0 0-1 0,0 0-5 15,0 0 4-15,0 0-3 0,0 0-6 0,0 0 3 0,0 0-5 16,0 0-1-16,0 0-3 0,0 0 9 0,0 0-10 16,0 0 4-16,0 0-15 0,0 0-9 31,0 0 20-31,0 0 6 0,0 0 1 15,0 0 8-15,0 0-2 0,0 0 3 0,0 0 5 16,21 26 1-16,-21-26-11 0,0 0-1 0,0 0 0 0,0 0-6 16,0 0-4-16,0 0 2 0,110 81-14 0,-110-81 14 31,180 99-17-31,88 48-5 31,-235-128 10-31,1-5-1 0,-1 1 2 0,6-1 1 16,0 4-1-16,1-1 4 0,-1-1 0 0,3 0-1 15,3 4-5-15,-1 3 8 0,0 4-5 0,0-1-3 0,1 1 3 16,0 0-4-16,-3 0-3 0,1 0 2 0,0 1 2 16,1 0-2-16,-1 2-3 0,1-2 1 0,1 0-1 15,-2 1 1-15,-1 1-1 0,3 0 5 0,-2 1-4 0,4 1-3 16,-4-3 4-16,5 3-1 0,0-5-1 0,7 6 2 16,1-4-3-16,-1 3-4 0,1-2 5 0,2-1-4 0,0 2 1 15,1-2-1-15,0-1 1 0,0 2 3 0,1-1 0 16,2-2 3-16,-3 2-3 0,1-2 3 0,-3 4 2 15,1-3-2-15,-2 1 3 0,2 3-8 0,-1-4 5 0,-2 3-2 16,4 2 2-16,-1-4-3 0,-6 1 3 0,4-2-1 16,1 3-8-16,2-2 8 0,-2 0-1 0,4 3 3 15,1-3-8-15,-4 6 4 0,8 1-6 0,-1-2 8 0,0-2 0 16,0 3-4-16,-1-3 3 0,-3 1-7 0,4-1 7 16,-2-3-1-16,-5 3 5 0,3 0-5 0,1 0 3 15,-5-1-2-15,0-1-4 0,0-2 5 0,-2 3 2 0,0-3-5 16,1 1-1-16,-7 1 2 0,5-6-2 0,-3 4 8 15,-8-2-4-15,5 0-3 0,-7-2-4 0,3 1 5 16,-6-5 0-16,2 2-1 0,-7-3 3 0,8 2-8 0,-8-2 8 16,2-3 4-16,-3 1-4 0,-2-3 1 0,-2 1-4 15,-4 1 1-15,-3-5-8 0,0 4 7 0,-2-3-6 16,-2 1 4-16,-2-3 1 0,-4 2 1 0,-1-2-2 0,2 0 0 16,-5-1 7-16,2-2-2 0,-3 1 2 0,2 0-3 15,-5-3 0-15,0 1-1 0,1-3 2 0,2 2 1 0,-4 1-3 16,1-3-3-16,1 1 2 0,-1-1-4 0,-3-1 3 15,5-1 0-15,-5 4-1 0,0-3 3 0,1-1 2 16,1-1-2-16,-2 0 2 0,0 0-2 0,3 0 1 16,-6 0 0-16,3 0 5 0,0 0-5 0,0 0 3 0,0 0-3 15,-2 0 3-15,2 4-2 0,-1-4 0 0,1 0 0 16,0 0-4-16,0 0-7 0,0-4-23 0,-5 4-9 0,5 0-32 16,-4-1-28-16,1 6-50 0,0-9-47 0,1 4-54 15</inkml:trace>
  <inkml:trace contextRef="#ctx0" brushRef="#br0" timeOffset="80175.47">23917 14088 1348 0,'0'-4'31'0,"4"2"25"0,-6 4 36 16,-7-2 23-16,10-2 29 0,13 2 10 0,-13 0 31 0,12 0 10 15,-13 2-33-15,5-2-22 0,-8 0-30 0,6-2-9 16,-3-1-18-16,-5-3-6 0,5-1-20 0,-7 0-6 16,5-5 7-16,-3 2 2 0,5 0-2 0,-4-4-12 0,4 0-9 15,0 0-4-15,4-4-12 0,1 0-4 0,3-2-7 16,-2-2-6-16,4 1-2 0,-1-4 3 0,2-3-3 16,4 3-5-16,-3-4 0 0,0 2 2 0,3-2 6 0,0 1-9 15,-2 2 3-15,-2 3-1 0,-4 3-2 0,2 2 0 16,-3 5 1-16,-3 2 5 0,-3 3-6 0,0 4 4 15,0 0-2-15,-3-1-3 0,3 3 1 0,0 0-7 0,-2 0 3 16,4 2-11-16,-2 0-3 0,0 0 3 0,0 2-6 16,3 0-7-16,-3-2-5 0,3 1 8 0,-1-1-3 15,1 1 6-15,-2 1 2 0,4 1 7 0,-2 0 0 0,4 1 6 16,-1 0 3-16,3 0 9 0,0 3 0 0,1-3-2 16,1 1 2-16,0-1-4 0,-1-2 4 0,-4 3 2 15,6-2 2-15,-5 1-10 0,1 0-1 0,-1-2 3 0,-4 1-1 16,2 1 3-16,-4 1-4 0,1-3 1 0,-2 5-1 15,1-2 6-15,-1 2 0 0,0 1 1 0,0 1 0 0,-1 0-2 16,1 0 0-16,-3 6-2 0,3-3 4 0,-5 2 2 16,0-2-3-16,1 0 3 0,0-2-3 0,3 3 2 15,-3-2 2-15,3-3 4 0,-4 4-8 0,4-2-2 0,-1 0 5 16,0-1-3-16,-2 0 1 0,0 0-3 0,4 0 6 16,-3 0-7-16,0 0 6 0,-1 0-1 0,0 0-3 15,2-3 0-15,-2 4-2 0,3-3 4 0,-2 0-3 16,2 1 2-16,-3-3-2 0,4 4 2 0,-4-4 2 0,4 3-2 15,-1-3 3-15,-3 4-1 0,2-3-3 0,2 1-1 16,-2 0 5-16,0 1-4 0,2 1-2 0,0-4 0 16,0 5 0-16,0-2 0 0,0-2 5 0,0 2 0 0,2 1-3 15,0-2 4-15,0 1 1 0,2-3-1 0,-3 2 0 16,3 0 1-16,0-2-1 0,1 2-1 0,1-1 6 16,-1-1-4-16,4-1-1 0,-1 1 4 0,3 0 0 0,4 2-4 15,-1-5 2-15,5 1 2 0,4-2-4 0,-4 0-3 16,5-2 4-16,6 0-1 0,-3-4-5 0,5-2 3 15,-3-1-24-15,5-2-23 0,-5-6-36 0,6-1-39 0,-7-6-37 16,2 2-44-16,-3-1-58 0,3-5-24 0,-8 3-45 16</inkml:trace>
  <inkml:trace contextRef="#ctx0" brushRef="#br0" timeOffset="83456.48">19335 11808 775 0,'0'0'23'15,"0"0"3"-15,0 0 1 16,0 0 10-16,0 0 3 0,0 0-3 0,0 0 8 16,0 0 5-16,0 0-30 0,0 0 39 0,0 0-12 15,0 0 14-15,18 8-40 16,-18-8 18-16,0 0-8 0,15 33-15 15,-15-33 23 1,0 0-15-16,0 0 11 0,0 0 1 16,0 0-3-16,0 0 3 0,37 48-3 0,-37-48-3 0,0 0-5 0,0 0-4 15,0 0-3-15,0 0 8 16,67 46-7-16,-67-46 0 16,61 24-16-1,-61-24 18 1,129 60-18-16,-4-9-5 31,-66-27-2 0,20 20 0 1,-42-25 11-17,13 1-1 16,14-11 6 1,22 1-11-32,-76-8-1 15,-2-2-5-15,-1 1 8 0,1 0-7 0,-1-1 3 0,1 3 0 16,-3-1 2-16,1 1-1 0,-1-1 0 0,1 0 1 16,1 1-3-16,-1 0 6 0,-1 0-1 0,-1-1-3 15,4 3 3-15,-1-2-2 0,-4-2 0 0,6 4 0 0,-3-2 1 0,3-1-4 16,0 1 6-16,0 2 0 0,2-3-7 15,-2 1 1-15,0 0 0 0,0 0 3 0,-2 0-3 16,2 0 3-16,-3-1-3 0,1 1 0 0,-2-1 0 0,1 1 3 16,0 1 0-16,0-2-5 0,-5 2 4 0,3-3-2 15,0 3 1-15,-1-3 3 0,0 2 0 0,0 0-6 0,-3-1 4 0,2-2 3 16,-2 3-5-16,0-1 6 0,1-2-3 16,-1 0-5-16,0 0 1 0,0 5 5 0,3-5-4 15,-3 2 0-15,1-2 4 0,-1 0-5 0,2 0-1 0,-2 0 7 16,0 0 0-16,0 1-2 0,0-1 1 0,0 0-1 15,0 1 0-15,0-1-1 0,0 0 0 0,0 0 4 16,0 0-8-16,0 0 4 0,2 0-1 0,-2 3-1 16,0-3-6-16,0 0 0 0,0 1-7 0,0-1-10 0,4 1-18 15,-3-1-13-15,1 0-28 0,1-2 8 0,0-1-35 16</inkml:trace>
  <inkml:trace contextRef="#ctx0" brushRef="#br0" timeOffset="84958.7">22164 13305 1206 0,'2'0'14'0,"-5"-2"-30"0,-2 2 47 0,-2 2-17 0,7-2 4 16,-5 9 11-16,2-7 10 0,0 6 2 0,-1-8-10 15,2 6 30-15,1-4-43 0,-1-2 18 0,-2 2-3 16,4-2-8-16,-2 3-12 0,2 1 3 0,-5 0-7 0,3 0 2 16,-6 1-11-16,5 0 6 0,-1 0-3 0,1 5-3 15,-3-2 0-15,4 3-2 0,-2 2-1 0,4-4 3 16,0 2 5-16,0 2-6 0,0-3 4 0,4-1-5 0,-2-1 7 15,1 2-3-15,1-6 3 0,0 1-6 0,1-2 2 16,-3-2-1-16,6-1-2 0,-6 1 5 0,3-4-1 0,2-1-3 16,-1 0 6-16,5-1-3 0,-7 0-1 0,7-3-2 15,-4 4 1-15,2-4 0 0,-3 5 0 0,2-1 4 16,-5-1-8-16,1 0 4 0,-4-1 3 0,3 0 13 16,2 1-5-16,-10 3 6 0,5-4 3 0,0 1 4 0,0 0 9 15,0-1 11-15,0 3 2 0,-3-2-4 0,3 2 2 0,-3 0-6 16,3 1-1-16,-3 1-9 0,2 2-8 0,-4 1-11 15,1 1-7-15,-1-3-6 0,-4 3 4 0,3 2 0 16,2 0-8-16,-5 1 7 0,3 2-9 0,-2 0-8 16,4 1-17-16,-1 1-14 0,1-2-18 0,2 3-25 15,-1-3-9-15,3 0 9 0,0-3-58 0,0 1 9 0,0-2-8 16</inkml:trace>
  <inkml:trace contextRef="#ctx0" brushRef="#br0" timeOffset="85390.43">22482 13442 1528 0,'-9'-4'-26'0,"3"0"7"0,-3 4 13 15,1 0 18-15,-3 0 5 0,-3 0 3 0,2 0 0 0,-5 3 2 16,8-2 25-16,-1 3-4 0,1-2-17 0,-5 1-13 15,7 1-7-15,-1 1-1 0,-1 0 0 0,0 0 0 16,5 5 0-16,-3-3-5 0,3 0 9 0,0 1-6 0,1 2 1 16,1-2-4-16,2-2-4 0,-2 2 6 0,4 0-4 0,0-2 4 15,1-1-7-15,-3 3 3 0,4-3 0 16,1 0 4-16,1-4 0 0,2 6-3 0,-3-6 3 16,4 4-1-16,-1-3-1 0,3-1 3 0,-1 1-3 0,-1-2 1 15,1 4-1-15,-1-4-1 0,0 0 0 0,-1-4 1 0,-1 4 0 16,-1-3-3-16,2 1 7 0,-3-3-2 0,-3 2 4 15,1-2-1-15,0 2-4 0,-1-3 4 0,-2 1 3 16,1-1 11-16,-2-2 8 0,-1 0 7 0,-1-2 2 16,2 3 3-16,-3-2 7 0,2-1 0 0,-6 2 4 0,5 0-9 15,-3 2-9-15,3 1-10 0,-4 2-2 0,2 1-2 16,2 3-3-16,2-1-10 0,-5 1-2 0,3 2-4 16,-2 2-6-16,-1 0-15 0,2 3-15 0,-5 0-17 0,3 4-20 15,-6 1-17-15,9 1-20 0,0-1-29 0,-2-3 10 16,10 4 3-16,-5-4-18 0,4 1-4 0</inkml:trace>
  <inkml:trace contextRef="#ctx0" brushRef="#br0" timeOffset="85753.22">22892 13549 1391 0,'-5'-2'13'0,"-1"-1"15"16,-3 3 10-16,-3-3 17 0,3 3 16 0,-6 0 13 15,4 0 2-15,0 0 7 0,-1 0-16 0,1 0-10 16,-2 0-4-16,4 3-18 0,-2 0-16 0,4-1-13 0,-8 1-1 16,8 2-12-16,-7 0 6 0,5 1-6 0,0 2-4 15,0 0 0-15,0 2-5 0,3-1 4 0,0-2-1 16,2 2 3-16,4-2-7 0,-5-1-2 0,10 2-10 0,-5-2-5 16,1-1 0-16,1 0-4 0,5 1-6 0,-2-4 0 15,5 3-7-15,-2-5-3 0,7 0 2 0,-1 0 1 16,1 0 4-16,3-5-4 0,1 5 7 0,-3-6 0 0,3 4 7 15,-1-3 12-15,-3 2 4 0,-1-1 8 0,-4 0 0 16,-2 1 5-16,-4 1 6 0,-1-1 2 0,-1 2 13 0,-4 0 14 16,2 0 12-16,0 1 11 0,-3-2 12 0,3 4-2 15,-3-4 0-15,3 4-3 0,-6-4-11 0,3 2-12 16,-4-1-15-16,-1 1-14 0,-2 0-11 0,1 0 1 0,-5-2-5 16,3 4-4-16,-2-1 0 0,0 3-25 0,2 2-27 0,-8-6-35 15,10 9-50-15,0-5-20 0,-2 5-77 16</inkml:trace>
  <inkml:trace contextRef="#ctx0" brushRef="#br0" timeOffset="86554.37">23384 13439 1281 0,'-12'-13'4'0,"8"-3"7"15,-4 2 22-15,-1 1 10 0,-3 4 8 0,5-1 23 16,-5 2 16-16,3-2 9 0,-6 5 7 0,1-6 1 16,1 5-7-16,-1-6 2 0,3 3 3 0,-2-3-19 0,2 2-8 15,-6 1 6-15,6 0-6 0,-3 4-1 0,0-6-13 16,-2 8-8-16,-1-6-9 0,-1 4-7 0,-3-8-5 15,2 7-18-15,-4-5-2 0,-2 1-9 0,-2 0 0 0,0-1-4 16,-5 0-2-16,-2 0 5 0,1 1-7 0,-4-3 3 0,-5 1-2 16,2 0 3-16,-2-2 1 0,-3 2-7 0,1-1 2 15,-2 2 3-15,0-2-1 0,-1 3 1 0,1 0 2 16,1 1-3-16,-3-2 8 0,1 3 6 0,4 1-6 16,7 1 2-16,-1 0 2 0,5 0-3 0,-1 4 2 15,5-1-2-15,-1 2-10 0,5 1-3 0,-5 0 3 0,-3 1-6 16,2 2 6-16,5-1 4 0,-3 2-12 0,4 1 9 15,0 4-1-15,2-2 3 0,0 0 1 0,1 2-6 0,1 2 2 16,-2 2-1-16,4-1 6 0,-3 1-7 0,1 3 1 16,1-1-2-16,1 2-3 0,3 1 5 0,0-1-1 15,-1-2-1-15,3 4 0 0,2-2 3 0,-1 2-2 16,6-4 7-16,-2 4-2 0,4 0-1 0,-2 1-2 0,5-6 2 16,-1 2-1-16,4-2-1 0,-1 3 2 0,4-3-3 15,-2 3 2-15,3-1 4 0,1 2-4 0,2 2 0 0,4 1 1 16,-2 3-1-16,1-2 1 0,3 1-1 0,-1 1-1 15,2-3 1-15,2-1 2 0,-2 2 1 0,2-2-3 16,3 2 2-16,0-3 2 0,2 0-5 0,-1 3 9 0,4-4-6 16,-1 1-1-16,3 0 6 0,2-1-5 0,-3 1 1 15,5 0 0-15,-2-3-4 0,1 0-3 0,-4 2 8 16,5-1 3-16,-4-2-14 0,6 2 9 0,-1-1-4 16,6-3-1-16,-1 1 8 0,0 1-7 0,6 0 0 0,2-5-6 15,2 1 9-15,3-1-1 0,-3 2 1 0,0-4-3 16,1-1-1-16,-1-2 4 0,2-2-6 0,-4 2 4 15,4-4 0-15,-1-2-2 0,-6-4 6 0,4 2-2 0,-5-5 0 16,2 1-4-16,-2-2 6 0,2-5 1 0,-7 1-5 0,2-1 2 16,-2-4-6-16,-3 4 3 0,-3-6 3 0,-1 1 3 15,-5-2-2-15,-2 0-4 0,-5-4 0 0,-2 0 5 16,-2-3-3-16,-4-4 0 0,-2 0-3 0,-2-4 1 16,-5-2-7-16,-1-1 7 0,-5-1-2 0,-2 1-2 0,-5-3 6 15,-3 8-1-15,-1 2-3 0,-2 1 5 0,-8 3-1 0,2 1-2 16,-4 5 5-16,-3-2-7 0,-4 5-4 15,-1-2 5-15,-3 0 5 0,2-2-24 0,-10 2-24 0,7 3-5 16,-8-2-42-16,1 5-29 0,0 4-49 0,-6 1-61 16,7-5-42-16</inkml:trace>
  <inkml:trace contextRef="#ctx0" brushRef="#br0" timeOffset="87745.95">20983 12465 1442 0,'0'0'24'0,"0"0"6"15,0 0 21-15,0 0 14 0,0 0 17 16,0 0 9-16,0 0 4 0,0 0 0 0,0 0-20 16,0 0 1-16,0 0-11 0,-87-137-7 0,87 137-5 0,0 0-8 15,0 0-5-15,0 0 4 0,0 0-4 0,0 0-5 16,0 0-6-16,-146-124 5 0,146 124-11 0,0 0 2 0,0 0 7 16,0 0-1-16,0 0 3 0,0 0-4 0,0 0-2 15,-186-144-12-15,186 144 13 0,-192-98-25 16,164 89-2-16,1 1-1 0,-3-1-1 15,0-1-4-15,5 5 0 0,-5-3 1 0,5 1 1 16,-4 3 3-16,2-1-10 0,3 2 5 0,0 1 1 0,2-1 4 0,-1 2-3 16,2 1 0-16,2 0-1 0,1 0 2 15,0 0 5-15,0 0-6 0,2 1 1 0,-1-1 0 16,2 3 3-16,0-1-5 0,2-2 3 0,-2 3-4 0,1-1-2 16,-1 1 7-16,3 0-4 0,-3 0 0 0,0 0-1 15,2-1 5-15,-2 1 3 0,3-1-4 0,-1 3 1 16,-4-2-4-16,6 3 0 0,-4-2 1 0,1 3 3 0,0 0-5 15,2 0-3-15,-3-2 2 0,3 0 5 0,2-1 2 16,-1 2-5-16,-1-3 3 0,2 2-8 0,-2 1 7 0,1 4 3 16,1-2 3-16,-2 3-4 0,1 5-4 0,2-1 5 15,0-1 0-15,-1 4 5 0,1-3-8 0,2-2-3 16,-1 3 2-16,5-2-3 0,-1 0 3 0,1-2-1 0,1 2-3 16,2-1 0-16,3 1 6 0,1 1-2 0,0 0-3 15,1 0 3-15,5 2 2 0,0 0-3 0,0 0 1 16,4 2 4-16,1-1-3 0,2 1 1 0,-1 3 0 15,3-4 4-15,-1 1-2 0,0-2-1 0,2 2 3 0,-1-4-4 16,2 3 0-16,1-1 4 0,-2-2 0 0,2 3-4 16,2-4-2-16,-1 0 0 0,-1 0 3 0,4 1 0 15,-2-3-1-15,-2-2 0 0,4 3-1 0,-2-2 0 16,-4-2 3-16,4 1 5 0,-1 0-7 0,-2-1 7 0,3-1-3 16,-2 2 0-16,2-2 1 0,0-2 1 0,0 2-2 15,0-3 0-15,2 4 1 0,0-4-10 0,0 0 7 0,-1 1-2 16,1 1 8-16,2-3-9 0,-1 0 4 0,2 0 1 15,-4 2-1-15,3-2 6 0,-2-2-7 0,-2 3 6 16,-2-3-7-16,1 0 7 0,1 1-6 0,-3-2-5 0,5 0 7 16,-6-1-9-16,8 0 5 0,0-1-1 0,-3 1-4 15,5-1 5-15,-2-3-4 0,-1 1 5 0,2-2-7 0,-2 0 11 16,-2 3-6-16,-1-3 4 0,-1-1-2 0,-4 3-4 0,-1-5 9 16,-2 4-3-16,-5-2 7 0,1-2-5 15,-2 2 2-15,-1 0 3 0,2-2 11 0,-2 0 7 16,-5-5-1-16,2 4 5 0,-2-4 4 0,4 2 6 0,-8-4 5 15,3-2-3-15,-4-1-6 0,2-1-8 0,-4 0 3 16,-1-3 3-16,-4 2-9 0,2-7-7 0,-3 5 0 16,2-1 1-16,-5 0-2 0,-3 0 1 0,-2 2-10 0,2-1-1 15,-5 1 1-15,1 2 0 0,1 0-2 0,-4 4-9 16,0-3 3-16,-1 0-4 0,-2 2-3 0,2 0-21 0,1 1-33 16,-2-2-21-16,8 4-40 0,-7 2-40 0,5 1-48 15,-2-2-55-15,9 5-76 0</inkml:trace>
</inkml:ink>
</file>

<file path=ppt/ink/ink7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4-23T09:28:24.735"/>
    </inkml:context>
    <inkml:brush xml:id="br0">
      <inkml:brushProperty name="width" value="0.05292" units="cm"/>
      <inkml:brushProperty name="height" value="0.05292" units="cm"/>
      <inkml:brushProperty name="color" value="#FF0000"/>
    </inkml:brush>
  </inkml:definitions>
  <inkml:trace contextRef="#ctx0" brushRef="#br0">7080 6142 0,'0'78'15,"52"-78"1,26 52-1,26 0 1,0 27 15,-52-27-15,-25-26 0,-1 26-1,26-26 32,-26-26-31,26 0 15,0 0-15,-26 0-1,78 0 1,-26-26-1,260-156 1,-181 77 0,25 27-1,-52 0 1,-52 52 0,0-26-1,0 26 32,-26-26-16,-26 52 94</inkml:trace>
  <inkml:trace contextRef="#ctx0" brushRef="#br0" timeOffset="1816.72">7340 8225 0,'0'78'62,"26"-26"-62,-26 0 31,52 0-15,-52 0 0,26-26-1,27 26 17,-53-26-17,26 0 32,0-26-31,-26 26-1,26 0 17,0-26-17,26 0 16,0 0-15,26 0 0,26-52-1,26-26 1,-78 0 0,78 26-1,53 0 1,-53-52-1,0 52 1,0 0 0,-78-1-1,0 27-15,-26 0 16,0 0 0</inkml:trace>
  <inkml:trace contextRef="#ctx0" brushRef="#br0" timeOffset="3359.52">7184 9838 0,'0'-26'31,"0"52"-15,0 0 0,78 78-1,-52-51 1,26 103-1,0-104 1,-26-26 0,26-26 156,53 0-157,-53 0-15,78-26 16,260-209 15,1 79 0,-157 78-15,0-52 0,-26 26-1,27 26 16,-209 52-15,78-26 0</inkml:trace>
  <inkml:trace contextRef="#ctx0" brushRef="#br0" timeOffset="4847.47">7366 11790 0,'26'0'47,"79"79"-31,-79 51 0,78 0-1,-26 52 1,-52-52-1,26-104 1,-52 0 0,26 0 15,26-26 31,-26 0-46,78-78 0,26-52-1,26 26 1,105-130 0,-79 77-1,78-51 1,-130 130-1,-78 26 1,0 26 0</inkml:trace>
  <inkml:trace contextRef="#ctx0" brushRef="#br0" timeOffset="11104.08">7444 13638 0,'0'26'31,"26"0"-16,27 53 1,25 25 0,26 104-1,-52-182 1,0 78 0,-26-52-1,26-26 79,-26-26-78,26 0-1,52-26 1,0-52-1,52-104 1,131-52 0,-131 51-1,52 27 1,-156 130 0,0 0-1,-26 0 1</inkml:trace>
  <inkml:trace contextRef="#ctx0" brushRef="#br0" timeOffset="12327.52">7523 15486 0,'26'26'31,"-26"0"1,78 105-17,-26-27 1,26-26-1,-26 26 1,-52-78 93,26-26-93,26 0 0,0-26-1,78-156 17,157-183-17,-105 157 1,0 78-1,-78 52 1,26-26 0,26-26-1,-52 52 1</inkml:trace>
  <inkml:trace contextRef="#ctx0" brushRef="#br0" timeOffset="14748.18">20251 12701 0,'52'0'16,"52"-26"0,0 26-1,53 0 1,-105 0-1,-26 0 1,26 0 0,-26 0-1,0 0 32,0 26 31,-26 79-62,0-1 0,52 78-16,26 234 31,-52-25 0,-26-313-15,26 104 15,-26 0-15,0-78-1,0 26 1,0-77-1,0 51 1,0 0 0,0 0-1,0-26 1,0 26 0,0 0-1,0 0 1,0 52-1,0 53 17,0-105-1,0-26-15,0 0-1,0-26 1,0 26-1,0-52 1,0 0 0,0 0-1,0 0 1,0 0 62,-52-26-47,26 0-15,0 0 0,-52 52-1,26-52 1,0 0-1,26 0 1,-52 0 0,25 26 15,27-26-15,0 0 15,0 0-16,0 0 17</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23T09:29:32.05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C000"/>
    </inkml:brush>
  </inkml:definitions>
  <inkml:trace contextRef="#ctx0" brushRef="#br0">7457 5450 887 0,'-2'-8'-7'15,"2"1"5"-15,-4 1-2 0,1 3-2 0</inkml:trace>
  <inkml:trace contextRef="#ctx0" brushRef="#br0" timeOffset="521.84">7433 5392 1000 0,'0'-2'1'0,"0"-2"-4"0,0 4 16 0,0-4 4 0,0-1 9 16,0 2-8-16,0-2 20 0,-3 1-37 0,0 2 45 16,-2-1-15-16,5-1 11 0,-7 4-24 0,-2-1-14 0,9 1 62 15,-9-2-70-15,9 2 46 0,-8-5-42 0,4 5 20 16,-2 0-23-16,5 0 22 0,1 0 3 0,-8 0-51 0,8 0 46 15,0 0-11-15,0 2-3 0,0 1-4 0,0-3-4 0,0 2 0 16,0-2-3-16,0 0-5 0,0 1 4 0,0 3 6 0,0-1-9 16,0 2 6-16,3 2 1 0,-3 4-1 0,0 3 5 15,-3 2-1-15,3 3 0 0,0 4-2 0,0 2 8 0,0 1-3 16,-3 1-3-16,3 4 1 0,0 0 0 0,0-2-5 0,0 3 8 16,0 2-5-16,3-3 1 0,-3 2-1 0,4-3 3 0,-2 4-1 15,1-3 0-15,0 1 8 0,0-1-8 0,3 1 2 16,-3-2-2-16,3-5 0 0,-3-2-1 0,0-1-1 0,0 0 2 0,3-5 2 15,-3 4 0-15,1-4 2 0,0 2 1 0,0-2-5 16,-1 4 4-16,-3-4-6 0,4 1 1 0,-2 0 0 16,0 0-3-16,-1-2 1 0,-1 0 4 0,3-1 5 0,-2-1-4 15,-1 2 5-15,2-1-2 0,-2 3-3 0,0-4 1 0,0 1 0 16,0-2 2-16,0-3-5 0,0 1-1 0,0-1 1 16,-2-2 2-16,2-2-1 0,-4-1 0 0,3-2-1 0,-1 0-4 15,2 0 3-15,0-2 3 0,0 2-1 0,-2-2-2 0,2 0 2 16,2 2 2-16,-2-3-2 0,0 2-1 0,-2 0 5 0,2 2-3 15,0 0 3-15,0 1-4 0,0 2 4 0,0 0-6 16,0 1 3-16,-4 0 2 0,4 2-8 0,0 1 3 0,-3-2 0 16,3-1 4-16,-3-1-3 0,3-1 0 0,0 3 3 0,0-5 0 15,3 0 2-15,-3-3 3 0,0 1-3 0,3-2-4 0,-3 1 3 16,0-2 2-16,0-1 4 0,0 2-4 0,0 0 0 16,0-1 0-16,0-1-2 0,0 2 13 0,4-2-6 0,-4 1-1 15,0-2-4-15,0 3 7 0,2-2 2 0,0-1-9 0,-4-1 2 16,4 1-9-16,-2-3 5 0,1 2 3 0,2-3-3 0,-2 2-3 15,1 0-14-15,-2 1-11 0,3-3-16 0,5 1 4 16,-1 0-28-16</inkml:trace>
  <inkml:trace contextRef="#ctx0" brushRef="#br0" timeOffset="4517.46">7500 6816 1107 0,'3'-1'4'0,"-3"1"-1"16,5-3 3-16,-5 3-2 0,1-2-1 0,-1 0-1 16,0-1 3-16,0 2 0 0,-4-3-1 0,2 1-2 0,-1-2-5 15,-1 2 5-15,2-2 1 0,-2 0-3 0,-1 1-7 0,1-3-2 16,1 4-2-16,-5-5-1 0,1 3-2 0,3 2-1 0,-4-2-1 15,5-2 2-15,0 4 7 0,-5 1-1 0,4-1 6 16,1 0-3-16,-1 1 19 0,0 1-11 0,4-1 10 0,-4 0-4 16,4 2 3-16,-3-1 9 0,3 1-7 0,0 0 16 15,3 0-14-15,-10 0-24 0,9 0 27 0,-9 0-29 0,8 0 30 16,-5 0-44-16,7 0 37 0,-9 0-45 0,6-2 40 0,0 2-6 16,0 2 0-16,3-2-2 0,-3 0-3 0,0 1 5 0,3 1-9 15,6 1 43-15,-9 1-85 0,15-2 80 0,-8 4-31 16,2 0-1-16,0-3-1 0,2 2-1 0,4 2 12 0,-3 1-46 15,13-5 86-15,-14 4-72 0,13-3 28 0,-5 1 14 0,11-1 4 16,-3-1 11-16,6 0-2 0,-3-3 5 0,3 0-45 16,0-2 33-16,7 1-35 0,23-4 65 0,-18 0-78 0,12-1 31 15,-6 1-42-15,6 0 29 0,8-3 42 0,-4 0-34 0,-8 1-1 16,-15-1-41-16,7 2 39 0,3-1-5 0,-8 1 3 0,-2-2 7 16,-9 6-44-16,12-6 74 0,-14 1-32 0,3 4-3 15,-5-2 2-15,-1 0-1 0,-1 2 5 0,-1-2-6 0,-1 2 3 16,-7 1-36-16,2-2 31 0,3 4 0 0,1-4 36 15,1 3-33-15,-3-1-2 0,1 0 1 0,-1 1-1 0,-1-2-2 16,1 3 2-16,1 0 7 0,-7 0-42 0,5 0 34 0,-1 0-2 16,2 0 2-16,-2 3 6 0,1-3-6 0,1 0 6 0,0-3-5 15,-3 6 3-15,7-3 1 0,-5-3 0 0,1 3 3 16,0 0-7-16,1 0 2 0,-1-2-3 0,3 0 2 0,2 1 2 16,-1-2 0-16,-1 1-2 0,3 2-6 0,0-5 9 0,-11 3-3 15,2 1 0-15,-4-1 4 0,2-1-3 0,-5 3 1 0,4-2-3 16,-12 2 4-16,13 0-4 0,-4 0 3 0,6 2 1 15,-6-2-7-15,8 0 3 0,-8 0-3 0,7 0 1 0,-1 3 0 16,-3-3-2-16,3 2 7 0,0-2-3 0,1 0 6 16,-2 0-5-16,7 1-1 0,-3-1 1 0,4 0 2 0,2 0 4 15,2-1-6-15,2 1-2 0,2-5-4 0,-1 3 5 0,2 1 7 16,-1-2-5-16,1-1-2 0,-3 4 1 0,1-2-4 16,-3-1 4-16,2 3 2 0,-8 0-1 0,6 0-2 0,-9 0 1 15,1 5 1-15,-1-5-6 0,-2 3 7 0,-1-2-1 0,-3 3 0 16,2-4 3-16,-2 5-7 0,2-3 8 0,-2-1-5 0,-2 3 1 15,4-1-4-15,-2-1-1 0,2-2 2 0,1 3 1 16,-2 0-3-16,1-3 4 0,4 2 0 0,-2-2-2 0,-1 0 3 16,3 3 0-16,1-3 0 0,0 0-1 0,3 1 6 0,-3-1-6 15,3 2 3-15,-3 0 1 0,3 1-6 0,-5-1 5 0,2 2-1 16,-3 0-2-16,-1 2-2 0,-1 1-2 0,-1-4-1 16,-1 2 4-16,-2 1 4 0,1-3-4 0,1 1-3 0,-4-1 5 15,4-1-2-15,-4 1 4 0,5-2 0 0,-1 1-1 0,3-2-2 16,1 0 1-16,0 0 0 0,3-2-7 0,0-2 11 0,3 2-9 15,2 2 3-15,-4-3-3 0,4 1 7 0,-1 0-5 16,-1 1 3-16,0 1 2 0,1-2-7 0,-3 4 7 0,3-2-3 16,-4 0-1-16,-6 0 3 0,3 0-2 0,-5 3 4 15,5 2-3-15,-12-5 6 0,17 2-7 0,-16 2 3 0,13 0-1 16,-1-1-11-16,8-3 68 0,-6 1-58 0,9 1-3 0,-1 0-4 16,3-2 6-16,1 1-4 0,-1-1 2 0,5 2 8 0,-5-2-65 15,4 2 55-15,-3-2 6 0,1 1-2 0,-1 0-2 16,-3 1 4-16,-3 0-1 0,3 1-4 0,-6 0 6 0,3 1-3 15,-2-3 0-15,-1 4-4 0,-3-5 4 0,0 7-3 0,-3-6 3 16,3 1 2-16,-3 3-2 0,0-5 1 0,-2 2 1 16,1-1 1-16,-4 1-2 0,5-2 4 0,0 3-1 0,2-3-6 15,-1 2 0-15,2-2 1 0,3 0 0 0,0-4 3 0,3 3 1 16,0-2-3-16,3-2 1 0,0 1 1 0,1 1 0 0,-1-3-2 16,-1 1 2-16,2-2 0 0,-1 4-5 0,2-1 5 0,-7 0-4 15,4 1 5-15,-7 1-1 0,2-1 1 0,-3 1-4 16,-3 2 1-16,2-1 5 0,-3 1-4 0,-3 0-1 0,2 0 1 15,-3 0 1-15,1 0 2 0,1 0 2 0,-1 0-3 16,-1 0 1-16,2-2-5 0,3 0 11 0,0 1-4 0,0-2 0 16,3 3-1-16,3-2 2 0,-3-3-2 0,3 2-1 0,-5 3 3 15,3-5-5-15,-5 2 5 0,5 3-6 0,-5-5 1 0,1 3-6 16,-7-3 9-16,3 5-7 0,0 0 12 0,1-1-12 16,-6 1 9-16,5 0-8 0,-7 0 7 0,5-2-8 0,-3 4 0 15,-3-2 9-15,3 0-15 0,-3-2 6 0,3 2-10 0,-2 2 14 16,0-2-8-16,0 0 16 0,2 0-13 0,0 0-2 0,3 1 6 15,-1-1 3-15,3 0-1 0,0 0-12 0,6-1 6 16,-1 1-2-16,2 0 12 0,5 0-9 0,3-2 1 0,-5 4-1 16,8-1-1-16,-7-1 8 0,2 4 2 0,0-3-11 15,-6 1-2-15,0 3 3 0,1 1 0 0,-1-3 3 0,-3 4 5 16,0-1-2-16,3-1-9 0,-3 3 12 0,0-2-3 0,0 1 2 16,3 1-3-16,-3-3 3 0,0 2-7 0,-1-4 0 0,2 2 5 15,2 0-8-15,-4-2 11 0,-1-1-5 0,2 2 5 16,0 0-5-16,1-3 6 0,1-1-1 0,1 0-3 0,1 0 0 15,3 0-4-15,0 0 5 0,0-1-7 0,1 1 5 0,-1 0-3 16,-1-2-1-16,2 2 0 0,-3 0 6 0,-1 0-7 16,-3-2 1-16,2 2 3 0,-5 0 0 0,2 0-1 0,-1 0 1 15,-4 0 2-15,1 0 0 0,2-1-1 0,-4 1 0 0,2 0 1 16,1-3-1-16,-2 3 0 0,2 0-2 0,-1-2 1 16,-1 0-1-16,2 2 2 0,-1-1 2 0,0-1-2 0,0 1-5 15,-3-1-1-15,2 2 7 0,-2 0-2 0,3 0-4 0,-3 0 7 16,-2 0-5-16,4 0-1 0,-1 0 6 0,-1 0 1 0,-1 0 0 15,1-3-4-15,-2 3 4 0,3 0-8 0,-3-2 5 16,2 0-1-16,2 2 2 0,-1-1-3 0,3 1-2 0,-5 0 3 16,5-2-3-16,-1-1 3 0,-1 3-2 0,2 0 2 0,0-2-2 15,2 2 4-15,1 0-1 0,-1 0-2 0,3 0 3 0,-1 0 2 16,3 0-1-16,1 0-3 0,-2 0 1 0,-8 0-4 16,4 0 0-16,-4 0 4 0,-3 0 2 0,-3 0-3 0,1 0-1 15,-5 0-2-15,0 0 0 0,4 0 3 0,-4 0 0 0,3 0 1 16,-3 0-5-16,2 0 4 0,-2 2-2 0,-2-2 4 0,2 0 0 15,0 0 0-15,0 0 1 0,0 0-6 0,0 0 1 16,0 0-2-16,2-2 6 0,2 2 1 0,2 0-6 0,-3 2 2 16,6-2-6-16,-3 3 11 0,9-3-6 0,-7 0-2 0,7 2 1 15,-6-2-6-15,7 0 9 0,-1 0-4 0,-3-2 4 16,3 2-9-16,-2-3 11 0,0 1-2 0,0 2 0 0,-6-5 2 16,1 5-4-16,-1 0 1 0,-1-1-3 0,-3-3 7 0,2 4-2 15,-4 0 1-15,-1 0 6 0,2-3 2 0,0 3 7 16,-1 0 8-16,-4-1 0 0,5-1-4 0,-2-2 2 0,0 0 1 15,0-4-7-15,4 1-2 0,-4 1-10 0,1-7-1 0,1 5 2 16,2-7 2-16,-1 6-3 0,-1-4-3 0,1 3 8 0,1 0 0 16,-2-1-2-16,4-1-2 0,-4 0-4 0,3 2 3 15,0-2 0-15,-1 1 1 0,1 1-5 0,2-1 0 0,-2 0 3 16,1-5-2-16,0 4 6 0,-2-2-10 0,4 1 12 16,1-2 0-16,-3-1 3 0,3 3 8 0,-2-3-1 0,2 1 8 15,1-1-1-15,0-2 8 0,-6 3-13 0,4-2-1 0,-1-2 0 16,-1 0-10-16,-3-1 0 0,3 3-7 0,-2 0-5 0,0-1-1 15,0-3 3-15,-1 2-1 0,0 1-6 0,2 0 3 0,-2 0 4 16,1 0-1-16,-1 2 5 0,1 0-4 0,1 1-6 16,-1-1 4-16,2 0 5 0,-2 3-9 0,0-4 3 0,-1 3-2 15,4-2-3-15,-5-2 4 0,4 6 6 0,-3-2-6 0,1 1 1 16,-4 2 3-16,4-2-3 0,0 1-2 0,-3 1 3 16,1-1 0-16,-2 2-5 0,4-2 6 0,-4 4-3 0,3-4 2 15,-3 2 2-15,0 0-1 0,0 2-4 0,0 1 5 0,0-1 2 16,0-2-1-16,0 1-2 0,0-2-1 0,0 2-6 15,-3-2 9-15,3 3-3 0,0-2-1 0,0-1-7 0,-4 0 1 16,4 1 6-16,-2 0 1 0,2 2 3 0,-1-2-5 16,1-1 5-16,0 2-6 0,-2-1 4 0,2 3-1 0,0-1 2 15,0 0-3-15,0 0-3 0,2 0 3 0,-2 1-1 0,-2 3 3 16,2-1-2-16,0-2 2 0,0 2 0 0,2-1-4 0,-4 2 4 16,4 0 2-16,-4-3-3 0,2 0-2 0,0 1 4 0,2 1-2 15,-2 1-6-15,-2-2 10 0,2 2-6 0,0-3-3 16,2 6 9-16,-2-4-4 0,0 3-2 0,0-1 0 0,0 0 4 15,1 1-4-15,-1-1 3 0,0 3 3 0,-1-2-11 0,1 2 7 16,-2 2 2-16,0-2-5 0,2 3 5 0,-4-1-2 16,4-2-1-16,0 0-4 0,-4 0 5 0,4 0 2 0,0 1-6 15,0-1 8-15,0-3-8 0,0 3 2 0,0 0 3 0,0 0 2 16,0 0-1 0,0 0-25 15,-44-13 14-31,44 13 25 15,-306-39-7-15,267 39-8 16,4-1-2-16,-2-1 3 0,4 0-2 16,-2-1-1-16,2 0 0 0,-1 1 0 0,-2 1 1 0,-3-1-3 0,-1-2 6 15,2 2-10-15,0-2 5 0,-1 0 0 0,-2 2-1 16,7-1-1-16,-4-1-2 0,4 1 2 0,-4 0-3 0,2 1 8 16,2-2-4-16,0 4 4 0,-4-2-1 0,2 2-3 15,-1 0-2-15,0-3 7 0,0 3-2 0,2-2-4 0,-2 2-3 16,2 0-1-16,2 0 0 0,1 0 2 0,1-2-3 0,2 2-1 15,-1 2-4-15,2-4 7 0,1 4 0 0,1-2-2 0,2 0-3 16,0 0 3-16,2 0 1 0,0 0-3 0,1 0 9 16,3 0-8-16,0 2-2 0,1-2 5 0,1 0-1 0,-1 0 1 15,2 3-1-15,-4-3 1 0,3 0-4 0,-2 2 2 0,1-2 4 16,-4 3 0-16,0 0 1 0,0-1 0 0,3 2 4 16,-1 0-2-16,2 1-7 0,-1-1-2 0,0 1-3 0,-1 0-3 15,1-2 2-15,-3 2-5 0,-3 0-1 0,-3-2 1 0,-1-1 7 16,1 3 6-16,1-5 5 0,-1 3 0 0,2-3-1 0,-1 0 4 15,2 0 1-15,0 0 3 0,0 0-7 0,0 0-1 16,2-3-4-16,-3 3 4 0,-1 0-2 0,-1-2 1 0,3 2 2 16,-3 0-3-16,-1 0 2 0,-1-3 2 0,-1 6 1 15,-3-1-3-15,0-2 1 0,-4 0-3 0,0 3-2 0,-4-3 2 16,3 2 8-16,-3-1-6 0,2 3 3 0,-1-4-5 0,-1 0 9 16,4 0-4-16,1-4 5 0,-1 3 1 0,5-1-8 0,-1 2-2 15,3-3 6-15,-1-4 3 0,4 6-7 0,0-3 3 16,3 1-6-16,-3-2 2 0,3 4 1 0,4-3 5 0,-2 1-4 15,1 2 1-15,5-3-4 0,-2 0 6 0,-1 0-1 0,3 3 0 16,-2-3 0-16,3 2 5 0,-3 1-5 0,3 1 1 0,-3-1 4 16,3 1-7-16,-1 0 0 0,5 0 1 0,-8 1 6 15,4 0-10-15,-3 1 3 0,0-1-7 0,-6 2 4 0,6 0 2 16,-6-1 1-16,-3 0-4 0,5 0-3 0,-2 0 5 16,0-2-2-16,0 3 11 0,0-3-8 0,3 1 0 0,-2 1 1 15,1 0 2-15,-2 0 1 0,0-2-5 0,3 1 2 0,0-1-3 16,-3 0 4-16,2 2 4 0,-1-2-7 0,-2 3 8 0,-1-3-8 15,2 0 3-15,-4 3 1 0,1-1-2 0,0 0 0 16,-4-1 0-16,5-1 5 0,-1 0-5 0,2 0 4 0,-4 2-3 16,5-2 3-16,-1 0-2 0,-2 0 0 0,2 0-1 0,2 3-1 15,-1-6-2-15,3 3 3 0,-3-2 0 0,5 2 0 0,-2 0 4 16,1-1-3-16,2-1-2 0,2 0-3 0,-1-1 9 16,1 3 3-16,1 0-9 0,0-3-3 0,-2 3-3 0,1-2 7 15,-3 4-2-15,1-2 10 0,-2 3-15 0,-1-3 2 0,-1 0 12 16,-2 3-7-16,0-1 1 0,0 1-2 0,0-3 5 0,2 0-9 15,-1 2 28-15,2 3-21 0,0-5-2 0,3 0 3 16,3 0 0-16,-1 3-2 0,5-3 6 0,-4 2-2 0,8-2-21 16,-5 0 4-16,7 0 11 0,-8 1 1 0,10-1-4 15,-9 0 4-15,6 0-7 0,-6 0 5 0,3 2-3 0,-4 0 16 16,2-2-10-16,-4 2 1 0,0 0-4 0,0 2-11 0,-1-3 8 16,1 4 7-16,-2-2-6 0,1 1 0 0,-2-2-3 0,3 2 9 15,-2-2 0-15,1-1 10 0,1 1-22 0,-3 1 6 16,3-1 6-16,-3-2 5 0,2 1-8 0,-4-1-6 0,3 2 7 15,-2 0-2-15,1-2 11 0,0 0-9 0,0 1 0 0,3-1-7 16,-4 0 23-16,4 0-15 0,1 0-2 0,-2 0-4 16,1 0 2-16,0 0 2 0,0 0-6 0,-2 0 7 0,-1 2-16 15,-1-2 16-15,-1 3 2 0,0-1 3 0,0-1-1 0,-2 1-4 16,-1 0 7-16,5 1-9 0,-4-3 3 0,4 0 0 16,0 0-3-16,2 0 1 0,-1 0-3 0,2 0 7 0,1-3-2 15,1 3-2-15,-2 0-1 0,4 0 2 0,-5-2 4 0,4 0-4 16,-3 1 0-16,3 1-1 0,-3 0 1 0,3-2 5 15,0-1-6-15,-1 1-2 0,-2 2 6 0,3 0-2 0,-3 0 0 16,2-1-6-16,-1-1 0 0,-4 0 2 0,-2 2 5 0,4-1 0 16,-6-1-8-16,3 2 3 0,-1 0 3 0,2 0 4 0,-2 0 2 15,4 0-7-15,1 0-1 0,1 0 5 0,-1 0-3 16,2-3 8-16,-2 1-6 0,3 2-3 0,-3 0 2 0,0 0-2 16,0 0 3-16,0 0 0 0,0-1 1 0,3 1-10 0,0-2 6 15,0 2-1-15,0-2 1 0,2 0 4 0,-1 2-3 0,3-1-4 16,1 0 3-16,1 1 4 0,-3-2 3 0,3 0-1 15,-3 2-5-15,3-1-2 0,-1-1 2 0,2 1 1 0,-1 1 3 16,-3-2-3-16,5 2-5 0,1-2 5 0,3 2-1 0,-9 0 3 16,9 0-3-16,-6-1 1 0,6 1-1 0,-8 0-1 15,7-2 0-15,-3 2-2 0,0-2-1 0,3 2 4 0,-5-2 1 16,4 0 2-16,-4 2-5 0,5 0 2 0,-8-2 4 0,3 0-3 16,4 1 1-16,-7-1-4 0,5 2-1 0,-3-3-1 15,-1 3-1-15,-1-2 5 0,0-1-5 0,-2 3 4 0,-2-2-7 16,1 2 4-16,-2 0 2 0,1 0-5 0,0 0 5 0,-1 0-3 15,4 0-1-15,-2-1 0 0,0 1 8 0,6 0-5 16,-6 0-2-16,4 0 8 0,1 1-6 0,4-2 0 0,-5 1 6 16,4 0 3-16,2-2-5 0,1 2 2 0,-2 0 6 0,0-2-9 15,1-1 3-15,2 3 3 0,0 0-3 0,0 0 2 0,-3 0 0 16,6 0 2-16,-6 0-11 0,6 0 7 0,-3-3-1 16,0 3-4-16,0 0 1 0,-3 0 2 0,3 0-4 0,0 3 0 15,0-3 8-15,-4 0-6 0,4 0 2 0,0 0-1 0,0 0-1 16,-2 0-5-16,2 0 5 0,0 0 0 0,0 0-1 15,2 0-1-15,-4-3 3 0,2 3 3 0,0 0-5 0,0 0 3 16,0 0-26-16,2 0-7 0,5-2 10 0,-10 1-56 0</inkml:trace>
  <inkml:trace contextRef="#ctx0" brushRef="#br0" timeOffset="19993.14">17627 8330 887 0,'0'-3'1'16,"0"0"4"-16,0-2-2 0,0 3 9 0,-3-4 8 0,3 2 3 16,-1 1-4-16,-1-2 2 0,2 0 13 0,-1-2-8 0,-4 5-2 15,5-4-7-15,0 1-11 0,0 0-5 0,0 1 5 16,0 1 7-16,0 0-6 0,-3 1 21 0,-1-4-35 0,1 4 43 16,-5-3-27-16,4 4 48 0,-2-1-29 0,12 2-2 0,-12-1-10 15,12 1-13-15,-9 0 40 0,10 3-45 0,-11-3 26 0,14 1-45 16,-8 2 32-16,-7-1-13 0,5-2 5 0,0 0-5 15,-3 0-3-15,3 2 3 0,0-2 3 0,0 1-3 0,0-1-2 16,0 2 3-16,0-2-3 0,0 3 4 0,0-1-1 0,0 1-1 16,0 2 1-16,3 2 2 0,-3 1 0 0,3 4 3 15,0 2-4-15,-3 0-2 0,6 4 4 0,-3-2-3 0,2 5-3 16,-4-1 3-16,1-1 1 0,2 2 1 0,-4 2 2 0,3-1-1 16,-3 1-7-16,0 0 8 0,3-1 1 0,-3 1-3 0,3-1-2 15,-1 1-1-15,-1-3 3 0,1 1-2 0,1-2 2 0,-2-1-4 16,-1-2 1-16,3 0-2 0,-3-1 4 0,3-2-2 15,-1-5-4-15,-1 4 2 0,1-1 3 0,-1-2 1 0,2 1 0 16,0-5 0-16,-3 5-2 0,0 1 0 0,4-3 6 0,-4 3-4 16,2-3 3-16,0 4-1 0,-2-4-3 0,1 8 2 15,-2-5 1-15,2-1 3 0,-1 3-4 0,0-3 1 0,0 5-3 16,3-3 2-16,-3-2 3 0,0-2 0 0,2 5-6 16,-2-6 1-16,1 2 2 0,-1-2 0 0,3 1 1 0,-3-4-5 15,3 2 2-15,-1 0 1 0,-1-1 4 0,1-2-3 0,0 2-2 16,-2-4 2-16,0-1 0 0,2 6 1 0,-2-3-5 0,0-3 0 15,0 4 1-15,0 0 2 0,3 3-1 0,-3-5 1 16,0 2-1-16,0-4-1 0,0 4 3 0,0-2 3 0,0 0-5 16,0-2-4-16,5 3 8 0,-5 0-2 0,0-1-3 0,0 0 6 15,0-2-4-15,0 3-2 0,0 2 1 0,0-5 4 0,0 3-7 16,0-3 4-16,0 7-3 0,0-4 4 0,0 5 2 16,-5-4 0-16,5 3 1 0,5 1-8 0,-10 3 9 0,5 1-8 15,0-4 9-15,0 2-8 0,5-2 1 0,-5 3-4 0,0 0 6 16,0 1 2-16,0-4-7 0,1 0 3 0,-1 4-2 0,2-3-1 15,-2-1 1-15,2 0 4 0,-2-1-7 0,0 0 6 16,0 2-1-16,2-2 6 0,0-2-7 0,-2-1 5 0,1 0 2 16,-1-3-5-16,0 2 3 0,0-1 0 0,4 1 1 0,-4-1-6 15,2-1 0-15,-2-1 0 0,3 3-3 0,0 1 4 0,-2-1 2 16,1 0-1-16,2-1-2 0,-4-2 2 0,4 4 5 16,1 0-5-16,-3-2 3 0,5 1-1 0,1 0 3 0,-1 0-5 15,-2-1 0-15,3 3-9 0,-3-2 9 0,3 1 0 0,-1-2 10 16,-3 2-9-16,3-1-3 0,1-2-2 0,-4 4 7 0,5-5 5 15,-3 2-4-15,3-2-1 0,-2 1-17 0,4 1 10 16,-2-2 3-16,3 2 2 0,1-2-4 0,2 0 4 0,2 0-4 16,2 3-1-16,-1-2 8 0,4 0 0 0,1-1-5 0,-2 0 2 15,2 3 0-15,-3-3-4 0,0 0 2 0,2 0 4 16,-4 0-2-16,2 0-2 0,-2 2 1 0,0-2 0 0,1 2 1 16,-1-1 0-16,0 2 2 0,5-2-5 0,-5 0 1 15,2 2 2-15,3 0-1 0,-3-2 0 0,3 0 0 0,0-1 2 16,-2 0-5-16,0 0 5 0,7 0-1 0,-6-1-1 0,2 1 1 15,0-1-1-15,0 1-2 0,0 1 0 0,2 0 3 0,-4 0-2 16,1 3 1-16,-2-2 0 0,1 1-1 0,-1 1 1 0,-1 1 2 16,1-2 0-16,-2 2-2 0,4 0 2 0,-3 0 4 15,4 0-1-15,-6 3-4 0,1-4 0 0,-5 1 1 0,7-1-2 16,-4 2 1-16,7 0-3 0,-6-4-6 0,7 3 2 0,2-3 6 16,8 1-3-16,-2 0-2 0,-2-3 5 0,9 2-1 0,-4-1 3 15,3 1 1-15,-3 1-3 0,3-1-2 0,0 0 4 16,0 1-1-16,-2-1 0 0,1 1 2 0,-1 1-4 0,2 1-3 15,-2-1 3-15,1 2 1 0,-2-2 0 0,0 2 1 0,1 0-3 16,1-1-2-16,-2 2 0 0,3-2 7 0,-4 3-3 16,4 0 1-16,-1-4 0 0,5 3 0 0,-4 1-2 0,3-2 3 15,-1-1-2-15,-1 2-2 0,5-2 3 0,-2 0 0 16,1 0 3-16,-2 1-4 0,2-4 5 0,-9 4-9 0,0 1 8 0,-4-3 2 16,3 1-6-16,-4 2-4 0,6-1-1 0,-9-1 6 15,11 2-4-15,0 1 8 0,3-3-9 0,4 3 3 0,-5 0 0 16,4 0 3-16,0-2 2 0,4 2-5 0,-4 1 2 0,7-3-4 15,-3 2 5-15,4-1-4 0,0-1 2 0,2 1-1 16,2-1-4-16,-1-3 2 0,0 4 2 0,1-3 2 0,-2 0-4 16,4 1 7-16,-7 0-3 0,1-1 0 0,-4 1 0 0,0 0 2 15,-4-2-1-15,1 1-4 0,-5-2 4 0,-1 4 1 0,-3-5-3 16,-4 4-2-16,-3-2 4 0,-5 0-1 0,5-1-4 16,-13 4 0-16,13-4 5 0,-7 5-7 0,5-5 6 0,2 1 0 15,8 0 0-15,-4 0-3 0,7-1 1 0,-1 0 6 0,3-1-5 16,1 1 1-16,0-2-3 0,1 0 4 0,-2 0-3 15,2 0 3-15,-1-2-2 0,-1 1 0 0,-1-1-2 0,-1 0 9 16,2 2-7-16,-6-1-4 0,1-1 2 0,-2 2 0 0,0-2 1 16,-2 2 11-16,-1 0-9 0,-3-1-8 0,0 1 6 15,1 0 2-15,-3-2-2 0,3 2 0 0,-3 0 5 0,3-1-16 16,0 1 9-16,0-2 3 0,-1 2 5 0,-3-3-6 0,3 1 4 16,1-1-4-16,0 3-4 0,-3-1 5 0,1 1 2 15,-1-1-6-15,3 1 4 0,-3 0 3 0,1 0 1 0,-10 1 1 16,3-2 0-16,-3 1 0 0,-1 0-9 0,-5-3 8 0,6 3-9 15,-11-2 9-15,10 2-12 0,-1-2 3 0,2 1 2 0,-3-1-1 16,8 2 5-16,-9-5-5 0,5 2 6 0,-1 3-6 16,-2-1 3-16,2-1 1 0,-2-2-1 0,1 2 2 0,-1 0-1 15,2 0-3-15,-1 1 1 0,4-1 1 0,-3 1 1 0,2-1-4 16,0 2 2-16,3 0-1 0,-3 0-1 0,2 0 4 0,0-2-5 16,-1 4 2-16,-2-2-1 0,2 0 3 0,-3-2 2 0,5 2-4 15,-7 0 9-15,5-1-4 0,-3 1 0 0,0-2-3 16,0 0 3-16,1-1-4 0,0 0-1 0,3-2 3 0,-4 2-3 15,3-4 1-15,-1 4 3 0,-1-2 0 0,0-1-4 0,1-1 5 16,-2 2 1-16,1 1-8 0,0-1 3 0,-2 0 3 16,0 2 0-16,1-1 3 0,-3 0-2 0,1 2-2 0,-1 2-5 15,0 0 6-15,0-3-4 0,0 3 1 0,0 0-5 16,-2-2 2-16,-1 4 1 0,0 1 1 0,2-6 3 0,-4 3 1 0,-1 0-1 16,2 0-1-16,-1 0 1 0,2-2 2 0,-1 0-1 15,-1 1 2-15,5 1-3 0,-2-5 0 0,0 3 3 0,3-3 1 16,-1 1 0-16,2-1-6 0,-1-1-3 0,2 2 42 15,-3 2-39-15,-2-2 5 0,1 2-4 0,-4-1-8 0,4 0 43 16,-5 2-35-16,-2 0 7 0,4 1-44 0,-1-2 40 0,-1 2-2 16,0 0 1-16,0 2 5 0,0-1-44 0,0 3 40 0,3-3-6 15,-5 1 3-15,4 0 1 0,-3-2 1 0,1 0-5 16,0 3 1-16,1-3 9 0,-4 1-4 0,4-2-1 0,1 2 1 16,0-1-3-16,3 0-3 0,-2 0 3 0,-4-4 3 0,2 4-2 15,-2-2 2-15,2-1-1 0,-4 0-1 0,3 1-4 0,-4 0 4 16,5-1-6-16,7 3 39 0,-4 0-37 0,-6-2-9 15,7 1 48-15,-4 1-43 0,3-2 41 0,-4 4-48 0,1-4 53 16,-9 4-94-16,8-4 84 0,-1 4-50 0,-1-2 6 0,1 1-8 16,-1-1 18-16,-2 0-6 0,-1 0 0 0,4-1 12 15,-2 1-8-15,-2 0 9 0,4 0 17 0,-2 0-15 0,1-2-5 16,2 2 1-16,2 0 4 0,1 0-10 0,-3-3 7 0,3 1-1 16,-2-3-23-16,1 4 30 0,2-1-8 0,-4-3 0 0,0 5-5 15,2-1 9-15,0-3-7 0,0 3 5 0,1-1 6 16,-1 2-12-16,-1-1-6 0,5-2 13 0,-2 3-10 0,2 0 9 15,-1 0-4-15,5 0 0 0,-2 3-10 0,1-2 0 0,-2 1-7 16,8-1 29-16,-9 1-34 0,3 1 34 0,-4-3-41 16,2 5 44-16,-4-3-31 0,0-1 38 0,-4 3-20 0,-3-3 0 15,1-1 0-15,-2 2 6 0,-3-2-2 0,3 0 4 0,-4 0-5 16,0 0 1-16,4 0-2 0,-4 0-1 0,0-2 1 0,4 2-3 16,-1 0 3-16,-1 0-4 0,4 0 2 0,-1-1 1 15,3 1-3-15,-3 0 10 0,5 0-3 0,-4 0-7 0,4 0 7 16,-2 1-6-16,-2-1-4 0,2 2 8 0,-1-2-2 0,0 0-1 15,-1 3 0-15,3-3 2 0,-3 2-3 0,2 1 1 16,-1-1 12-16,-2-1-11 0,2 2-1 0,-1-3 7 0,-3 1-4 16,2-1 2-16,1 3-1 0,-5-6 3 0,5 3-15 0,-3-1 12 15,3-2 4-15,-1 2-9 0,2-1 5 0,-1-1-3 16,3 1 0-16,-1-1-1 0,-1 0-3 0,1-2 6 0,-1 1-5 16,2 0-2-16,-1-1 2 0,1-1 9 0,0 4-10 0,1-4 7 15,-4 2 8-15,4-2-16 0,-2 2 6 0,-2 1 5 16,-2 0-4-16,2 1-5 0,-1-3 15 0,-1 0-13 0,-1 2 2 15,2-2 4-15,-2 2 9 0,1-3-7 0,-4 3 12 0,0-2-29 16,3 1 32-16,-6-1-28 0,3 1 42 0,0-1-40 16,0-2 34-16,-4 1-42 0,4-1 36 0,2-3-18 0,-2 1 18 0,2-1-11 15,-2-1-8-15,0-1 6 0,3 1-2 0,2-3 9 16,-5 4-14-16,1-6 9 0,1 3-23 0,-2-2 19 16,1 1-1-16,-1-2 9 0,2 1-35 0,-2-1 36 0,0-2-31 0,0 2 36 15,0 0-30-15,-2-2 29 0,2 0-37 0,-3 0 26 16,2-3-6-16,-4 3 3 0,2-3-4 0,3 1 1 0,-4 0 2 15,1 2-3-15,3 2 5 0,-5-1-1 0,2 5 4 16,2 2-5-16,-4 2 9 0,2-3 3 0,1 4-6 0,2-6-2 16,-4 2 1-16,4-2 0 0,-4-2-6 0,4 0 2 0,0-2-5 15,-1 1-3-15,1-1 3 0,0-1-1 0,-2-1-5 0,0 3 5 16,1 1 1-16,1 0 4 0,-5 1-2 0,5 0 1 16,0 0 0-16,0 3 17 0,-3-1 8 0,3 2-2 0,0 0-2 15,0 2-3-15,0-2 3 0,0 4-5 0,0 0 1 0,0 2-12 16,0-2-5-16,0 1-2 0,-2 1 2 0,2-2 1 15,0 3-4-15,-2-2 2 0,2 2-5 0,0-2 4 0,0 1-2 16,0 1-3-16,0-2 3 0,0 1-2 0,0 1 0 0,0-2-2 16,0 2 11-16,0-1-9 0,0 1-1 0,-2 0 4 0,2 1-7 15,0-1 7-15,0 1-3 0,0 0 1 0,0 1-3 16,0-4 5-16,0 5-3 0,0-2 3 0,-1-1 6 0,1 0-12 16,0 1 7-16,0-1-3 0,0 0-3 0,0-1 1 0,0 2 4 15,0-3-4-15,0 2-3 0,0-1 7 0,0-1-5 0,0 4 7 16,0-2 1-16,0-1-1 0,0 1-4 0,0 0 1 15,0-1-1-15,0 1 3 0,0-2 2 0,1-1-4 0,-1 1-1 16,0 0-2-16,0-2 3 0,0 5 0 0,0-3 0 0,0 0-4 16,0 0 2-16,0 2 2 0,0-2 0 0,0 0 0 0,0 2 2 15,0-4-4-15,0 2-1 0,0 1 4 0,0-1-2 16,0-1-4-16,0 2 3 0,0-1 1 0,2-1-1 0,-2 1 4 16,0-2 0-16,2 1-2 0,0-2-2 0,-2-2 2 15,0 4-1-15,3-3 1 0,-3 1-1 0,0 0-2 0,0 0 3 16,5 3-3-16,-5-1 7 0,0-1-4 0,0 2 1 0,0 2-4 15,-5-2 3-15,5 4 4 0,0-3 4 0,0 2 6 16,0 2-3-16,0-1 2 0,0 1-7 0,0 0 5 0,0 0-1 16,0 0-2-16,0 0-9 0,-3 0-12 0,3 1 10 0,0-1-3 15,0 0 7-15,0 0-5 0,0 2 0 0,0-4 0 0,0 4 5 16,0-4 5-16,0 2-6 0,-2 0 3 0,2 0-14 31,0 0 6 0,0 0-12-31,0 0-6 16,0 0 5-16,-95-30-10 0,81 28 16 0,0-4-1 16,-3 2 2-16,2 1 2 0,0-1 6 0,2 2 7 15,-2-4-9-15,1 3 4 0,-1 1 1 0,2-2-2 0,2 0 1 16,0-1 3-16,-3 3-2 0,2-4-5 0,0 2 5 0,-2 1-2 16,0-2 0-16,0 2-3 0,-1 1 4 0,2-1 4 15,-1-1-5-15,-2 0 4 0,-1 2-2 0,2-2 2 0,0 1-2 16,0 1 6-16,2-2-6 0,-7 1-3 0,6 2 4 0,-5-2-4 15,5 1 4-15,-5-1-2 0,5 3-3 0,-5-4 3 0,4 3 2 16,-1-1-1-16,3-1 0 0,-2 1 1 0,-2-1 2 0,2 0-4 16,0 1 7-16,2 0-8 0,-2-2 6 0,-2 2-4 15,2 1 1-15,0-2 0 0,0 0 1 0,2 1 2 0,-2-2-3 16,1 1 1-16,3 0 0 0,-6 0-1 0,5 1-4 0,0-2 5 16,2 0-7-16,-2 2 8 0,4 0-4 0,2-1 1 0,-1 3-6 15,1-5 3-15,-2 1 1 0,-1 2 2 0,-3-1 2 16,0 0-6-16,-3-2-1 0,-3 2 5 0,-3-2 1 0,3 1-3 15,-4 1 3-15,0-2-2 0,3-1-3 0,-3 2 2 16,-2-2 3-16,2-1-5 0,2 1 2 0,-4 0 2 0,-1-2-3 16,1 0 2-16,-5-1-4 0,1 1 3 0,1 2-1 0,-3-1 1 15,-3-1 0-15,0 0 3 0,-1 2-1 0,-2-1-4 0,3 1 5 16,-3 1-4-16,2-3 3 0,-4 3 0 0,4-2-2 16,1-1-1-16,-5 3 3 0,4 1-1 0,-2-3-2 0,0 1 3 15,-1 2-1-15,-1-2 3 0,1 1-2 0,-2 2 2 0,1-5-1 16,1 3-1-16,-1-2 1 0,-1 2 2 0,2-1-1 15,3-1-3-15,1 1 4 0,-2 0-5 0,7-3 1 0,-4 5 2 16,1-1 7-16,3 0-8 0,0-2 4 0,6 2 0 0,-3 1-2 16,-2 0-3-16,1 0 1 0,1 0-3 0,-1-2 2 0,-2 1-4 15,-3-1 2-15,-2 4-3 0,1-5-3 0,-1 4 7 16,2-3-1-16,-2 1 4 0,1 0-9 0,-1 0 5 0,0-1 0 16,-1-3 2-16,1 3 3 0,0 0-3 0,0-2 2 0,-1 3-3 15,0 0 2-15,-1 0 4 0,2-1-7 0,-3 0 3 0,2 0-2 16,-2 0 3-16,3 1-2 0,0-1-2 0,-2 2 0 15,2-2-3-15,-1 4 6 0,1 2 2 0,0-5-4 0,2 2 1 16,-2-2-2-16,1 2 3 0,1 1 3 0,-1-1-1 0,1-4 0 16,0 4-2-16,-1-1 5 0,5 2-4 0,-3-3 0 15,5 1 1-15,-5 0 3 0,4 0-2 0,1 0-1 0,-2 2-3 16,6-4 3-16,-6 4 0 0,6-1 2 0,2 1 4 0,2 1-11 16,4-3 4-16,-1-2 1 0,-1 3-2 0,0 2-8 15,2-3 7-15,-2 1 0 0,-1 1-6 0,-4-2 5 0,1 4 1 16,1 0-6-16,-2 0 5 0,1-2 3 0,1 4-7 0,-3-4 0 15,-1 0 5-15,3 2-3 0,-3 0-2 0,1 0 7 0,-2-3-6 16,5 3 8-16,-3 0-3 0,3 0-3 0,-2 0-2 0,1 0 4 16,0 0 6-16,1 0-13 0,0 0 6 0,0 3-6 15,-3-6 6-15,0 6 5 0,3-3-3 0,-4 0-1 0,2 2-6 16,-1 0 8-16,-1-1 0 0,2 2-5 0,0-1 5 0,2 1-1 16,-2 0-3-16,-1-2 1 0,0 0 1 0,3 2 2 0,0-3 0 15,-3 3-1-15,2-1-1 0,-4-1-1 0,3 3 4 16,-4-1-3-16,0 0 0 0,0 2 1 0,-4-2 0 0,0 2 3 15,3-2-3-15,-4-1 3 0,2 0-3 0,-3 1 8 0,2 0-8 16,1-2-2-16,-4 3 2 0,2-4 3 0,-1 4-4 16,0-2-5-16,2 0 7 0,-4-1-7 0,2 0 9 0,2 1-5 15,-1-1 3-15,1-1 0 0,4 3 3 0,-1-3 1 16,2 0-5-16,3 1 5 0,6-1-4 0,-3 2 0 0,4-2-4 16,-2 0-1-16,0 0 2 0,4 0-1 0,-4 0 0 0,-1-2-3 15,-5 4 0-15,0-4 3 0,0 2 9 0,5 2-5 0,-3-2-2 16,-1 0-2-16,2 0 2 0,-2 2-1 0,2-2 2 15,3 2 1-15,-3-1-6 0,-1 2 0 0,-1-3 3 0,6 2 5 16,0-2-7-16,-4 0 4 0,3 0-5 0,1 0 7 0,1 0-6 16,-2-2 3-16,4 2-4 0,-2-3 1 0,1 3 5 0,-3-1-8 15,0 1 12-15,0 0-11 0,0-2 5 0,0 2 0 16,0 0 0-16,2 0-4 0,-2-2-3 0,0 2 10 0,0 0-5 16,2 0 1-16,-1 0 5 0,2 0-2 0,0 0 1 0,-2 0 2 15,0 0-1-15,-1 0-4 0,1-2 3 0,0 2 0 0,0 0-3 16,-3 0-1-16,2-1 1 0,3-2-4 0,-1 6 6 15,-4-3 0-15,4 0-5 0,-2-3 4 0,0 3 0 0,0 0-1 16,-1 0 5-16,-1 0 0 0,-3-3-7 0,1 3 2 0,-1 0 1 16,-2 2-3-16,-2-4-1 0,0 4 6 0,2-2-7 15,-1 1 2-15,2 2 6 0,0-2-6 0,1 1 2 0,3-2 3 16,-1 2 3-16,3-2-9 0,0 0 5 0,0-2-1 0,1 2-3 16,-1-2 5-16,2 1 0 0,1 1-1 0,-1 0-4 15,-1 1 5-15,-1 1-2 0,3-2 0 0,-3 0 4 0,0 0-1 16,0 2 2-16,-1-4-11 0,-1 6 8 0,3-6-3 0,-3 5-3 15,0 0 7-15,1-1-1 0,1 1-2 0,-1-3 0 16,-1 5 6-16,2-5-13 0,0 2 9 0,0 1-1 0,5 2-3 16,1-1-1-16,3-1 2 0,-3-1-10 0,1 2 4 0,1 2 7 15,1-4-2-15,-3-2-1 0,0 0 3 0,-2 4-8 0,-1-4 0 0,3 4 8 16,2-3 3-16,0-1-5 0,-4 4 3 16,3-1-4-16,-1-3-4 0,0 0 6 0,2 3-3 0,-5-1 5 15,1-2-6-15,2 5 2 0,-1-2-4 0,0-3 5 0,-1 1-1 16,-1 3 1-16,2-1 4 0,1 2-4 0,0-2-3 0,-5-1 1 15,5 1 2-15,-3 2-4 0,2 0 1 0,-1-3-4 16,2 0-2-16,-1 2 1 0,3-3-4 0,-1 1 3 0,-1 3-1 16,2-5 2-16,-2 5-1 0,-1-2 2 0,1 2 0 0,0-2 2 15,-4 2 6-15,2 0-17 0,-2 0 17 0,2-1-1 0,-2 1-1 16,1 2 4-16,-1-2 0 0,-1 1-3 0,2 1 1 16,-3-4 12-16,0 2-21 0,0 3 8 0,0-6 0 0,0 6-3 15,2-4 7-15,-7 3-5 0,2-2 2 0,-1 1 2 0,1 1 1 16,2-4-4-16,-7 2-1 0,5 1 4 0,-4 1-5 15,2 1-1-15,-1-2 2 0,-1 1-3 0,1-1 5 0,-2 2 1 16,-2-3 0-16,2 3-2 0,-2-1-2 0,-2-1 4 0,-3 2-3 16,5-1 4-16,-2 1-2 0,-3-2 2 0,4 1-4 0,-4-2 1 15,-1 0 4-15,1-2-1 0,3 2-2 0,-3-1-4 16,0-2 3-16,2 0-5 0,-2 0 11 0,0 2 1 0,4 0-8 16,-3-1 2-16,0 0-3 0,2 0 4 0,-3 3 2 0,3-4 1 15,6 3-9-15,-1 0 1 0,5-2 2 0,1 2 3 0,2-3 2 16,4 3-3-16,-1-1-3 0,1 0 2 0,-1 1 0 15,-1-4-2-15,5 5 4 0,-4-5-4 0,4 3 2 0,-4-3 3 16,4 1-8-16,-1-1 5 0,2 1-1 0,-1 0 1 16,0-1 2-16,-1 2-4 0,2-1 2 0,0-2-5 0,-2 3 11 15,4-2-9-15,1-1 5 0,-1 2-2 0,0-2-5 0,0 2 8 16,4-2-1-16,0 0 4 0,0 0-9 0,0 0 6 0,0 0-6 16,0-2 0-16,0 0 5 0,4 2-6 0,-8 0-4 15,8 0-5-15,-8-1-1 0,4 2-20 0,0 1-4 0,0-4-25 16,-3 4 9-16,-3-4-32 0</inkml:trace>
  <inkml:trace contextRef="#ctx0" brushRef="#br0" timeOffset="37397.15">28407 8057 920 0,'-2'-7'4'0,"2"-1"4"15,0 3 6-15,-2-3 18 0,2 1 11 0,0 1-33 0,-2 0 38 16,2-2-37-16,2 1 33 0,-2-1-39 0,0 2 33 15,0-3-61-15,0 3 27 0,0-2 0 0,2 0 15 0,-2 0-10 16,-2 1 8-16,2 1-9 0,-2-2 14 0,0 5-9 0,1-4 13 16,-4-1-17-16,5 3 3 0,-3-3-6 0,2 0 6 15,-2 4-1-15,1 0-3 0,2 0 13 0,-1 3-49 0,1 1 46 16,-2 0-16-16,0 1 10 0,4-1-11 0,-4 0 2 0,4 2-5 16,-4-2-16-16,2 0 54 0,0 2-46 0,2-2 9 0,-2 6-15 15,0 0 17-15,0-1-9 0,-2 7 8 0,2-3 0 16,0 4-4-16,0 2-2 0,-4 1 8 0,4 0 2 0,0 4-7 15,0 2 2-15,-1 1-2 0,-2 0 0 0,2 3 4 0,2-2-1 0,-2 3-5 16,-1 1 4-16,0-2 3 0,1 1-3 16,-4 2-1-16,5-3 1 0,0 0-1 0,-4 0 2 0,3-1 4 15,2 0-4-15,-2-3-3 0,1 0 0 0,1-1 7 0,-1-4-6 16,0 1-1-16,0 1 2 0,0-3-7 0,0-3 7 0,0-1 7 16,4 3-5-16,-4-2-1 0,5-3 1 0,-5 2 3 15,3-4-5-15,-1 1 2 0,-1 2-1 0,2-1-4 0,-2-3 5 16,-1 1-1-16,4 2 3 0,-4-1-1 0,0 1-2 0,0 1 5 15,2-3-8-15,0 2 1 0,-2-2 3 0,1 2-1 0,-1-1-2 16,2 1 4-16,-2-2 2 0,3 2-2 0,-3 0 1 16,-3-2-3-16,3 2 0 0,-2-1-6 0,2-1 9 0,-1 2-1 15,1 0-7-15,-2-5 5 0,2 2-2 0,-2 1-7 0,2 3 9 16,0-5 6-16,0 2-11 0,-4 0-1 0,4-1 10 16,0 2-22-16,0 1 19 0,0-2 13 0,0-2-16 0,4 1 1 15,-8 1 5-15,8 0 5 0,-4-1-7 0,2 1 5 0,-2 0-8 16,2 0-1-16,-1-1 3 0,1 4-6 0,1-3 6 0,-3 2-3 15,0 1-2-15,1-1 13 0,-1 1-8 0,3-1-4 16,-6 1 4-16,6 1 0 0,-3-3-3 0,0 1-3 0,0-5 8 0,5 3 1 16,-5-5 0-16,1 2 3 0,1-5-7 0,0 2 6 15,-2 4-5-15,2-4 6 0,-2 2-9 0,2 3-9 0,-2 0 5 16,1 0 2-16,-1 1 5 0,0-1-1 0,5-2 2 16,-5 1-6-16,3 4 3 0,-2-5 4 0,-2 1-3 0,2 1 0 15,-1-1 1-15,2 2-2 0,-4 4-3 0,2-6-2 0,2 1 6 16,-2 3 9-16,3-1-8 0,-2-2 1 0,-1 2-5 15,0 1-5-15,0-5 10 0,0 0 9 0,0 3-10 0,3-3-1 16,-3 0 3-16,0 0 5 0,5-3-3 0,-5 0 7 0,1 4-12 16,1-5-8-16,1 3 9 0,-2-2-1 0,-1 2 1 15,0-2-5-15,3 0 0 0,2-2 5 0,-5 4 1 0,3-3-1 16,-2 1 1-16,4 0-10 0,-4-2 6 0,4 1-1 0,-1 2 10 16,2-1-14-16,-7 3 16 0,4-2-4 0,-5-3 0 0,5 5-5 15,2-3 6-15,-4 1-14 0,1 1 15 0,5-2-5 16,-1 0 2-16,5 2-4 0,-4-2 9 0,10 1-5 0,-2 0-1 15,5-2 13-15,-1 3-17 0,5-3 1 0,-1 2-3 0,6 0-6 16,-2 0 5-16,-2-1 4 0,2 1 3 0,-1 0-8 0,-1 1 5 16,1 0-6-16,-4 0 2 0,0 0 6 0,-2 2-2 15,3 0-5-15,-3-3 5 0,3 4-5 0,-4-2 8 0,2 0 1 16,0-1 5-16,-1 0-52 0,7-1 80 0,-6 0-71 0,2 2 78 16,-4-2-83-16,6-1 74 0,-6-2-74 0,4 4 76 15,-5 1-31-15,2-2 0 0,0-2-4 0,-2 2-37 0,5-2 37 16,2 1 5-16,2 4 1 0,-2-5-43 0,1 3 44 0,0 0-46 15,2 0 40-15,2 0-4 0,-3-1 4 0,-5 0-38 0,-1 0 32 16,3 2 4-16,0-1 0 0,-1-1 1 0,-4-1-6 16,1 1 42-16,-4 5-36 0,5-3-2 0,-5-2 2 0,1 0-1 15,-2 1-6-15,0 2 6 0,0 0 2 0,-2-1-39 0,1-2 38 16,-1 1 5-16,2 1-3 0,1 1-7 0,-2-4 4 16,1 4-8-16,0-3 54 0,3 0-49 0,3 1 3 0,0-2-9 0,-1 1 9 15,0 1 7-15,4 1 2 0,-7-5 0 0,1 7-52 16,-2-6 47-16,1 4-4 0,-7-3 7 0,8 1-8 0,-9-1-1 15,9 1-7-15,-3 0 10 0,6 1-2 0,-5-1-7 16,4 0 7-16,3 3-3 0,-3-1-2 0,-2 0-1 0,5-2 6 16,-5 2-6-16,3 0 8 0,-2-2 2 0,4 4-9 0,-1-4 3 15,0 2-2-15,4 0 7 0,-4 1-7 0,4-2 8 16,-1 2-13-16,1-2 8 0,1 3 2 0,-6-2-3 0,3-2 3 16,0 2-5-16,0-3 5 0,0 3-6 0,-3 0 6 0,3-2-4 15,-1-1 3-15,1 4-1 0,0-3 2 0,2 1-1 0,1 0-3 16,0 1 38-16,-3-2-34 0,0 2-6 0,0-4 39 0,0 3-36 15,-4-1 36-15,3 1-32 0,-2-3-2 0,0 4-2 0,-1-3-2 16,3-1 47-16,-2 2-77 0,-3-1 37 0,3 0-41 16,-1 1 37-16,-4-3 4 0,-1 0-37 0,0 0 38 15,-2 0-42-15,-2 0 38 0,2-3 3 0,-2 3 0 0,1-2-2 16,-2 2-1-16,1-2 1 0,-3-1-1 0,3 3 2 0,-2-1-7 16,0-1 39-16,5 0-42 0,-4-1 38 0,4 2-39 0,-4-3 37 15,-1 3-36-15,0-1 34 0,3-2-46 0,-1 3-8 0,-4-2-4 16,2 3-15-16,-1-4 8 0</inkml:trace>
  <inkml:trace contextRef="#ctx0" brushRef="#br0" timeOffset="39431.93">2841 10872 920 0,'30'3'4'0,"0"-3"0"0,3 0-1 0,-3-3 1 0,10 1-4 0,-5-1 3 15,8-2-6-15,-1-2 7 0,6 1-4 0,4-1 2 0,-1-1-7 16,5-1-2-16,-4 0 10 0,2 1-6 0,-2 2 3 0,4-2-2 15,-5-3-3-15,3 3 1 0,-5-2 5 0,-2 5-2 0,-3-3-5 16,0 0 3-16,-1 3 1 0,-4 0 1 0,-3 0-2 0,1 3 2 16,-4-1-2-16,0 2 4 0,-1-1 1 0</inkml:trace>
  <inkml:trace contextRef="#ctx0" brushRef="#br0" timeOffset="39530.87">4266 10718 920 0,'28'0'0'16,"1"-2"0"-16,1 2 3 0,-1-1 4 0,2 0-2 0,1 1-5 16,-2-4 4-16,-1 1-3 0,0 2-3 0,1-2 6 0,0 0-6 15,4-3-5-15,-5 4-3 0,5-1 12 0,-4-1-8 16,6 1 0-16,0 0 5 0,-1 1-9 0,-2 1 1 0,-2-1 2 15,3 2 11-15,-4 2-15 0,2-2 10 0,-4 1 4 0,2 3-10 16,-5-1 19-16,3-2-13 0,-2 3 7 0,0 0-13 0,-2 0 5 16,0-1 3-16</inkml:trace>
  <inkml:trace contextRef="#ctx0" brushRef="#br0" timeOffset="39631.8">5332 10718 831 0,'20'3'0'0,"-1"-2"5"16,-1 0-3-16,3 0 5 0,-3 2-1 0,0-3-1 0,-1 0 1 16,-1 1 1-16,2-1 2 0,-4-1-10 0,-1 1 0 0,0-3-2 15,-2 3 5-15,4 0-2 0,-6 0 1 0,0 3-6 0,0-1 1 16,0 0 4-16,-1 1 1 0,-1-3 1 0,-3 0-10 0</inkml:trace>
  <inkml:trace contextRef="#ctx0" brushRef="#br0" timeOffset="39765.71">5642 10729 887 0,'4'0'7'0,"-2"0"5"0,0 0 2 0,-1 2 7 16,1-2 5-16,1-2 0 0,-3 2 3 0,0 0 2 0,0 0-3 15,0-1 3-15,0 0-2 0,-5 1-4 0,5-3-2 0,-3 3-30 16,3 0 29-16,-4 3-31 0,4-3 31 0,-3 1-44 0,3-1 28 16,0 1-29-16,-3-1 26 0,3 2-5 0,0-2 6 0,0-2-7 15,-2 2-2-15,2 0 7 0,0 2 1 0,-1-4-6 16,1 2 0-16,0-1 8 0,-2 1-17 0,4 0 24 0,-2 1-46 15,1-2 20-15,-1 2-42 0</inkml:trace>
  <inkml:trace contextRef="#ctx0" brushRef="#br0" timeOffset="40382.3">2316 10820 944 0,'0'1'-7'0,"0"-1"0"0,0 2-1 16,4 0 1-16,-4 1-2 0</inkml:trace>
  <inkml:trace contextRef="#ctx0" brushRef="#br0" timeOffset="41348.68">2326 10829 855 0,'2'2'-4'0,"1"-2"0"15,1 2 1-15,-1-1-1 0,3 0 3 0,0 1 2 0,0-1 1 0,6 3-1 16,-5-4 10-16,4 4 1 0,-2-4 7 0,1 0 12 0,4 0 0 16,-2 0 4-16,3 0 5 0,1-3-5 0,1 2 1 0,1-3 12 15,4 1-45-15,-2-3 21 0,2 2-34 0,5-4 22 0,-2 3-5 16,-1-2 2-16,4 1-2 0,-6 1-10 0,6-1 4 0,-4 1-1 15,-3 4 1-15,0 0 6 0,-1 1-38 0,2-3 37 0,-1 3-6 16,-1 0 1-16,2 0-3 0,0 3 2 0,-3-3 4 0,0 1-12 0,-5 0 44 16,-3 2-62-16,7-1 33 0,-7 0-43 0,8-1 69 15,-8-2-59-15,11 1 59 0,-4 1-58 0,12-2 25 0,-4 1-1 16,-1-2-5-16,8-2 12 0,-4 3-4 0,2 0-4 0,-1-3-2 16,1-1 0-16,-1 1 1 0,-1-4 1 0,-5 4 3 0,4-1-3 15,-2 2-2-15,3-2 31 0,-3 3-26 0,-4-3 0 0,2 2-2 16,5 3 30-16,-5-3-32 0,4 3 31 0,-5-3-29 0,-1 2 3 15,3-4-34-15,3 1 66 0,-4 4-63 0,1-3 29 0,0 1 2 16,-1-4-31-16,0 2 10 0,0 1 18 0,0 3 3 0,0-6-6 16,-3 1 29-16,2 0-25 0,-1 0-3 0,0 0 28 0,1 2-6 15,-5 0-24-15,-2-2 28 0,1 2-24 0,-1 1 2 16,-2 0 1-16,-2 4-31 0,0-4 38 0,-2 1-39 0,2 1 30 16,0 0-1-16,-3 0-21 0,0 1 25 0,3 1-31 0,-1-2 66 15,-2 4-72-15,2-1 68 0,-1 3-58 0,3-6 25 0,-4 3 18 16,3-3-16-16,0 2-6 0,-1-1 0 0,0-1 1 0,0 2-1 15,2-4 34-15,-1 4-56 0,0-2 30 0,-1 0-35 0,2 0 58 16,-4 0-27-16,2 0 3 0,4-2 3 0,-5 2-37 0,2-1 68 16,0 1-61-16,0 0 57 0,0-2-59 0,0 2 24 0,3 0 4 15,0 0 0-15,-3-3-1 0,3 3-2 0,-6 0-4 0,4 0 7 16,-5 0 1-16,4 0 2 0,-4 0-11 0,8 0 6 0,-6 0-5 16,10 0-5-16,-4 0 8 0,10 0-5 0,-2 3 0 0,1-3 0 15,2 0 8-15,-3 0-18 0,11 2 44 0,-9-1-20 16,0 1-10-16,1-2-3 0,1 0 13 0,-1 0-12 0,9 2 31 15,-9-2-23-15,1 0-8 0,1 0-1 0,1 0 4 0,-2-2-1 0,7 2 15 16,-5 0-13-16,-3 0-9 0,1 0 8 0,-2 0 9 16,1 2-42-16,4-2 58 0,-7 1-21 0,0 1-25 0,0-1 22 15,3 1 13-15,-2 0-42 0,-1-2 20 0,0 0 41 16,-2 0-58-16,4 3 25 0,-2-2 2 0,0-1-2 0,0-1-5 16,0 2 35-16,-2-2-23 0,-2 1-37 0,4 0 67 0,-3 0-65 15,1 0 56-15,-5 1-21 0,-1 0-28 0,2-1 27 0,-1 3-34 16,-1-3 64-16,-1 0-67 0,4 4 68 0,-5-2-60 0,1 0 23 15,0-1 0-15,0 2 2 0,3 1 3 0,-5-3-6 0,2 1 6 16,-3 3 5-16,3-4-11 0,0 0 8 0,0 3-5 16,-4-3 10-16,2 0-11 0,0-1 11 0,1 0-10 0,-2 0-5 15,-1 2 7-15,2 1 7 0,-10-3-5 0,9 0 4 0,-6 0-7 16,0 0 6-16,0 0-10 0,1 0 3 0,-5 0-1 0,5 0 3 16,1 0-3-16,-1 3-2 0,-1-3 3 0,5 2-6 0,-2 1 5 15,4-3 6-15,-4 2-8 0,6 3-3 0,0-2-4 0,2-2 8 16,-1 3-5-16,2-4 7 0,-1 3-7 0,2-2 5 15,-3 1-1-15,1 0 1 0,1-2 2 0,1 0-3 0,-1 2 1 16,0-2 0-16,5 2-3 0,-5-2 0 0,4 0 1 16,1 0 8-16,-1 0-7 0,-1 0-7 0,3-2 12 0,-1 2-2 15,-3-2 7-15,3 2-9 0,-4 0 5 0,2 0-6 0,-3 0 1 16,-1 0 8-16,1 0-15 0,-3 0 2 0,1 0 5 16,-2 0 0-16,1 0-7 0,-3 0 3 0,1-2 6 0,0 2 4 15,2-2-1-15,-2 2-3 0,3 0-4 0,1-1 11 0,-1 1-4 16,2-3-1-16,0 3 1 0,0 0-11 0,4-4 11 0,-4 3-4 15,2-2-1-15,-1-2-8 0,2 5 14 0,0-2 2 0,-2-3-7 16,1 2 4-16,-1 0-7 0,1 0 5 0,-1 2-1 16,-2-2 3-16,1 0-7 0,-2 0-2 0,1 3 4 0,-1-3-1 15,-1 3 3-15,0 0-1 0,0 0 2 0,-4 0 3 0,2 1-2 16,-2-1-1-16,0 2 2 0,0 1 2 0,2-2-1 16,-2-1 0-16,-2 1-2 0,6 0-10 0,-2-1-6 0,1 3-28 0,5-3 22 15</inkml:trace>
  <inkml:trace contextRef="#ctx0" brushRef="#br0" timeOffset="73908.36">19358 19568 1425 0,'0'8'3'0,"-3"-10"10"15,1 4 5-15,1-2 11 0,1 8 1 0,-8-6 5 16,8-4 4-16,0 2 7 0,0-5 5 0,0 5-3 0,0-5-1 16,0 7-6-16,0-9 4 0,4 7-7 0,-4-6 0 15,1 6-7-15,-1-2-6 0,4 1-5 0,-4-1-5 0,2 2-3 16,-2-2-5-16,2 4 3 0,-1-4-3 0,-1 2 1 15,3-1-1-15,-3-2-4 0,1 3 3 0,-1 0 0 0,0 0-1 16,2 0-4-16,-2 0 4 0,0 0-2 0,2 0-3 16,0 4 3-16,-2-4-5 0,0 0 2 0,2 2-1 0,-2-2 2 15,3 2 7-15,1 1 0 0,0 0 3 0,1 0 1 16,1 4 3-16,2 1-1 0,1-1-1 0,-2 1 1 16,2 1-8-16,-3-1 0 0,2 0 0 0,1 1-4 0,-2-1 3 15,2-2-2-15,-1 6 2 0,-1-6-7 0,4 0 5 16,-2 3-2-16,1 3 1 0,2-7 1 0,-3 7-6 0,2-7 0 15,-1 0 5-15,1 1 0 0,-4 5 0 0,2-4-1 0,-1-1 1 16,-3 1-2-16,0 1 1 0,1 0 3 0,0-2-5 16,-3 0 1-16,1-2-2 0,0 1 4 0,-3-2-6 0,2 0 5 15,-2 0 2-15,1-2-3 0,-2 0 2 0,4 1 1 16,-4-1-2-16,0 1-2 0,0 1 5 0,0-3-5 0,3 2 1 16,-3-2-4-16,0 1 2 0,0 1-2 0,2 1 4 15,1-3 2-15,-3 2-7 0,1 1 6 0,1-3-3 0,0 3 10 16,-1 1-8-16,-1-4 3 0,4 0-3 0,-4 3 0 15,4-3 3-15,-4 0-2 0,0-3 5 0,2 3-8 0,-2-4 9 16,2 1-1-16,-1 3 1 0,1-2 0 0,2-1 3 0,-1-3 2 16,5-5-3-16,4 1 0 0,-6-1-2 0,9 1 3 15,-2-8-4-15,2 4 1 0,2-1-5 0,-2 2-1 16,3-5 4-16,-3 5-6 0,3-6-4 0,1 6 3 0,1-7 3 16,0 3-1-16,-2-6-3 0,6 3 0 0,-1 3-4 15,-1-1 5-15,-1 3-2 0,0-2-8 0,0 7-12 0,-5-2-18 16,-2 9-19-16,-4 0-25 0,1 10-40 0,-3-7-41 15,-3 0-21-15,-1 5-43 0</inkml:trace>
  <inkml:trace contextRef="#ctx0" brushRef="#br0" timeOffset="75460.23">10180 13023 664 0,'-9'-8'4'0,"3"2"3"0,-4 0 3 16,0 0 9-16,0 3 3 0,3-2 19 0,4 0 9 15,0 5 23-15,0-3 3 0,5 1-19 0,-4-1 46 0,5 3-45 16,0 5 9-16,0-5-14 0,-3 3-1 0,4-3-22 16,-4 2 0-16,0-2 18 0,3 5-49 0,-3-5 40 15,0-2-11-15,0 4-5 0,0-4-8 0,2 4-1 16,-2-4-10-16,0 4-2 0,3-2 6 0,-3 0-6 0,0 0-5 16,1 0 4-16,-1 0 0 0,0 0-4 0,0 0 5 15,2 0-2-15,0 3-5 0,0-3 5 0,1 2-1 0,5 2-2 16,-1 0 0-16,2-1 4 0,0 4-1 0,6 0 0 15,-4 0 1-15,1-1-1 0,-2 2 1 0,4-1-1 16,-4-2 4-16,2 4-2 0,0-3-2 0,0 3 4 0,-3-4-2 16,2 0-1-16,0 1 3 0,-2 2-6 0,-1-3-1 15,-1 2 3-15,-2-2-1 0,4-2-3 0,-3 0 3 0,-2 1 0 16,-1 0-2-16,2-2 4 0,-4 0 4 0,1-1-6 16,-2 2 3-16,0-3 2 0,0 0-4 0,0 1 1 15,0-1-4-15,-2 0 5 0,2 1-6 0,0-1 7 0,0 3-2 16,0-3-5-16,0 0 4 0,0 0-2 0,0 0 4 15,-1 0 0-15,2 0 1 0,1 0-3 0,-2-3-1 16,3 3 3-16,-3 0 3 0,4 0-6 0,0 0 2 0,1 0 2 16,-3-1 11-16,2 0 7 0,4-3 8 0,-5 1 4 15,4 0-3-15,-1 0 12 0,-1-2-4 0,-1 1-1 16,1-1-9-16,-1 0-4 0,-2-2-8 0,5 1-3 16,-2-2-2-16,2 2-3 0,-2-4 4 0,2 2-5 0,2-2-5 15,-1 0 1-15,-1 2 0 0,5 0-2 0,-3-4 6 16,0 3-10-16,4-2 0 0,0-1 1 0,-2 1 4 15,3-2-3-15,1 0-2 0,4 0 6 0,-1 0-4 0,-1-1 2 16,-1 1-1-16,5-2 4 0,-3 2-5 0,0 2 2 16,-1-2 5-16,0 2-8 0,-3-2 2 0,1 6 3 0,-1 2-4 15,-4 0-6-15,-2 2-4 0,-2 0-21 0,-1 4-17 16,-3-1-11-16,1 2-21 0,0-2-10 0,0 3-17 16,3-1 8-16,-3 1-25 0,1-1-12 0,0 3-22 0</inkml:trace>
  <inkml:trace contextRef="#ctx0" brushRef="#br0" timeOffset="84311.26">21888 11004 1674 0,'2'-6'5'16,"-2"-2"8"-16,-2 1 16 0,-1 4 14 0,3-3 21 0,3 2 8 15,-6-1 26-15,3 3 12 0,-1-2 11 0,1 4 9 16,-3-3-5-16,-2 0-8 0,5 3-9 0,-3-5 8 15,0 1-21-15,2-2 1 0,-1 0-11 0,1 4-4 0,2-5-2 16,1 4-2-16,-2-3-6 0,0 6-10 0,1-5-3 16,2 5-11-16,-1-3-8 0,-1-1-10 0,4-1 1 15,-5 1-5-15,3 2-2 0,1-4-10 0,-1 2-3 0,1-1-2 16,0-1 4-16,2 1-4 0,-2-3-14 0,6 3 2 16,1-1-4-16,6-2 3 0,-1 1-1 0,6 1 1 15,4 2 1-15,-4-1 1 0,2 4 1 0,-3 2-4 0,3 3-4 16,-4 1 0-16,2 1 2 0,-5 1-1 0,-1 5-5 15,-1 0-1-15,3-2 6 0,-3 3 0 0,2 3 5 16,-6-3-1-16,2 5-5 0,-8-1 5 0,4 4 1 16,-1-1-3-16,-5 4-1 0,5 0 1 0,-6 1-2 0,1-1 2 15,-1 0 3-15,1 3-6 0,-2-2 1 0,-1-2-1 16,0 1 0-16,4-1-2 0,-4 3 2 0,0-4-4 0,0 2-2 16,0-3 2-16,-4 2-3 0,4-5 2 0,-4 3-1 15,-1-5-3-15,-1 0 8 0,-1-1-6 0,-1 1 0 16,-1-5 3-16,-4 1-6 0,4-1 1 0,-3-1-2 0,0 1 0 15,-3-1-15-15,5-2 5 0,-5 0 2 0,4 2-4 16,-1-4 14-16,2 0 0 0,1 0 3 0,1 0 3 16,2-1 9-16,3-2 4 0,-1 5-2 0,2-3 2 0,2 0-6 15,-1-2 0-15,-4 2 0 0,5-1 5 0,-3 0-4 16,-1 0-1-16,4-3 1 0,-3 0 5 0,1 2-6 0,2-2 4 16,2-1 1-16,-1 0-5 0,-1-1 8 0,5 1-5 15,-5 0 3-15,1 0-4 0,-1 0-4 0,3 0 6 16,-3 0-1-16,0 1 3 0,2 1 3 0,1 1 3 15,0 0-3-15,3 0 5 0,1 2 9 0,2 0-5 0,3 0 0 16,2-2 3-16,2 5-8 0,5-3 1 0,-3 0-2 16,4 2 0-16,-2 0 2 0,3-4-3 0,1 3-4 15,-1 0 1-15,1-1 0 0,3-2-1 0,-1 2 5 0,2-2-3 16,1-3-1-16,-1 2 7 0,-1-2 0 0,-3 0-7 16,3 0-1-16,-3 0 2 0,4 0 1 0,-4-2-1 0,0 2-1 15,3-5-8-15,2 2 3 0,-4 2 6 0,-1-3-1 16,0 2 1-16,-2 0-7 0,-1-2-6 0,-4 3-6 15,-2-1-12-15,-5-3-11 0,-1 5-17 0,-3-7-15 16,-3 7-6-16,2-4-10 0,-5 4-14 0,0-5-19 0,-6 7-17 16,4 1-19-16,-4-1-23 0,5-1-35 0,-4-1-17 15</inkml:trace>
  <inkml:trace contextRef="#ctx0" brushRef="#br0" timeOffset="84844.73">23180 10816 1357 0,'0'0'20'16,"0"0"17"-16,0 0 24 0,0 0 20 0,0 0 21 15,0 0 9-15,-33-92 18 0,33 92 17 0,0 0-6 16,0 0 0-16,0 0-6 0,0 0-15 0,0 0-14 0,0 0-6 16,-19-24-22-16,19 24-13 0,0 0-11 0,0 0-23 15,0 0-12-15,0 0-18 16,-17 75-16 0,-2 150 20-1,21-185 1-15,-2-1-5 16,2 0 4-16,1 0-1 0,-1-2 0 0,2 2 3 15,2-2-2-15,-3-1-6 0,-1 2 6 0,4-3-8 16,-3 0 1-16,1-2 1 0,-1-1 6 0,3-1-5 16,0-7 0-16,-3 2 1 0,2-4-10 0,-4-7 5 0,2 1-10 15,2-4-2-15,1-3-14 0,-6-4-7 0,3 0-22 16,-2-5 2-16,1 3 4 0,1-6-15 0,-2 3-9 16,-1-3-9-16,-1 1-14 0,1 2-31 0,-5-5-21 0,4 2-35 15,1-8-6-15,-2 3-28 0</inkml:trace>
  <inkml:trace contextRef="#ctx0" brushRef="#br0" timeOffset="85479.48">23188 10742 1806 0,'-3'-8'14'0,"-2"2"9"0,2-6 18 15,3 12 6-15,-1-3 11 0,1 0 0 0,0 6 6 0,1-6 2 16,-1 6-14-16,0-6-10 0,3 6-16 0,2-3-5 16,-5 1-8-16,3-1-1 0,-2 1-7 0,2 2 2 15,5 0-4-15,-1-1 10 0,4 3 3 0,-1 1 3 0,9 2-7 16,0-1 4-16,6 1 6 0,3 4-4 0,1-3 2 15,3 1-7-15,2-2-6 0,-6 1-4 0,4 1 4 16,-2-2-1-16,-1 2-6 0,-1-1 1 0,-4 3 4 0,1-1-4 16,-3-1 0-16,-1 0-1 0,-4 5 4 0,-2-3-3 15,-5-1 3-15,-1 4-4 0,-3-2-3 0,-3-1 5 0,2 3 3 16,-2 0-3-16,1 0 1 0,4 0 0 0,-5 4-5 16,4-3 7-16,-3 1-1 0,6 1-6 0,-6 2 2 15,1-1 5-15,0 0-9 0,0 1 4 0,-1 1-1 16,0 0-6-16,0-1 6 0,-1-2 1 0,1-1 0 0,1 1-1 15,-1-3 4-15,-4 2-8 0,2-1 10 0,0-1 1 16,-2-3-6-16,0 1-2 0,0-1 3 0,0-2-4 0,-2 3-2 16,0-6 5-16,-2 1-3 0,3 0 2 0,-3-1-1 15,0 0 3-15,3 1 0 0,-4-3 0 0,0 3 3 16,5-1-1-16,-4 1-1 0,-5 0-4 0,3-1 7 0,-4 2-5 16,2-2-3-16,1-1 5 0,4 1-1 0,-9-1-1 15,9 2-1-15,-5-2 4 0,4 1-6 0,-2 0 6 16,-6 0-3-16,1 0 0 0,-5 1-2 0,-1-3 1 0,-4 0 0 15,2 2 1-15,-4 1 3 0,3-1-4 0,0 2 1 16,1-1 1-16,-1 0 0 0,-1 0-2 0,2-3 1 0,-1 3-1 16,4-3 6-16,-4 2-2 0,1-3-4 0,1 1 1 15,1 0 2-15,-1-2 1 0,2 1-3 0,1-3 6 16,-2 0-10-16,1-1 5 0,1-1 5 0,0 0-3 16,0-4-5-16,-1-1-2 0,-1-2-8 0,2-1-35 0,0-1-22 15,-3-1-39-15,2 4-51 0,-1-4-65 0</inkml:trace>
  <inkml:trace contextRef="#ctx0" brushRef="#br0" timeOffset="87029.1">24155 11394 1382 0,'-6'-6'6'16,"6"2"18"-16,6 4 6 0,-10-2 5 0,6-1 1 15,-6-3 6-15,8-2 9 0,-2 0 8 0,5-5 3 0,1 3-8 16,-1-6 2-16,5 2 0 0,2-6 13 16,1 4 0-16,-5 2 5 0,8-2 7 0,-6 1 1 0,3 5-11 15,-4-4 3-15,-1 6 1 0,-2 0-3 0,4 2-5 16,-8 2-5-16,2-1-20 0,2 2-12 0,-4-1 4 0,1 1-12 15,-4 2-6-15,4-1-8 0,2 0-9 0,-4 0-6 16,5 1-2-16,-2 1 13 0,3-1-4 0,-2 1-6 0,5 1 3 16,2-1-5-16,-3 3 6 0,4-1 2 0,-1 3 5 15,4-2-13-15,-2 3 0 0,-1 1 11 0,3-1-8 16,-1 2 7-16,-1 0-3 0,1 1-3 0,-1 0 1 0,-1 4 3 16,0-3 1-16,1 2-5 0,-1-1 2 0,-4 2-4 15,2-4 7-15,-4 3-2 0,2-4 1 0,-3 1 0 16,2-3-1-16,-6 3 2 0,4-6 3 0,-4 2 4 15,4-1-5-15,-4 0-2 0,2-2 0 0,2 1 1 0,-5-1 5 16,1-1 0-16,4 1-5 0,-1 0-1 0,-1-1 4 16,5-1 4-16,-2 2 3 0,6-2-6 0,-5 0 6 15,7-2-9-15,-2 1 7 0,1-1-4 0,-1-1 0 0,0 1-2 16,0-3-6-16,-3 2 6 0,1-2-4 0,-2 5 4 16,1-5-3-16,-5 2-1 0,2-1-1 0,0 0 1 0,-1 2 1 15,1-2 3-15,-3 0-7 0,4-1 2 0,-2 1 2 16,1 0 0-16,0-1 2 0,1 2-2 0,-4-3-7 15,4-2-34-15,-2 0-12 0,1 0-32 0,-6 0-40 0,1 0-41 16,-2 1-62-16,0-6-33 0,-4 3-55 0</inkml:trace>
  <inkml:trace contextRef="#ctx0" brushRef="#br0" timeOffset="87828.03">25537 10582 1366 0,'0'0'1'0,"3"11"-1"16,-9-8 2-16,4 6-1 0,1-8 0 0,1-1-3 15,-2 2 2-15,1-2 2 0,1 3 3 0,0-3 22 0,0 2 13 16,0-1 5-16,-5 4 0 0,5 0 6 0,-3 5 4 16,5 1 13-16,-4 2 2 0,2 3-29 0,3 4-2 15,-1 2 0-15,1 6 2 0,0-3 1 0,4 5-2 0,-4-4-12 16,3 3-8-16,2 0 5 0,-1-2-9 0,-1 1 2 16,0 3 6-16,-1-2-11 0,2 0-2 0,-1 2-3 15,-3-4 2-15,1 1 1 0,1 3 1 0,-2-4-11 16,0-2-5-16,-3 0 7 0,3-1-6 0,0-2 4 0,-1 0 2 15,1-1-1-15,-1-3-2 0,2-2 2 0,-3 1 1 16,3-5-3-16,0 1 4 0,2-3-1 0,-1-2-2 0,-3-1 1 16,4-1 0-16,-3 0 0 0,0-4-20 0,2 2-31 15,-10 0-23-15,5 1-38 0,0-8-42 0,0 3-38 16</inkml:trace>
  <inkml:trace contextRef="#ctx0" brushRef="#br0" timeOffset="88280.38">26106 10622 1434 0,'0'-1'-39'0,"4"1"47"16,-1 0-15-16,-3 0 7 0,0 4 19 0,-3-4 9 16,6 0 4-16,-6 0 8 0,3 0 41 0,-1 0-40 15,1-1 20-15,-3 1-12 0,3-3-20 0,0 4-9 16,0-1 12-16,0 0 11 0,0 0-2 0,4 20-1 0,-1-9 2 15,2 3 8-15,-2 1-3 0,3 3 6 0,-5 0-18 16,5 6-15-16,-3-1-1 0,3 6-4 0,-3-3-6 16,0 3 0-16,0 2 5 0,1 1-6 0,0 0 5 0,-3 2-4 15,4 1 4-15,-4 0-4 0,2-2 1 0,2 4 0 16,-4-6-3-16,3 2 0 0,-4-2-2 0,4-3 4 16,-3-1-3-16,3-1-6 0,0-4 2 0,-3-2 3 0,4-2-5 15,-4-1 4-15,3-2 0 0,5 16-12 31,-9-31-11-31,0 0-21 0,0 0-12 16,0 0-8-16,0 0-8 0,0 0-22 0,0 0-27 0,6 18-18 16,-6-18 8-16,0 0-36 0,0 0-31 0</inkml:trace>
  <inkml:trace contextRef="#ctx0" brushRef="#br0" timeOffset="88929.34">26154 10646 1727 0,'0'0'30'0,"0"0"-3"16,0 0 4-16,0 0 7 0,0 0 2 0,0 0 8 15,0 0 1-15,0 0-4 0,0 0 0 0,0 0-8 0,0 0-7 0,0 0-3 16,0 0 1-16,0 0-8 0,0 0-2 16,0 0-2-16,0 0 4 0,59-25-3 15,-40 26-11-15,0 2 3 0,2 1-10 0,1 1-3 16,2 5 9-16,0-1-3 0,-1 3 1 0,-1 2 1 0,-1 0-6 16,2 2-2-16,-3-2 7 0,0 5 3 0,-1-7-6 15,-1 3 0-15,-1-1 1 0,-1 2-1 0,-2-5 3 16,-2 2 2-16,1-1 3 0,2-1-2 0,-4 3-1 0,2-4 3 15,-1 1 1-15,0-1-5 0,-1 0 3 0,1-2 0 16,-2 3-9-16,2-1 5 0,-1-2-2 0,-2 1-2 16,0 0 3-16,-2 2-1 0,1-1 3 0,1 1-1 0,-4 1 11 15,1-1 0-15,-1 3-1 0,-1 1 1 0,1-1-1 16,-1-2 5-16,0 3-11 0,1-3 6 0,-5 0-11 0,5 1 1 16,-4-2 4-16,3 1-3 0,-3-3-4 0,-1 1 2 15,4-1 4-15,-4 0-10 0,0 1 4 0,4-2 6 16,-4 2-2-16,0 0-3 0,0 3 5 0,0-1-7 0,0 3 4 15,-4-1 3-15,0 0 1 0,4 1-9 0,-5 0-2 16,-1-1 11-16,1 2-9 0,-3-3 2 0,-1-1-2 16,2 1 11-16,-4-1-4 0,0-2-3 0,1-3 1 15,1 1-6-15,0-3 3 0,2-2 1 0,-2 2 1 0,1-2-11 16,1 0 7-16,-1 0 2 0,-1-1-4 0,0-1 5 16,-4 2 1-16,1-2 1 0,-2 4 1 0,-2-4-4 0,-1 1-3 15,1-2 2-15,-2 3 6 0,-5-3-6 0,3 3 0 16,1-1 1-16,0-2-2 0,0 2 4 0,13-1-4 15,-17 1 4-15,5 1-2 0,-1-3 1 0,-2 2-2 16,3-2-26-16,-5-2-18 0,5 2-27 0,-17 0-25 0,18 2-34 16,-1-4-48-16,5-6-29 0,-2 3-63 0</inkml:trace>
  <inkml:trace contextRef="#ctx0" brushRef="#br0" timeOffset="102533.5">13802 18630 586 0,'0'0'22'15,"0"0"-2"-15,0 0 5 16,0 0-4-16,0 0 4 0,0 0-1 0,0 0 0 16,0 0 15-16,0 0-1 0,0 0 6 0,0 0-7 15,0 0 4-15,0 0-5 0,0 0 5 0,0 0 1 0,0 0-13 16,0 0 5-16,0 0-6 0,0 0-1 0,0 0-3 0,0 0-22 16,0 0 20-16,0 0 4 15,0 0 1-15,0 0 1 16,0 0 11-16,0 0-1 0,0 0-6 15,6 15-3-15,-6-15-11 16,0 0 5-16,0 0-5 0,0 0 2 0,0 0 1 0,0 0-4 16,0 0 1-16,0 0 10 15,0 0-5-15,0 0 5 0,0 0 5 16,0 0-5-16,0 0 1 0,0 0 10 0,0 0 3 16,0 0-11-16,0 0-10 0,0 0-4 0,0 0 0 0,28 0 0 15,-28 0 1-15,42-13-15 16,-42 13 14 15,47-18-9-31,-47 18 8 16,77-47-11-1,-18 6 10 1,-50 34-15-16,4 2-3 0,-5-1 3 0,2 0 0 0,-2 2 3 0,-1-3-7 16,1-1 8-16,-1 3-8 0,1-1 1 0,-2 0 4 15,-5 0 1-15,4-1-4 0,2-1 0 0,2 3 1 16,-3 0-3-16,6 0 5 0,-3-2 2 0,3-1-2 15,0 5-1-15,-3-3-4 0,2 0 2 0,0-1 8 0,-1-1-5 0,-1 3 1 16,1-2-2-16,2-1-3 0,-1 3-2 0,3 0 9 16,-4-1-1-16,-1-1-7 0,6 0 1 0,-6 1 3 15,1 0 6-15,2-2-3 0,0 0-2 0,-3 1 0 16,3-2-1-16,-3-1-3 0,3 2 4 0,-2-2-1 0,2 0-8 16,0 2 7-16,-3 0 5 0,3 2-4 0,0-2-6 15,0 3 8-15,-1 1-2 0,0 0-4 0,3 4 8 16,-2-5-7-16,-1 0 2 0,4 2 1 0,-5-2 4 0,2-2-4 15,-1-1 0-15,3-2 4 0,-2 2-10 0,-1-1 6 16,-1 4-1-16,5-7 0 0,-3 6 1 0,-1-2 1 16,-1 2-3-16,2 0 1 0,0-2 3 0,-3 2 0 0,5-2-1 15,-5 1-2-15,2 1 2 0,0 0-3 0,-2-1 4 16,3 1-4-16,-5 0 4 0,2-1-1 0,2 2-1 0,-3-3 5 16,1 1-5-16,0 4 4 0,2-5-3 0,-3 0 5 15,2 3-6-15,0-5 2 0,1 3 0 0,1 0-5 16,0-2 3-16,-1 0 1 0,2-1-1 0,-1 2 0 15,2 0 1-15,-1-2-4 0,-1 1 3 0,3-1 1 0,-2 2 2 16,0 0-6-16,2-1 10 0,0 0-7 0,-5 0 1 16,5 0 0-16,0-2-2 0,0 1 1 0,0 0-2 15,0 0 4-15,0 0-9 0,-1-1 7 0,0 2-1 0,1-1 2 16,0 2-2-16,0-2 6 0,2 2-4 0,-2-3-2 16,-1 1 2-16,3 2 0 0,-1-2 2 0,1 0-2 15,-1 0-1-15,1-2 2 0,1 0-4 0,3 3 0 0,-3-4 1 16,1 3 1-16,1-3 0 0,-2 2-2 0,4 0 6 15,-3-2-6-15,-2 3 3 0,4-2 5 0,-6 0-3 16,4 0-2-16,1 1-1 0,-2-1 6 0,1 0-8 0,-2 2 4 16,-2-1 4-16,-5 2-3 0,2-2 0 0,-3 0-4 15,0 0 1-15,0 0 1 0,0-1 2 0,0 2-3 0,5-1-5 16,2-3 5-16,1 4 2 0,1-5 1 0,1 5-1 16,-1-3-4-16,-1 2 2 0,3-2-3 0,-3 3 6 15,1-1-6-15,0-2 0 0,-3 2 1 0,4-1-1 0,-4-2 2 16,3 4 3-16,-3-3-8 0,3 2 5 0,-3 0 1 15,0-1 1-15,3 2-2 0,-3-1 1 0,0 2-2 16,1-1-2-16,-1 0 11 0,0-1-12 0,-1 1 4 0,4 0 0 16,-4-1 2-16,0 1-3 0,6-3 6 0,-7 0-4 15,2 0 2-15,4 5 0 0,-2-6-2 0,1-2-2 16,0-1 0-16,1 1 2 0,0 2-3 0,-1-2 4 0,1 1-1 16,-1-8-4-16,0 9 1 0,1-1 4 0,-1-1-3 15,-3 0 3-15,3 0-2 0,3 3-1 0,-3-2 0 16,0 1 4-16,1-1-1 0,1-2-4 0,-2 3 12 0,1 3-11 15,1 0 4-15,2-2-3 0,-1-2-2 0,-3 5 6 16,6-4-3-16,-1 0 0 0,-4-3-5 0,5 1 7 16,-3-5-5-16,1 3 4 0,-3-2-1 0,3 5 0 15,-4-2 1-15,4 1 5 0,-2 1-12 0,1 1 9 0,-3-1 0 16,3 0 2-16,-3 4-2 0,1-5-2 0,-1 2 6 16,0 0-9-16,0 0 5 0,1 1-3 0,4 0 0 15,-3-3-3-15,0 3 6 0,0 0-1 0,1-3-6 16,-3 2 8-16,-2 0 2 0,-1-2-5 0,2 3-2 0,-2-3 6 15,4 1-8-15,1-1 1 0,-1 0 8 0,2 0-7 16,3 1-4-16,0-1 3 0,2 0 5 0,-1-2-10 16,0 5 7-16,-1-3-1 0,0 2-9 0,0-3 6 15,-3 3 6-15,3-1-4 0,-3 1 4 0,1 1 1 0,-3-2-3 16,5 2 1-16,-4-2 0 0,0 1-2 0,2-1 1 16,1-1-1-16,-4 0-3 0,1 1 2 0,1-1 2 15,0 2-2-15,-2-1 2 0,2-2 2 0,-3 3-3 16,-1-2 3-16,2 3-4 0,-1-4 4 0,-1 5-2 15,2-3 1-15,-3-1 3 0,2 2-4 0,-1-3-1 0,1 1 1 16,1 2 0-16,-1-3-1 0,0 3-1 0,1-1 2 16,0-2 0-16,-3 1 3 0,1-1 0 0,-1 4-5 15,2-3 5-15,0 2 0 0,-2-4-12 0,-1 6 10 0,2-5-1 16,-2 0-4-16,1 3 1 0,1 1 5 0,-5-2-3 16,3 1 0-16,0-2 1 0,0 1-2 0,-1 0 2 15,1 4 1-15,-1-5-2 0,1 3 0 0,0-2 2 16,-2 1 1-16,2-2 6 0,-2 4-9 0,1 1 0 15,1-1-6-15,0 3 14 0,0 1-6 0,-3 0-1 0,3 3-3 16,-1-5 6-16,1 2-2 0,-2-2-1 0,2 2-2 16,0-7-1-16,0 3 3 0,0-6 2 0,2 5-1 15,1 0-2-15,-3-3 4 0,1 3-2 0,-1 0 12 0,1-2-12 16,-1 4-3-16,-4-2 3 0,2 2 1 0,-5-2 0 16,2-1 0-16,2 4-1 0,-3-5-3 0,5 2 0 15,-4 0 7-15,7 0-7 0,1-1 1 0,3-1 2 16,-2 3-6-16,0-3 4 0,4 0-2 0,-2 0 2 0,1-2-3 15,2 1 2-15,0-1-2 0,-1-1-1 0,2 1 10 16,-4-2-7-16,3 2 4 0,-2 2-5 0,2-2 6 16,-2 0-2-16,-2 1-1 0,0 3-2 0,3-3-5 15,-3 3 9-15,3-3-4 0,-5 1 3 0,1 4-6 16,2-2 4-16,0 0-1 0,-3 0 9 0,0 0-6 16,5-1-2-16,-7 2 3 0,5-1-2 0,-1 0 3 0,0-3-7 15,3 2 9-15,-4-3-11 0,2 1 7 0,3-1-2 16,0-1-3-16,-3 1 7 0,2-2-1 0,1 1 0 15,-2 2-1-15,0-2 1 0,1 2-4 0,-4 2 4 0,1-3-2 16,-2 4-2-16,0-1-3 0,0 1 5 0,-1 0-3 16,0-2 5-16,0 2 1 0,1 0-3 0,0-1 1 15,1 2 3-15,-1-2 0 0,0-2 1 0,5 3-3 16,-4-2-1-16,0-3 1 0,-1 5 1 0,2-4 0 0,-1 2-4 16,-1 0 2-16,3-2-2 0,0 0 3 0,-3 1 0 15,0-1-4-15,1 2 3 0,1-1 1 0,-2 1 0 16,0-1-2-16,0 0 2 0,-2 1-3 0,-1 0-1 15,0-2 4-15,-3 1-5 0,-3 1-1 0,5 0 3 0,-1 5 2 16,2-2-4-16,-3 4 4 0,5 3 1 0,-2-3-4 16,1 0 4-16,3 3 1 0,-2-7-1 0,1 3-8 15,0-4 6-15,-1 3 1 0,-1-6-1 0,3 3-1 16,-1 0-1-16,-3-3-2 0,0 6-1 0,3-1 9 0,-3 0-6 16,0-3 0-16,2 5-1 0,-4-1 4 0,-2 2 2 15,2 0-6-15,-2-2 1 0,-2 2 2 0,0 1 0 16,0 0 0-16,-2 0 1 0,3 0-4 0,1 1 1 0,-4-2 6 15,2 2 2-15,0-1-9 0,3 1 5 0,-1-3-4 16,-2 0-3-16,4 1 8 0,-2-1-7 0,1 3-2 16,-2-2 4-16,2-2 3 0,0 2-2 0,-3 0 3 15,5 0-3-15,-5 0-5 0,0 3 8 0,0-3 1 16,-2 3-2-16,2-2-3 0,0 1-2 0,1-1 1 0,-1 3 4 16,-1-1 2-16,-1 0-5 0,-2 2-1 0,3-2 3 15,-3 0 2-15,-1 2 3 0,1 0-4 0,-3 1 1 16,2-3-2-16,0 2 3 0,0-2 1 0,-3 4-9 15,1-2 3-15,0 1 2 0,0 0-2 0,-2 2-15 16,-2 2-6-16,0 3-13 0,0-4-13 0,-2 4-31 16,3-2-15-16,-3 2-39 0,4-5-16 0,-4 5-43 0</inkml:trace>
  <inkml:trace contextRef="#ctx0" brushRef="#br0" timeOffset="105551.1">9667 16752 735 0,'-2'-12'4'16,"-1"0"9"-16,-9 4 16 0,9-4 3 0,1 5 6 0,-6 1 10 16,6 1-1-16,-7-2 18 0,9 7 8 0,-5-5-31 15,5 4 14-15,-4 2-20 0,0-4-9 0,-1 0 36 0,-1 0-22 16,6 6-4-16,-9-6-7 0,5 4 29 0,-5-4-24 0,6-2 37 15,-3 5 8-15,6-5-37 0,-2 4 27 0,2-6-9 16,0 9 2-16,-4-8-11 0,8 7-2 0,-8-5-17 16,8 5-4-16,-4 2-13 0,0 0 1 0,0-4-8 15,0 1-8-15,0 0 7 0,0 0-9 0,2 8 1 0,0-5-1 16,0 2 6-16,3-2-6 0,-1 5 3 0,4 2 3 16,-1 2 0-16,1 2 8 0,2-1-1 0,1 3-2 15,2 5-1-15,1 3 6 0,-1 4 10 0,5 1 4 16,0 2-3-16,2 1 0 0,-1-1-1 0,2 4 1 0,0-4 3 15,1 5-3-15,1-4-10 0,-2 2-4 0,1-3 0 16,1 0-3-16,-5-1-1 0,4 1 1 0,-4-5-4 16,5 3-2-16,-4-4 0 0,-1 0-2 0,0-1 2 0,0 1-5 15,1-1 4-15,0-4-2 0,-3 2 1 0,2-3 2 16,0 2-2-16,-2 1-1 0,1-3-3 0,-2-1 4 0,1 3 1 16,-1 0 0-16,2 0-2 0,-4-3 1 0,5 3 3 15,-3-3 1-15,-3 1-2 0,1-1 2 0,0 2-3 16,0-3-2-16,-2 1 5 0,0 0-2 0,0-2-3 0,1 2 4 15,-2-2 2-15,1 2-3 0,-2 0 3 0,1-2 3 16,1 0-4-16,-2 1 0 0,0 0 7 0,1 1-5 0,-1-4 1 16,3 5 1-16,0 0-1 0,0 0-4 0,0-4 7 15,0 5-4-15,3-2-6 0,-1 2 4 0,0-2 2 16,0 3-2-16,1-4-3 0,0 0 7 0,-2-3-10 0,-2-4 6 16,2 4-1-16,-2-2 5 0,2 1-11 0,-2-4 4 15,2 1 7-15,-4 2-9 0,0 4 6 0,5-2-3 16,-5 1 6-16,1 0-8 0,0 0 7 0,-2 0-2 0,4 0 2 15,0 2 6-15,-1-1-8 0,2 3 5 0,1 0 0 16,-1-1 4-16,0 3-6 0,0 0 8 0,0 0-9 0,3 0-6 16,-2 2 9-16,-2-2-5 0,-3 0-3 0,3 0-3 15,-5-1 2-15,2 0-2 0,-3 0 2 0,5-3 2 0,-4 1-6 16,4 0-1-16,-2-2 5 0,4 1-1 0,-2 0 6 16,5-2-3-16,-1 3 2 0,-5-3-2 0,4 2 3 0,-4 1 9 15,1 1-5-15,-2-1 7 0,4 2-2 0,-4-2 0 16,2 2 4-16,1-2 3 0,0 5 3 0,1-4-7 0,2-1 0 15,-4 2-7-15,2-1-1 0,-2-1 2 0,5 0-7 16,-4 0 0-16,-1-3-2 0,-1 2-2 0,4-2 1 16,-4-1-3-16,2 2 7 0,0-2-4 0,0 2 1 0,-1-2-4 15,2 2 4-15,-2-2 1 0,0 3 0 0,0-1 1 16,2-3-5-16,-2 0 3 0,-2 2-1 0,3-4 4 0,-2 3-2 16,-2 1-4-16,3-6 3 0,0 3-2 0,-2 2-1 15,0 1-3-15,2 0 4 0,2 1 1 0,1 1-2 0,-4 1 2 16,5-1 0-16,-6 1-1 0,5 2-1 0,0-3 8 15,-3 4-10-15,0-5 0 0,2 0 2 0,-4-2-1 0,3 0 1 0,-2-1 2 16,-2-5-2-16,-1 1-2 0,1-2 5 16,-1 3-2-16,-2-5-3 0,3 3 2 0,-3 0 0 0,3-3-1 15,-1 9 3-15,2-4-1 0,0-2-3 0,3 4 4 0,-3-1-1 16,2 8-2-16,1-5 1 0,-2 11-2 0,2-8 1 16,2 8 3-16,-1 1-1 0,-1 0-3 0,0 1 1 0,3-3 4 15,-4 2-4-15,-1-1 1 0,5-5 3 0,-6-1-6 16,1-2 5-16,-1-2 3 0,0 1-2 0,-1-6-3 0,-1 1 3 15,-2-3 2-15,1 0-7 0,1 2 4 0,-2-2-6 0,-2-2 2 16,1 1 1-16,1 1 0 0,1 0-3 0,1 2-4 16,-4-2 7-16,5 5-1 0,-1 2 6 0,1-1-7 0,-1 2 3 15,1-1-2-15,2 0 6 0,-2 3 0 0,-1-3-4 16,2 2 2-16,0-4-6 0,-1 4 5 0,-1-5-2 0,1 2 2 16,-1-2-4-16,1-1 1 0,-1 1 3 0,-1-3-3 15,0 1 0-15,0-1-2 0,2 0 3 0,-2-3 3 0,-1 3-3 16,0-2 3-16,1-2-5 0,0 1 3 0,0 3 2 0,0-3-1 15,-2-1-2-15,2 3-1 0,-1 0 3 0,-1 0-3 16,1-1 4-16,3 1-2 0,-3 0 0 0,1 0-1 0,-1 0 3 16,-1-2-4-16,2 2 1 0,-3 1-2 0,2-2 1 15,-1 0 1-15,-2-2 3 0,2-2-2 0,1 2-5 0,-2-3 5 16,-2-2-1-16,1 0 3 0,1 3-5 0,-2-3-3 16,1 5 5-16,2-5 2 0,-2 2 0 0,1 1-3 0,-2 1 1 15,2 0 0-15,0-2-3 0,-1 3 11 0,2-3-9 0,-1 2 2 16,0-1-5-16,-1 2 7 0,-1-3-7 0,2 2 6 15,2-2-5-15,-2 1-21 0,-3-1-21 0,4-4-7 0,-2-3-13 16,2-3-31-16,-4-2-21 0,2 1-29 0,-7 1-44 16,1 8-39-16,1-10-49 0</inkml:trace>
  <inkml:trace contextRef="#ctx0" brushRef="#br0" timeOffset="111402.62">20139 12665 1074 0,'0'0'38'16,"0"0"-8"-16,2-19-21 0,-2 19 41 15,0 0-25-15,0 0-3 0,0 0-1 0,0 0 33 16,0 0-31-16,0 0-2 16,0 0-2-16,0 0 6 0,0 0 4 15,0 0 9-15,0 0 4 0,0 0-3 0,0 0 9 16,0 0 2-16,0 0 6 0,0 0-9 0,0 0-4 0,0 0-3 15,0 0-3-15,0 0-1 0,0 0-9 0,0 0-2 16,0 0-2-16,0 0-15 16,0 0 13-1,18 19 0 1,-18-19 0-16,41 42-9 0,-31-32 3 0,-6 1-1 16,8-1 3-16,-4 2-7 0,2 4 7 0,-1-1-3 15,0 2 2-15,3 3-8 0,-3-1 3 0,0 2-1 16,2-3-8-16,1 5 8 0,-5-6-8 0,4 4 4 0,-4-3-4 15,1 1 1-15,1-2-3 0,-2-2-2 0,2 1 9 16,-1-4-5-16,1 3 1 0,-2-3-3 0,5 1 4 16,-6-3-4-16,4 0 0 0,-2-2 4 0,-2 0-4 0,2 1 1 15,-3-3-1-15,5 3 2 0,-5-2-4 0,4-2 3 16,-3 3 2-16,3 0 1 0,-1-3-1 0,-1 0-1 16,-1 4 0-16,-1-3 0 0,-4 2 2 0,4 3-3 0,-2-3 4 15,1 0-10-15,-2 0 4 0,4 0 0 0,-2 1 1 16,4-3 2-16,-1 2-4 0,2-1 4 0,-1-1-9 15,-1-3 7-15,1 4 4 0,-2-1-4 0,-1-4-5 0,-1 4 2 16,0-1 5-16,-1-1-4 0,0-4 5 0,2 2-1 16,-4 0-3-16,3 0 2 0,0 1 4 0,-3 0-3 15,3-1-4-15,-2 0 4 0,2 4-3 0,0-4-2 0,1 1 2 16,-1 3 1-16,-3-4-2 0,3 4 0 0,2 1 4 16,-2-2-3-16,1-1 2 0,0 1 2 0,3 2-15 15,-6-2-7-15,3 1-16 0,-1-3-18 0,1 4-20 0,-5-2-10 0,8 4-31 16,-6-9-23-16,7 0 2 0,0-1-43 15</inkml:trace>
  <inkml:trace contextRef="#ctx0" brushRef="#br0" timeOffset="112219.79">19777 13569 1265 0,'0'3'-23'0,"0"0"43"0,0-3-15 0,4 0 4 15,-4 10 2-15,0-12 1 0,0 15 3 0,0-11-1 0,0-1 26 16,-4 1-45-16,8 1 17 0,-4-1 20 0,4-2 6 15,-3 4 4-15,5-4 0 0,-3 4 4 0,5-2 5 16,-1 6 7-16,2-5 7 0,1 5-26 0,1-3-4 0,0 0-5 16,0-2-1-16,3 7-8 0,-5-2-1 0,1 2-7 15,4 2-7-15,-4 3-1 0,-1 0 1 0,3 5-1 16,-3 1-2-16,2-4 3 0,-2 2-5 0,3 0 2 16,-3-2 0-16,0 0 5 0,0 1-4 0,-2-3 0 0,2 0 2 15,-1 1 3-15,1-3-1 0,-2 3-1 0,1-5-2 16,-1 1 0-16,5-3 0 0,-6 0 3 0,2 0 0 0,-1-1-4 15,1-3-3-15,-1 3 5 0,1-5-2 0,-3 2-6 16,0-1 3-16,-1-1-3 0,0 0-3 0,2-1 6 16,-5 1 3-16,3-2-4 0,0 1-1 0,0 0 5 15,-1-1-2-15,-3-1 0 0,4 1-1 0,1 2-4 0,-1-3-14 16,-2 0-13-16,0 1-11 0,0 1-14 0,-2-1-29 16,3-1-13-16,2-1-36 0,-4-2-19 0,1 0-41 0</inkml:trace>
  <inkml:trace contextRef="#ctx0" brushRef="#br0" timeOffset="113103.28">18861 13072 879 0,'-2'-5'12'15,"-2"-5"10"-15,1 9 10 0,-1-4 20 16,0 5-32-16,3-5 44 0,-2 5-11 0,0 5 4 0,1-5-10 16,-2 3-3-16,2-3 5 0,2 5-14 0,0-5 40 15,0 4-45-15,0-4 14 0,0 1-2 0,-4 0-2 16,8-1-7-16,-4 2-16 0,0 0-6 0,0 1-8 0,0-3 2 16,0 3-7-16,0 0 3 0,2 1 3 0,4 2 5 15,0 2 6-15,-1 3-1 0,4 4 8 0,1-3 1 0,-4 8 17 16,4-2-7-16,2 3 0 0,-2-3-7 0,0 3 3 15,2 0-3-15,0 3-6 0,4-1 3 0,1-2-15 16,1 1 3-16,0 4-4 0,4-3 8 0,2 5-12 0,-3-1 5 16,1-3 3-16,0 5-9 0,-2 1 6 0,-2-1-6 15,3-5 5-15,-3 3-7 0,0-2 2 0,-3 1 1 16,4-3-7-16,-5 4 10 0,5-3-4 0,-4 2 3 16,4 2-4-16,-5-1 2 0,5-1 2 0,-3 2-2 0,1-2 3 15,-1 1-6-15,2-3 0 0,-2 1 0 0,1-3 0 16,-1 3 1-16,-1-3-1 0,-1-1 1 0,-1-1-2 15,-2-2 1-15,2-1 3 0,-2-1-1 0,1-2 2 0,-3-3-2 16,0 0 1-16,-2-1-3 0,1-2 2 0,-1-2-2 16,0 1-1-16,-3-2 2 0,2 0-5 0,-1-1 6 15,0 0-1-15,-1-1 1 0,2 2-1 0,-3-1-2 0,3 2 3 16,-1-3-2-16,-1 0 2 0,2 2-2 0,-1-2 2 16,-1 0-7-16,1 0-12 0,1-1-10 0,-2 3-20 15,-1 0-10-15,2-4-35 0,-1 3-15 0,2-2-34 0,-2-2-14 16,1 2-51-16</inkml:trace>
  <inkml:trace contextRef="#ctx0" brushRef="#br0" timeOffset="113739.37">18772 14237 1123 0,'2'-2'26'0,"1"-1"-29"0,-3 1 37 0,0 1-9 16,0 1 3-16,4 1 4 0,-4-2 4 0,4 2 9 15,-2-1-17-15,-4 2 37 0,4-4-35 0,-2 7 10 16,0-5 0-16,0 1-3 0,0 0-4 0,0 1-13 0,-2-1-3 16,4-1-10-16,-2 2-1 0,0 1-7 0,2-3 4 15,-4 2 0-15,4-2 5 0,0 1 23 0,-1 1 1 0,7 3 4 16,-3-2 3-16,1 4 5 0,3-1-3 0,0 1 10 16,2 3-9-16,4-1-7 0,-2 4-4 0,0-2-1 15,0 5-1-15,-4-2-1 0,6 5 0 0,-2-3-8 16,-5 7 1-16,4-2-14 0,1 1-2 0,2 1 1 0,3-2-6 15,-3 1 5-15,3-2-5 0,0 1-1 0,1-2 5 16,-4-2-1-16,0-1 0 0,-1-3 0 0,-2 2 3 0,-2-4-9 16,2 0 4-16,-1-6 1 0,-4 5-5 0,2-5 5 15,-3-1-1-15,2 2-4 0,-4-5 2 0,2 3 5 16,-1-3-4-16,-2 1-1 0,0-1-2 0,1 1 3 0,-4 0-3 16,3-2-3-16,0 1-4 0,-3 0-13 0,0-1-10 15,0 2-13-15,-3-2-15 0,3 5-16 0,-4-6-23 16,4 7-14-16,-3-6-29 0,6-2 6 0,-2 2-27 15,-2 2-34-15</inkml:trace>
  <inkml:trace contextRef="#ctx0" brushRef="#br0" timeOffset="114653.85">17331 13556 1082 0,'4'-12'-3'15,"-2"6"7"-15,-2-7 21 0,0 11-32 0,-2-4 50 16,2 2-35-16,-4 3 36 0,4 1-21 0,0 8 14 0,-2-8-10 15,2 10-6-15,0-10 37 0,0 9-39 0,-3-9 35 16,6 11-36-16,-6-11 18 0,3 1-8 0,-1-1-1 0,1 3-15 16,0-3-10-16,0 2-8 0,3 0-4 15,-3-1 1-15,1 2 7 0,-1 2 2 0,5 3 2 0,-4 0 10 16,2 2 6-16,8-2-3 0,-7 7 12 0,11-3-9 16,0 6 1-16,9-3-1 0,-2 10 2 0,4-3-5 15,5 9-2-15,1 2 2 0,3 5-8 0,-1 4 7 16,2 2-3-16,-2 2-5 0,5 0 0 0,-5-2-1 0,3 1-1 15,-2 0-2-15,0-1 2 0,-2 0 0 0,0-4-1 0,-2 2 4 16,-1-4-3-16,0 0-3 0,-3-3 0 0,-3-2 4 16,3-2 1-16,-6-2-3 0,1 2 0 0,-4-7 0 15,3 3 0-15,-4-1-1 0,-2-5 2 0,1 0-3 16,-1-1-1-16,-3-2 4 0,3 0 0 0,-6-2 0 0,5 0 0 16,-7-3 3-16,6-1 1 0,0-1-2 0,-4 2-3 15,1-4 0-15,0 1 2 0,1 0-2 0,2-2 1 16,-4 2-1-16,5-1-2 0,-5-1 4 0,1 2 0 0,1 0-1 15,-1-2 0-15,1 3-2 0,-2-1 2 0,3-2 0 16,-5-1-3-16,2 2 1 0,2-1-4 0,-4 1 6 16,-1-3-6-16,3 3 3 0,-3-2 1 0,0-2-5 0,-3 1 3 15,3 1 2-15,-3-2 1 0,3 1-4 0,-3-1 3 16,1-4-2-16,0 5-3 0,1 0 5 0,1-3 2 16,-4 4-2-16,5 1-2 0,-3-2-2 0,1-1 3 0,-1 6-7 15,3-7-15-15,-3 8-9 0,1-7-16 0,1 8-28 16,-2-6-3-16,1 1-29 0,3-2 10 0,-7-4-23 15,7 3-22-15,-6 0-31 0</inkml:trace>
  <inkml:trace contextRef="#ctx0" brushRef="#br0" timeOffset="115270.6">17882 14883 1190 0,'16'-14'-6'16,"-16"14"22"-16,0 0-32 0,0 0 40 0,0 0-3 16,0 0 20-16,21 19-5 0,-21-19 0 15,105 121-16 1,-93-103-13-16,1-5 6 0,0 1 3 16,0 0 11-16,3-1 2 0,-2 1-6 0,-14-14 8 15,0 0-5-15,0 0 8 0,0 0-3 0,0 0-7 0,0 0 6 16,0 0-8-16,0 0 6 15,112 99-14-15,-112-99 8 0,120 181-10 16,-113-165-18-16,-7-16 25 31,71 100-16 1,-11-17 17-1,-60-83-43-31,0 0-25 15,0 0-9-15,0 0-36 0,43 47-5 0,-43-47-28 0,0 0-43 16</inkml:trace>
  <inkml:trace contextRef="#ctx0" brushRef="#br0" timeOffset="115911.37">17503 15613 887 0,'31'-45'22'0,"-31"45"-5"0,0 0 7 15,0 0 3-15,0 0 7 0,0 0 16 0,0 0-31 0,0 0 38 16,0 0-32-16,0 0 37 0,0 0-27 0,0 0-5 15,0 0-2-15,0 0-10 0,0 0 32 0,0 0-17 16,0 0 16-16,0 0 0 0,0 0 2 16,0 0-5-16,0 0 4 0,0 0 2 0,30 54 6 15,-30-54-14-15,0 0-12 0,0 0-3 0,0 0-8 0,0 0-2 16,69 143-1-16,-57-123-1 0,0 1-10 0,-2 0-2 16,1-2 3-16,4 2 1 0,-2-3-1 0,0 2 3 0,2-3-3 15,-5 1-4-15,4-5 8 0,44 45-3 31,-26-41-39-15,-32-17-9 0,0 0-13-16,0 0-35 0,0 0-19 0,0 0-24 15,0 0-57-15</inkml:trace>
  <inkml:trace contextRef="#ctx0" brushRef="#br0" timeOffset="116804.45">16396 15016 927 0,'2'-1'12'0,"-2"0"3"0,0 2 14 0,0-9 11 16,3 9 14-16,-3 2-36 0,5 1 38 0,-5 2-33 0,1-3 25 16,-1 3-31-16,2-6 12 0,-2 8-46 0,2-6 23 15,-4 0-3-15,2 1 0 0,0-2 5 0,0 3 13 16,2 5 4-16,-2-3-23 0,2 5 43 0,-2 0-33 0,6 3 39 0,-3 1-40 15,4 0 30-15,-3-1-44 0,3 1 24 0,-1 1 8 16,5-2-4-16,-1 6-2 0,2 1 0 0,1 4 6 16,2 2 0-16,2 4-1 0,-1-2-5 0,1 6-9 15,1-2-4-15,1 5 0 0,-1-6-1 0,0 3-3 0,3 0 0 16,-1 1-6-16,0-4 7 0,0 3 1 0,3-5-4 16,-4 4-1-16,-1-3 6 0,3-2-5 0,-2 0-1 15,-2-4 4-15,1 1-6 0,-2-4-1 0,4 3 3 0,-4-4 0 16,1-2-3-16,-1-1 3 0,-1 1-1 0,0-1-1 0,-3 0 1 15,1-2-1-15,2 0 5 0,-4-1 2 0,1-1-6 16,-2 0 3-16,1-1 2 0,-1 2-2 0,-1-3 0 16,2 0 0-16,-4 0-5 0,2-1 0 0,0 2 1 0,-1-5-1 15,-1 2 0-15,1-2 2 0,-1-1-1 0,-1 0-2 16,0 0 5-16,-3-2-1 0,0 0 3 0,3-2-5 0,-2 5-1 16,1-5 0-16,-1 5 4 0,-2-1-1 0,4-1-3 15,-3 3 1-15,1 2-3 0,1 0 2 0,1-1 1 0,-3 0 1 16,5 1 2-16,-1 2-2 0,-1-3-2 0,0 1-1 15,1-1 4-15,-2-1 2 0,1 1-12 0,1-1-19 0,1 0-12 16,-5-4-23-16,1 3-11 0,4-5-27 0,-5-6-2 16,1 3-30-16,-1-2-17 0,5-1-26 0</inkml:trace>
  <inkml:trace contextRef="#ctx0" brushRef="#br0" timeOffset="117538.5">16049 16003 887 0,'0'0'0'0,"-9"0"1"15,8-6 12-15,-4 9 5 0,2-6 11 0,6 3 3 16,-6-3 4-16,3 2 11 0,-4 1-29 0,7-3 40 0,-8 3-26 15,7-3 36-15,-4 2-34 0,-4-6 7 0,3 6 16 16,0-8-9-16,0 5 36 0,-6-3-34 0,9 2 18 16,-7 0-31-16,7 2 32 0,-3 3-9 0,3-2-14 0,1 4 1 15,-2-4-6-15,2 4-4 0,-2-2 0 0,2 0-10 0,-5 3-3 16,4 0-8-16,-2-1-7 0,2-2-3 0,0 2-2 16,-1 1-1-16,2-1-9 0,-1-1-3 0,2 3 0 15,1-3 6-15,-2 5 1 0,3 1 1 0,-2 2-4 0,6 3 0 0,-4 1 7 16,5 3 2-16,2 5-3 0,-1 2 1 0,4-2-5 15,-4 3 5-15,5 0-2 0,0 1 4 0,3 1 2 16,0 0-7-16,1 1 3 0,-1 0-6 0,3 1 9 16,-1-2-5-16,-2 0 6 0,4-2-5 0,-2 0-4 0,-4-1 6 15,2 2-1-15,-1-4 3 0,-1-1-3 0,1 4 0 16,-2-2-2-16,0-1 4 0,-1-3-3 0,-1 1 0 16,-2 2 1-16,0-6-2 0,1 4-1 0,-2-8 2 0,0 1 2 15,-1-4-6-15,-2 5 6 0,0-5-3 0,1 1-5 0,-1-2 7 16,-1 1 2-16,-1 2-3 0,-1-2-1 0,-1-1 3 15,2-4-3-15,-4 1 1 0,4-3 4 0,-4 2-5 0,-1-3-1 16,0-3-11-16,0 3-2 0,0-1-11 0,0 1-14 16,-1-2-8-16,1-1-30 0,-3 0-28 0,0-1-40 0,3 2-11 15,-2-3-47-15</inkml:trace>
  <inkml:trace contextRef="#ctx0" brushRef="#br0" timeOffset="118354.53">15292 15434 704 0,'-2'-11'7'0,"4"-1"7"0,-4 5 10 16,-1-2 10-16,2 1 5 0,1-1-3 0,0 6 13 15,-2 0 9-15,4-2 7 0,-4 1-33 0,4 2 19 16,-2 0-28-16,1 2 23 0,-1-2-10 0,0-2-14 0,0 2-6 0,0 2-14 15,3 0 24-15,-3-4-25 0,-3 1 21 0,3 2-31 16,3 1 16-16,-3 1-2 0,0 2-5 0,2-2 1 16,-2 2 11-16,1 3 11 0,2 4 7 0,3 3 0 15,2 5 3-15,-1 3 3 0,4 5 3 0,0 4 1 0,2 5-12 16,0 2-16-16,2 3-11 0,0-3 7 0,0 3-7 16,1 1-1-16,1 0-3 0,1-2 0 0,0 0 5 15,1-4 1-15,-1 1 5 0,3-1-4 0,-1 0 4 0,0-3 5 16,-3 0 2-16,1 1 0 0,4-4 8 0,-7 3-2 0,3-4-1 15,-1-1-1-15,-4-1-1 0,-2 0-1 0,1 0-3 16,-5-2 2-16,1-3-6 0,-5 2 5 0,4-2-2 16,-7 0 3-16,9 0-3 0,0 1 0 0,0-2 0 0,0 0-1 15,6 0-6-15,-1 0-3 0,1 0 2 0,1-3-1 16,-3 2-1-16,1-2-5 0,0 1 5 0,0-1-1 0,1-2 2 16,0 2-1-16,-4-3-7 0,2-1 4 0,1-2 1 0,-2-1 4 15,-2 3-4-15,5-2-2 0,-3 4 2 0,-1-4 0 0,-1 2 5 16,2 4-6-16,0 0 2 0,0-1-1 0,-3-3 1 15,2 2 1-15,-4 0-4 0,5 0 3 0,-6-4 0 16,2 1-2-16,-1-3 2 0,-1 3-3 0,2-1 0 0,-3-4 2 16,-1-1 0-16,0 1 0 0,-1-2 2 0,1 1-2 15,-1 4-1-15,2-2 2 0,0 1-1 0,0 1 1 0,1 2 1 16,-1-2-2-16,3 2-3 0,-1 1 3 0,2 0-13 16,0-5-11-16,-1 5-10 0,-3-3-11 0,4 0-17 0,-3-4-15 15,3-1-15-15,0 0 13 0,-3-5-42 0,3 0 10 16,-3-2-18-16,-1 2-30 0</inkml:trace>
  <inkml:trace contextRef="#ctx0" brushRef="#br0" timeOffset="118938.22">15492 16633 984 0,'0'0'34'16,"0"0"6"-16,-1-16 5 0,1 16-26 0,0 0 26 15,0 0-16-15,0 0 19 0,0 0 9 16,0 0-67-16,0 0 44 0,0 0-10 15,0 0 0-15,6 22 31 16,-6-22-33-16,0 0 24 0,0 0-14 0,0 0 23 16,0 0-38-16,0 0 19 0,71 118-5 0,-60-93-7 0,4 5 3 15,0 3-1-15,-4 3-2 0,3 2-1 0,6 0-10 16,-5-2 1-16,0 2-8 0,-2-5-1 0,-2 2 0 0,1-4-3 16,-2-2-5-16,-4 0 0 0,-4 0 10 0,4-7-5 15,-5 0 2-15,5-4-5 0,-3 0 0 0,3-3 1 0,-3-3 6 16,3-1-3-16,-3-1-4 0,17 10 8 31,-20-20-42-15,0 0-4-16,0 0-26 0,0 0-25 0,0 0-2 0,0 0-31 15,0 0-32-15,0 0-27 0</inkml:trace>
  <inkml:trace contextRef="#ctx0" brushRef="#br0" timeOffset="120056.48">14380 17002 657 0,'-3'2'-1'0,"-9"-4"1"0,5 2 3 0,-2 0 0 16,5-2 6-16,-2 2 1 0,-1-4 9 0,4 1 9 0,-3 1 14 16,6 1 10-16,-6-3 13 0,9 2 10 0,-8 1-24 15,7-3 39-15,-4 3-36 0,4 1 45 0,-4 0-33 0,-1-2-5 16,1 4-10-16,-7-2-3 0,7-2 24 0,-7 4-31 15,6-2 35-15,-6 3-50 0,6-3 23 0,-1 3-6 0,4-3-7 16,-2 3-6-16,2 1-6 0,2-3-11 0,-2 0-7 16,0 2-6-16,2-3-2 0,0 3-2 0,1 2 2 0,1 1 3 15,-2 2 0-15,6 0 3 0,-3 7-1 0,3 2 3 0,1-1-1 16,2 4 7-16,0 0 0 0,3 1 2 0,1-2 2 16,6 4 0-16,-3 0 2 0,4 2 1 0,-2-2-1 0,2 6 0 15,-1-6-4-15,1 3-6 0,-2-2 0 0,3 5-3 16,-5-3 1-16,4-3-5 0,-4 1 6 0,4 0-10 15,-2-1 6-15,-1-2 0 0,-1-1-1 0,-1-1 5 0,-1-3-8 16,2 0 5-16,-4-1-5 0,-1-3 3 0,0 0 1 0,-2 1-2 16,1-3 0-16,-2 1-2 0,1-1 9 0,-2-1-7 15,1-1-3-15,-1 2 1 0,-1-3-2 0,1 3 3 0,-2-4-3 16,1 4 4-16,-1-2-4 0,-2 0 5 0,3 0 1 16,-1-2-1-16,0 3 0 0,-1-3 0 0,0 0-1 15,-3 1 0-15,3 1-1 0,-1-6-1 0,-1 2 2 0,-2-2 0 16,-1 1 0-16,4-1-2 0,-4 0 3 0,1-1-5 15,-1-1 5-15,2 0-3 0,-3 0-2 0,0 2 2 16,3-2-5-16,-3 0-14 0,0 5-12 0,0-5-16 16,0 8-18-16,0-7-16 0,2 11-22 0,2-9-22 0,-2-3-4 15,2 4-1-15,-1 1-18 0,-1 1-24 0</inkml:trace>
  <inkml:trace contextRef="#ctx0" brushRef="#br0" timeOffset="120857.54">13550 17755 775 0,'-4'3'3'16,"4"2"7"-16,-2-5 8 0,1-8 6 0,-1 8 4 15,2-7 19-15,3 7 15 0,-4 0-26 0,4-3 31 0,-3 8-24 16,4-5 21-16,0 5-28 0,-4-7 31 0,1 12-50 15,2-10-18-15,-2 6 26 0,-1-2-31 0,2 1 37 0,2 1-14 16,-1 2 23-16,2 5-29 0,1-2 38 0,0 4 2 16,3 1 2-16,4 0 2 0,-2 0-16 0,5 4-16 0,-4-1-1 15,3 1-1-15,3 1-5 0,-3 0 1 0,7 0-1 16,-5 0 0-16,1 3-6 0,3-4 0 0,-1 4 7 0,2-2-7 0,-4-5-2 16,4 4 2-16,-4-5 0 0,3-2 0 0,-1-4 3 15,-1 5-1-15,-1-1-3 0,0-2 4 0,-3 4-1 16,0-2-5-16,3 3-1 0,-6 2-3 0,6 1 0 15,-3-2 0-15,-2 2-2 0,0-5-2 0,1 4 3 0,-3-1 7 16,-1 0-7-16,-1-4 5 0,-4 3-5 0,1-1 0 0,1-2-2 16,-5-2 1-16,5 1-1 0,-4-3 0 0,3-1 0 0,-6-1-4 15,8-3 4-15,-4 3-2 0,-1-3 5 0,0-3-1 16,-1 2-2-16,-1-2-3 0,1 1 4 0,-1-3-2 16,2 1 0-16,-3-2 5 0,0 1-6 0,0 0-12 0,0 0-13 15,-3 0-19-15,3 0-5 0,-1 0-21 0,-1-3-30 16,11-3-12-16,-12 1-44 0,0-2-42 0</inkml:trace>
  <inkml:trace contextRef="#ctx0" brushRef="#br0" timeOffset="121956.72">12495 17342 728 0,'0'3'16'0,"0"-3"11"0,0 0 5 0,0 2 7 16,-2-4 5-16,2 2 10 0,-1-3 11 0,-2 3 1 16,3-2-9-16,0 2-39 0,-2-1 29 0,2 2-31 0,0 1 20 15,2-2-31-15,2 0 15 0,-4 3-27 0,0-3 18 16,2 0 5-16,-2 2-15 0,0-2 1 0,3 1 17 0,1 1-7 15,-4 8-16-15,4-3 33 0,1 7-25 0,1-3 34 16,3 5-13-16,-3 1 30 0,2 0-47 0,-4 1 29 0,6 0-10 16,-10 0-4-16,11 1-1 0,-6 2-6 0,5-1-3 15,1 4 12-15,5-3 4 0,-1 5 2 0,3-5-5 0,3 5 4 16,-3 1-4-16,6-3 3 0,2 4-6 0,-4 0-20 0,5-3 1 16,-3 1-1-16,1 4 4 0,1-3-4 0,1-1 0 15,0 1-3-15,-2-2 4 0,2 1-1 0,-3-1-1 0,4 0 0 16,-2 1-4-16,2-1 4 0,-5 0 1 0,2-2-1 0,-4-2 0 15,2 0 1-15,-1 0 1 0,1 1-2 16,-5 1 2-16,1-3-4 0,-3 1 2 0,1 0-1 0,-2 5-2 0,-3-4 1 16,4-3 0-16,-4-3 1 0,-1 1 2 0,0-4 0 15,-1 1-2-15,-1-2-1 0,0-3 1 0,-2 0-1 0,1-3 0 16,-1 2 7-16,1 2-4 0,-1-2-4 0,-2-1 5 16,2 1-1-16,-1 0-1 0,2 0-1 0,-1 2 1 0,-2-4-4 15,1 2-1-15,1-1 5 0,-4 1-3 0,3 0 0 0,0-3 3 16,1 0 1-16,1 1-2 0,-1 0-2 0,-2-1 4 15,1 0 0-15,1 2-3 0,1-2 3 0,-1 0-3 16,-3 2 0-16,1-1 0 0,1 1-2 0,2-1 1 0,-5 1-1 16,4 1 3-16,-1 0-2 0,-1 1 4 0,3-3 1 0,-1 4-2 15,0 1-1-15,-1-3 1 0,0 0 1 0,-1 2-2 16,4 0 4-16,-5-1-6 0,4 0-1 0,-1 0 0 16,-2-1 2-16,1-3 1 0,-2 2-1 0,-1-1 1 0,3-1-2 15,-3-2 2-15,-1 1 1 0,2-4 1 0,-4 4-2 16,3-2-2-16,-3-2 2 0,0 5 1 0,3-4-3 0,-1 2-1 15,-1 0 0-15,1 2 5 0,2-1-1 0,-1 2-1 16,2 2 0-16,-2-1-5 0,3 0 3 0,-1 2 4 16,0 1 0-16,1 1-4 0,2-3 1 0,-1-3-3 0,-4 2-19 15,1-1-14-15,1-2-5 0,0 0-16 0,-4-4-21 0,1 2-5 16,0-5-23-16,-2-2-3 0,4 0-8 0,-4 0-34 0</inkml:trace>
  <inkml:trace contextRef="#ctx0" brushRef="#br0" timeOffset="122705.8">13327 18972 680 0,'0'2'15'0,"-4"1"20"0,6-8 8 0,-2 2 2 16,0-4 24-16,4 4 4 0,-3 1-16 0,4-2 24 0,-4 5-28 15,7-4 13-15,-7 6-32 0,3-4-6 0,-2 4-9 0,1-5 20 16,5 1 22-16,-5-4-24 0,9 3 13 0,-5-1-28 15,5-2 26-15,0 0-3 0,3-3-11 0,-3 5-23 16,3-7-5-16,0 5 1 0,0-1-4 0,2 0-1 0,-4-1-2 16,1 1 5-16,-1-1 0 0,0 1-2 0,2-1-2 15,-1 0 0-15,-1-1 9 0,2 0-7 0,-1-1 2 0,-1-1 1 16,2 1 3-16,-3 2-2 0,2-3 8 0,-2 0-3 16,3 2-6-16,-5-1 3 0,2-1 1 0,-1-1-4 0,-1 2 1 15,-1 1-1-15,1 0-5 0,-2 0 1 0,-2-1 2 16,2 2 0-16,-1 0 2 0,-3 1-2 0,1 1-4 0,1 2 1 15,0-2-3-15,-5 3 2 0,5-1-1 0,-2 3-2 16,0-5-2-16,-3 5 3 0,5 0 0 0,-1-3-5 0,-1 3 8 16,0 0 0-16,0 0-3 0,3 0 6 0,-2 0-3 0,-1-1 1 15,2 0-1-15,-1 2-4 0,1-2-15 0,1-1-2 16,-1 1-11-16,-1-2-15 0,1 1-17 0,-3-1-12 16,3-3 8-16,0 2-50 0,-2 0-6 0,-1 3-39 15</inkml:trace>
  <inkml:trace contextRef="#ctx0" brushRef="#br0" timeOffset="125858.27">21758 12447 1298 0,'0'0'-33'0,"-1"-2"39"0,-3 4-38 0,3 1 37 16,2-2-36-16,-1 0 41 0,-1-1-26 0,-2 1 42 15,6 3 11-15,-3-1-35 0,3 1 47 0,-5 0-25 0,4 1 49 16,1 2-37-16,-3-1 32 0,4 0-33 0,0 2 31 0,3-1 0 16,-3 4-8-16,-1-2-11 0,2-2-1 0,0 5-2 15,0-1-4-15,0 0-7 0,-4 0-6 0,2-1 5 16,-1 1 6-16,2 2-1 0,0 0-15 0,0 1 2 16,-1-1-2-16,1 4-3 0,-1-2 2 0,3 0-8 0,-3 4-6 15,3-3-1-15,-1 2 6 0,-1 0-7 0,2-1 7 16,-3 3-3-16,5-2 0 0,-2-1 5 0,0-2 1 0,3 3 6 15,-4 0 1-15,3-4 7 0,-2 4 0 0,4-5 3 16,-2 2-8-16,-2-3-4 0,4 1 5 0,-2-1-10 16,1-2-4-16,-2-2-3 0,2 1 0 0,0-3 10 15,1 4 12-15,-1-3 6 0,0-2-2 0,4 0 9 0,-1 3 2 16,-2-3-3-16,4 3-6 0,-4-2-10 0,1-1-4 16,1-1-9-16,-2 3-7 0,1-2-2 0,1 0 1 15,0 3-2-15,0-1 4 0,3-3-5 0,-2 1 1 0,7 0 1 16,-2-3 3-16,-2 1-9 0,5-3 5 0,-3 0 2 15,0-1 2-15,6-2 2 0,1-3-2 0,-4 0 3 16,3-4 1-16,0-3 11 0,5 2-1 0,-4-5-2 0,5 0-3 16,-4-1 2-16,-1 0 0 0,-1-1-1 0,3 3-1 15,-8-1-5-15,-4-1-3 0,0 5 2 0,-3-1 4 16,-1 3 6-16,-2-3 3 0,-5 4-2 0,1-3 0 0,-4 1 0 16,5 1 1-16,-6-1-2 0,0-4-3 0,3 2-6 15,-6-3-2-15,3 1-1 0,0-2 3 0,-2-1-2 0,0 1 5 16,0 0-6-16,1-1 6 0,-7 2 2 0,7 1-1 15,-5-2 5-15,3 2-1 0,-3 0-2 0,0 2-5 16,3-3 11-16,-5 1-13 0,4 0 1 0,-1 0-3 0,-1 0-6 16,0 1-3-16,3-1 2 0,-3 0 0 0,3 1-9 15,-3 0 11-15,2-4-10 0,-1 3-2 0,4-3 2 16,-4 3-3-16,2-2-4 0,-1 1-5 0,2 1-7 0,-2 1-19 16,2-1-13-16,-1 4-14 0,5-2-13 0,-4 3-34 15,4 2-12-15,-8 1-30 0,3 3-28 0,-1 4-36 16,-4 0-31-16,3 3-3 0</inkml:trace>
  <inkml:trace contextRef="#ctx0" brushRef="#br0" timeOffset="126440.4">22954 12655 1727 0,'0'0'4'16,"0"-2"6"-16,2 2 10 0,-7 4 5 0,8-2 2 0,-7-1 5 16,2-1-1-16,4 1 4 0,-1-1-4 0,-1 0-1 0,3 0-8 15,-1 0-6-15,-1 1-4 0,4-1-3 16,-5 0-1-16,1 0-1 0,2 3 10 0,3 0 8 0,-2 2 9 16,1 0 10-16,1 3 8 0,2 2 5 0,-3 1 2 15,4 6 1-15,-4-3-9 0,5 4-10 0,-5 0-9 16,1-2-6-16,0 5-1 0,1-1-4 0,-5 0 2 0,4 1 0 15,-3 0-7-15,-1-3-1 0,-1 2-3 0,3-2 0 16,2-1-2-16,-3-2-3 0,3 0-5 0,-4-2-1 16,4-1-2-16,1-2 2 0,-2-2-7 0,1-1-22 0,1-2-40 15,-2-2-24-15,-1 2-37 0,1-3-40 0,-1 2-47 16,2-4-69-16</inkml:trace>
  <inkml:trace contextRef="#ctx0" brushRef="#br0" timeOffset="133409.16">11540 19435 744 0,'1'0'4'0,"-2"-3"5"16,-4 6 7-16,5-14 8 0,0 11 5 0,0-5-2 0,3 6 2 16,-6-2 3-16,6 1-4 0,-3-1-4 0,2 1-4 15,-1 1-12-15,1 0-5 0,-2-1 6 0,0 0-3 0,-2 0-5 16,4 0 12-16,-2 1-10 0,0-2-4 0,-2 0 1 16,1 2 3-16,1-1-2 0,0-1 1 0,0 1 18 31,0 0 4-31,0 0-2 0,0 0-3 15,0 0 1-15,0 0 0 0,0 0 2 0,0 0 7 16,0 0-22-16,0 0-27 16,0 0 24-1,0 0 21 1,0 0 15-16,0 0-20 0,0 0 16 0,-2 22 7 0,2-22 11 16,0 0 6-16,0 0 7 0,0 0 12 0,0 0-26 15,0 0 32-15,0 0-13 0,0 0-9 0,0 0-9 0,0 0-6 16,0 0-11-16,0 0-5 0,0 0-9 0,0 0-1 15,0 0-5-15,0 0-6 0,0 0 11 0,0 0 0 16,0 0-15 0,42-22 12-1,-36 21 4-15,3-2 2 0,-2 3-2 16,4 0 4-16,2-1 0 0,1 1 3 0,0 0-10 0,0 0-1 16,1-2-13-16,-4 2 0 0,4-1-1 0,0-3-1 15,-2 3 3-15,-1-4-2 0,3 2-3 0,-4-2-9 0,1 0 0 16,-2 0-7-16,2-4-10 0,-12 9-5 0,0 0-19 15,0 0-7-15,0 0-5 0,0 0-2 0,0 0-21 0,0 0-6 16,0 0-7-16,0 0-23 0,0 0 21 0,0 0-37 16,0 0-7-16,0 0-15 0,0 0-43 0</inkml:trace>
  <inkml:trace contextRef="#ctx0" brushRef="#br0" timeOffset="133976.6">11194 19293 1050 0,'-33'-3'25'0,"33"3"1"0,0 0 4 0,0 0-14 0,0 0 41 15,0 0-27-15,0 0 11 0,0 0 20 0,-18 2-19 16,18-2-1-16,0 0 7 0,0 0 20 0,0 0-24 0,0 0 33 16,0 0-5-16,0 0-15 0,0 0 0 0,0 0 2 15,0 0-9-15,0 0-3 0,0 0-15 0,0 0-5 16,0 0-4-16,0 0-6 0,0 0-5 0,0 0 10 16,0 0 2-16,0 0 7 15,16-11-4-15,-16 11 3 0,0 0-5 0,0 0 1 16,66-27 2-16,-45 25-1 0,-6-4-6 0,0 1-8 15,-3-2-11-15,3 3 1 0,0-2 3 0,0 0-5 0,0 0-1 0,-4-2 0 16,-1 2-7-16,2 0-4 0,-1-1-6 16,-4 2-5-16,5-1-8 0,-9 3-1 0,4 0-7 0,-3 3-11 15,0 0 1-15,-4 0-8 0,1 6-10 0,-6-3-7 16,5 6 2-16,-4-6-13 0,3 7-15 0,2-7 5 0,-1-3 10 16,6 3-34-16,-6-1 8 0,0 4-25 0,-4 2-42 15</inkml:trace>
  <inkml:trace contextRef="#ctx0" brushRef="#br0" timeOffset="134442.67">10977 19102 1408 0,'-2'4'13'0,"4"-2"10"15,-2 5 0-15,-6-4 2 0,4 4 4 0,2-5 2 16,-3 0 2-16,-1 1-1 0,4-2-18 0,0 0-5 16,0-1 4-16,0 0 0 0,0 0-4 0,0 0 1 0,4-1 2 15,-4 0 8-15,5-4 2 0,-5 4 1 0,6-4-1 0,-6 5-1 16,3-6 1-16,1 3-1 0,2-3 1 0,-1 5 3 16,2-7 9-16,5 1 0 0,-1-1-4 0,4 0 3 15,-2-1 1-15,3 1-5 0,-2 1-5 0,1-3-7 0,0 5-9 16,-2-1-5-16,-2 2-3 0,-2-1 1 0,3 1-2 15,-5 2 0-15,-2-2 1 0,4 0-4 0,-1 1-2 0,-1-1-7 16,1 2-4-16,-3-2-10 0,4 3-8 0,-1-1-6 16,1-1-17-16,-3-1-6 0,4 4-4 0,-2-5-16 0,-1 4-5 15,7-4-12-15,-10-3 13 0,7 3-12 0,-8-1-6 0,1 1-17 16,-2 5-16-16,-4 0-26 0</inkml:trace>
  <inkml:trace contextRef="#ctx0" brushRef="#br0" timeOffset="134834.37">10945 18948 1306 0,'6'5'-16'0,"-6"-10"38"0,5 5-24 15,-5 0-1-15,3 0 5 0,-3 5 9 0,-3-4 6 16,6 4 5-16,-3-5 19 0,0 5-30 0,-3-5 23 0,3 3 6 16,0-3-8-16,0 0-5 0,0 0-6 0,0 0-4 15,0 0-2-15,0-3-5 0,0 3 8 0,0-5 12 0,0 3 9 16,6-4 4-16,-2 3 7 0,5-7-1 0,-4 4 1 15,7-4 5-15,-2 5-5 0,2-3-20 0,0 0-6 0,-3-1-4 16,3 2-7-16,-4-1-5 0,2 1 0 0,-1-1-4 16,0-2-4-16,3 2 4 0,-5 1-8 0,1-1-7 0,-1 2 0 15,1 1 1-15,-5 1-13 0,0 4-13 0,-3 0-17 16,-3 3-7-16,3-3-6 0,-2 3-26 0,4 0-11 0,-4-6 11 16,7 1-20-16,-10 1-6 0,7 1-7 0,-5 1-13 0,-1 1-17 15</inkml:trace>
  <inkml:trace contextRef="#ctx0" brushRef="#br0" timeOffset="135184.32">10791 18692 1009 0,'0'0'19'0,"0"0"17"0,0 0-33 0,0 0 36 15,0 0-16-15,0 0 27 0,0 0-14 0,0 0 1 0,0 0-20 16,0 0 21-16,0 0 18 16,0 0-33-16,0 0 13 0,0 0 2 0,0 0 2 0,0 0-6 15,0 0 2-15,0 0-13 0,0 0-4 16,0 0 1-16,0 0 3 0,21-10-15 15,-21 10 11-15,36-16-37 16,-36 16-4 0,0 0-23-16,0 0-1 0,0 0 1 15,0 0-15-15,39-27 16 0,-39 27-40 0,0 0 7 16,0 0-26-16,0 0 1 0,0 0-22 0</inkml:trace>
  <inkml:trace contextRef="#ctx0" brushRef="#br0" timeOffset="135560.34">10769 18526 1190 0,'-38'-15'46'16,"38"15"-4"-16,0 0-13 0,0 0 12 0,0 0 6 16,0 0-3-16,0 0-1 0,0 0-48 0,0 0 30 15,0 0-45-15,0 0-1 16,0 0 3-16,0 0 2 0,0 0-1 0,0 0 45 16,0 0 1-16,0 0-2 15,18-3 1-15,-18 3 0 0,0 0-2 0,0 0-10 16,0 0 5-16,86-51-22 0,-73 40 1 0,-2-2-18 15,2-1-17-15,-4-1-5 0,3 0-5 0,-6-4 1 16,3 4-42-16,-3-2 22 0,1 7-15 0,-2-1 3 0,-5 2-2 16,1 6-17-16,-2-5-18 0,1 8-48 0</inkml:trace>
  <inkml:trace contextRef="#ctx0" brushRef="#br0" timeOffset="135878.33">10632 18315 1050 0,'0'2'12'0,"3"-2"18"0,-3 0-23 0,2-2 34 0,-4 2-11 16,4-2 2-16,1 2-1 0,-3 4 13 0,1-1-6 15,-1 0-13-15,0-1 27 0,2 2-31 0,-2-1 14 16,3-2 3-16,-3-1-2 0,0 0-12 0,-1 0-5 0,2 0-6 16,-1 2-3-16,4-2-7 0,-4-1-1 0,0 2-7 15,2-2 0-15,2 0 3 0,1 0-1 0,-1 1 3 0,1-4-2 0,1 1 4 16,-2-2-4-16,4 0 4 0,1-2 3 0,-2 4 1 16,5-5-2-16,-3 2-4 0,3-1 1 0,0 1-6 15,-2 1-10-15,-2-3-11 0,1 3-15 0,-2-2 0 16,-2 4 0-16,0-5-14 0,2 1 16 0,-5 0-40 0,1 5 18 15,3-3-7-15,-6 2-8 0,1 1-34 0,2 0-48 16</inkml:trace>
  <inkml:trace contextRef="#ctx0" brushRef="#br0" timeOffset="136160.34">10659 18252 1265 0,'-1'5'-29'0,"-1"-10"37"0,4 6-22 0,-4-12 29 16,2 14-16-16,-2-3 26 0,2 0-27 0,-2 0 37 16,2 0-3-16,0 5-40 0,0-5 24 0,2 3-26 15,0-3 18-15,0 4-30 0,-1-8 27 0,5 6-39 0,-4-5 33 16,1 1 4-16,3-1-7 0,-2-4 19 0,-1 4-37 15,2-3 18-15,4 1-5 0,-4-5-17 0,5 7-14 0,-1 0-19 16,-2-1 1-16,1 4-42 0,2-1 18 0,-2 6-43 16</inkml:trace>
  <inkml:trace contextRef="#ctx0" brushRef="#br0" timeOffset="136477.67">10767 18550 1050 0,'0'1'4'15,"3"1"5"-15,-1-4 5 0,-2 2 4 0,1-5 7 16,-2 2 4-16,1 6-38 0,1-3 37 0,-2 4-39 15,2-4 29-15,2 3-43 0,-1-2 34 0,-2 3-46 0,1-4 34 16,3-4 37-16,-4 4-38 0,2-1 29 0,-2-1-30 16,2-1 44-16,-2 1-76 0,1-1 77 0,2 3-69 0,-3 0 37 15,3 0-12-15,0-3 36 0,2 1-28 0,0 4-4 16,3-4 37-16,-5 4-35 0,5-4 30 0,-3 4-39 16,0-4 17-16,1 4-33 0,0-2 20 0,-1-8 15 0,2 5-41 15,-1-4 14-15,1 4-11 0,4-3-23 0,-5 4-16 0,3-5-22 16,-1 5-12-16</inkml:trace>
  <inkml:trace contextRef="#ctx0" brushRef="#br0" timeOffset="136774.98">10930 18880 960 0,'2'2'-3'0,"2"-2"1"0,4 0 1 15,-5-2-1-15,-3 2 7 0,0-2 3 0,7 2 7 0,-7 0 17 16,5 2 5-16,-5-4 3 0,0 4-38 0,0-2 34 16,1 2-2-16,-1 1-40 0,0-3 29 0,0 3-48 15,2-3 10-15,-2 0 20 0,-2 3 15 0,4-3-7 0,2 0-21 16,-4-3 63-16,3 3-57 0,2-3 57 0,-1 3-37 15,5-2 6-15,3-1-6 0,-3 6-32 0,8-9 29 0,-7 4-68 16,5-4 35-16,-3 1-36 0,0-2 12 0,-3 5-54 16,1-2 17-16,-1 2-25 0</inkml:trace>
  <inkml:trace contextRef="#ctx0" brushRef="#br0" timeOffset="137143.87">11192 19087 952 0,'2'8'1'0,"-2"-6"5"0,0-2 3 0,-2 5-4 16,2-7 8-16,6-1-4 0,-6 3 1 0,2 0 4 16,0 0-3-16,2 0-4 0,-3-2-2 0,4 2 0 0,-4-3 0 15,2 3 7-15,-1-2 9 0,4-1 6 0,0 8-28 16,0-10 33-16,-2 10-20 0,4-7 28 0,-2 4-33 0,4-7 17 16,-2 5-25-16,2-3 7 0,1-5 1 0,-2 5-9 15,3-4-25-15,0 1 7 0,-3-4 7 0,0 5-26 0,4-3 0 16,-7 6-30-16,4-3 3 0,-6 4-40 0,3-1-7 15</inkml:trace>
  <inkml:trace contextRef="#ctx0" brushRef="#br0" timeOffset="137442.21">11261 19312 1281 0,'-4'0'-14'0,"13"-3"28"0,-6 7-17 0,-3-4 28 16,-3 7-26-16,3-7 0 0,0 7 1 0,-2-6 2 0,7 1 13 16,-10-1-29-16,5 1 22 0,-1 1-32 0,2-3 24 15,-1 0 5-15,0 0-3 0,2 0-2 0,1 2 0 0,0-4 1 16,-2-3-3-16,5 4 4 0,0-1 3 0,-1 1 3 15,5-3 10-15,-4 2-2 0,6-2 3 0,-3 0 4 0,4-1-6 16,-2 2-1-16,1-3 3 0,-2 3-8 0,1-3-12 16,1 4-8-16,-3 0-4 0,0 0-12 0,2 1 5 15,0-2-7-15,-3-7 9 0,-1 10-33 0,2-13 12 0,0 11-7 16,-3-8-4-16,-1 9-10 0,2-7-16 0,-2 6-14 0,-2 12-48 16</inkml:trace>
  <inkml:trace contextRef="#ctx0" brushRef="#br0" timeOffset="137744.25">11399 19492 1240 0,'4'-8'7'16,"10"4"-21"-16,-11 8 31 0,-6-4-18 0,3-5 26 15,3 3-9-15,-3 15-13 0,0-13 1 0,-3 15-9 0,3-15 44 16,0 9-49-16,0-7 13 0,0-2-3 0,3 3-13 0,-3-13 27 16,1 10-18-16,1-9 22 0,-2 9-43 0,2-10 38 15,2 10-13-15,-1 0 16 0,1-2-12 0,0 10-19 0,-3-9 26 16,5 8-19-16,1-9 19 0,2 8-16 0,-3-11 18 16,5 9-42-16,-2-8 32 0,1-2-1 0,2-1-8 15,-3 0-13-15,6 1 14 0,-10-3-46 0,5 2 8 0,-2-7-7 16,-1 9-19-16,-4-6-18 0,0 14-19 0</inkml:trace>
  <inkml:trace contextRef="#ctx0" brushRef="#br0" timeOffset="138032.5">11502 19597 968 0,'6'0'0'0,"-3"-3"1"0,3-5 1 16,-6 8 3-16,0-2 2 0,3 2 24 0,2 0 7 16,-2 0-30-16,1 2 29 0,2-2-28 0,-6 3 27 15,5-3-25-15,-4 0 27 0,2 0-40 0,0 0 12 0,-3 0 15 16,5 0-7-16,-4-5 9 0,5 14-27 0,0-13 25 15,2 9-32-15,-1-10 14 0,5-3 8 0,-3 1-10 0,3 6-25 16,0-9 28-16,-1-4-40 0,0 7 5 0,-3-13-11 16,-2 14-13-16,-2 1-43 0,-4 3 8 0,5-2-33 0</inkml:trace>
  <inkml:trace contextRef="#ctx0" brushRef="#br0" timeOffset="138343.79">11475 19674 968 0,'3'-9'6'0,"3"6"5"0,-3 0-6 16,-6 3 7-16,3-9 3 0,3 9-5 0,-1 0 0 0,1 3 1 15,0-2-5-15,-3-1-3 0,4 3 8 0,-1-3-4 16,3 0-2-16,-1 0 9 0,-1 0-3 0,2 0 2 0,-1-3-2 16,2 2 3-16,-2-3 1 0,2-1-1 0,-2 2-3 15,5-2-1-15,-4-2 0 0,0 1-22 0,0-1-7 16,-3 3-25-16,2 0-1 0,-5-1-15 0,1 7-11 0,-4-4-18 16,3 13-30-16</inkml:trace>
  <inkml:trace contextRef="#ctx0" brushRef="#br0" timeOffset="138661.64">11300 19626 863 0,'0'-10'12'16,"5"9"9"-16,-5-2 9 0,-3 5 16 0,1-17 0 0,11 15 5 16,-7 6-20-16,3-4 25 0,-5 9-31 0,4-13 16 0,-4 14-30 15,4-14-2-15,-2 13-18 0,-1-11 15 0,1 0 2 16,-1 0-8-16,2-1-2 0,2 1 11 0,1 0 0 16,-5-2-7-16,5 1 15 0,-6-4-19 0,6 5 19 0,-3-5-19 15,3 3 18-15,-3-1-31 0,3 0 19 0,0-3-7 16,-3 0 1-16,3 2 0 0,1-1-3 0,-1 0-18 0,-4-11 17 15,5 9-17-15,-5-10-20 0,4 14-14 0,-3-14-16 16,-5 14-21-16,4-4-29 0</inkml:trace>
  <inkml:trace contextRef="#ctx0" brushRef="#br0" timeOffset="138912.11">11242 19411 1082 0,'10'-8'6'0,"2"3"0"0,-7-5 0 0,2 10-2 0,-5-3 5 15,1 6 3-15,-2-3 0 0,-1 0 1 0,0 3-7 16,0-3 3-16,0 2-1 0,3-2 6 0,-3 2-4 0,2 1-3 15,-1-3-2-15,4 0 2 0,-5 0-8 0,0-3-9 0,1 3-14 16,-1-2-1-16,0 2-8 0,-1-2-15 0,1 4-10 16,-6-2-27-16,7 6-16 0,-7-7-36 0</inkml:trace>
  <inkml:trace contextRef="#ctx0" brushRef="#br0" timeOffset="140494.67">8411 15252 1622 0,'-4'-8'-29'0,"6"-3"19"16,-2 7 11-16,-2 4 13 0,4-3 16 0,-4 0 10 15,4 6 9-15,-6-13 8 0,6 14 38 0,2-1-17 16,-4-3-4-16,0 0-2 0,0 0-11 0,0 0-10 15,0 0-3-15,0 0-6 0,0 0-2 0,0 0-10 16,0 0-4-16,0 0-3 0,15 26-42 31,-15-26 36-15,49 129-4-16,16 17 4 31,-31-80-18-31,-24-47 4 16,-1 0-2-16,0-5-1 0,3 1 1 0,-3-1 3 15,0-1-3-15,0 0-2 0,0 0 3 0,-1-6-2 0,-1 1 1 16,1-1 6-16,-1-1-7 0,4-3 1 0,-1 3 3 16,1-4-1-16,-1 1 2 0,2 2 0 0,0-5 3 15,1 5-6-15,1-5 6 0,-2 3 2 0,3-1-1 16,-2 1 1-16,-2-3-4 0,2 3 1 0,-2 0-2 0,4-2 2 16,-5 0-1-16,5-1 0 0,-3 2-5 0,-1-2 7 15,-1 0 2-15,2-2 2 0,-1 0-1 0,0-1 4 16,-3 0 4-16,1-2 5 0,-2 2 7 0,2-2-8 15,-4-3 3-15,5 0-5 0,-5 2 1 0,4-3-1 0,-1 0-8 16,-1-1-9-16,-1 0 0 0,1-3 5 0,-1 4-2 16,-2 0-3-16,0-3 1 0,-1 0 0 0,1-2-1 15,-1-1 6-15,-1 0-6 0,1 1 1 0,-3-2-5 0,1-3 8 16,-1 1-4-16,-1 1 3 0,-2 3 5 0,1-3-2 16,2 0 1-16,-3 4 1 0,-1 0 4 0,1 1 15 15,-1 3 2-15,0 1-1 0,0 0 2 0,1 1-7 16,-5 4 5-16,4-3-6 0,1 2 1 0,-1-1-19 15,-1 1-3-15,-1-6-6 0,0 2-3 0,1-1 1 0,-2-2 0 16,-1-2-1-16,1 2-2 0,-2 0-8 0,0 1-4 16,1-5-2-16,1 4-11 0,0-2-9 0,2-1-2 15,-2 2 2-15,-1 1-2 0,2-1 0 0,3 3-4 16,-4 2-8-16,2 1 0 0,-1-2-5 0,0 4-20 0,3 0-19 16,-6 2-15-16,3-1-24 0,-3 1-10 0,5 2-21 15,2 0-10-15,-1 0-35 0,-1 0-57 0</inkml:trace>
  <inkml:trace contextRef="#ctx0" brushRef="#br0" timeOffset="140944.64">9364 15469 1215 0,'0'-3'43'0,"2"-1"-33"0,-2 4 14 16,0 2 17-16,0 0 1 0,0-2 8 0,0 3 6 0,-2-3 4 15,2-3-36-15,-1 6 41 0,1-1-8 16,0-2-17-16,0 0 1 0,0 1-13 0,0 2 0 0,0-2-1 16,0 2 8-16,1 3 4 0,-1-6 0 0,0 0 0 15,0 0 0-15,0 0 4 0,0 0-7 0,0 0-1 16,0 0-13-16,32 92-16 0,-7-32-4 15,-17-45-1-15,1-3 6 0,-2 3-6 16,-1-3 5-16,3 2-4 0,-3-1 4 0,5 10 5 16,-11-23-51-1,0 0 0-15,0 0-31 0,0 0-26 0,0 0-26 0,0 0-11 16,0 0-34-16,0 0-57 0</inkml:trace>
  <inkml:trace contextRef="#ctx0" brushRef="#br0" timeOffset="151231.27">9835 17217 1107 0,'0'0'34'0,"0"0"38"15,0 0-46-15,0 0 14 0,-24-8 16 0,24 8 5 0,0 0 2 16,0 0-34-16,0 0 25 0,0 0 8 16,0 0-14-16,-24 0-14 0,24 0-1 0,0 0 2 15,0 0 4-15,0 0-5 0,0 0 5 0,0 0-3 0,0 0-14 16,0 0-2-16,0 0 7 0,0 0-9 16,0 0 8-1,0 0-9-15,0 0 21 0,0 0-20 16,0 0 8-16,0 0-1 0,0 0-2 0,19-11 1 15,-19 11-2-15,0 0 4 0,0 0 7 0,0 0 5 16,0 0-7-16,0 0 2 0,0 0 6 0,31-12-7 0,-31 12 2 16,0 0-3-16,0 0-12 0,0 0 16 15,0 0-13-15,105-51 12 0,-105 51-12 0,0 0 1 16,0 0 6-16,0 0-4 0,0 0-1 0,0 0-5 0,0 0 1 16,136-96-4-16,-136 96 9 0,134-100-23 15,-122 92-1-15,1-4 4 16,-2 4-3-16,-2 2-4 0,-2 4 4 0,2-3-1 0,1 2 5 15,-6-3-7-15,5 2 2 0,-3-1-2 0,1 2 2 16,-1-3 3-16,3 1-4 0,-2-3 3 0,1 0-3 16,1 1 3-16,0-2-1 0,0 0 0 0,-2-2-1 0,1 3-4 15,3 0 4-15,-4 0 1 0,-1 2-5 0,1-1 6 16,-1 3-2-16,-3 1-3 0,2-1-1 0,-2 1 2 16,0 1-1-16,-3 2-1 0,4 0 5 0,-4 0-1 15,2-3-6-15,1 3 3 0,-2-1 3 0,1-1 4 0,-1 2-8 16,1-2 3-16,2-1 1 0,-4 3-4 0,3-4 3 15,-3 2 6-15,5-2-4 0,-2 2-1 0,1-4 3 0,-1-1-3 16,3 2-7-16,-3 1 7 0,3 2 3 0,-6-2-5 16,3 0 0-16,-3 3 1 0,0 2 0 0,0-1 0 15,0 4 4-15,0-4-5 0,0 1 2 0,0-1-4 16,0 3-7-16,0-3-17 0,-3 0-18 0,3 2 1 0,-3-2-24 16,3 1-20-16,-4 1-22 0,-2 1-18 0,4 2-15 15,-5-2-5-15,4 2-7 0,-2 0-20 0,-2 4-30 0,1-1-49 16</inkml:trace>
  <inkml:trace contextRef="#ctx0" brushRef="#br0" timeOffset="152014.79">10092 16586 1348 0,'0'-3'-7'0,"3"2"3"0,-3 7 27 0,0-6 8 16,-2 8 14-16,2-8 18 0,2 3 12 0,-4-1 8 15,2-11 11-15,-1 11 2 0,2-13-18 0,1 14-1 16,-2-12-12-16,7 10-12 0,-7-6-3 0,6 7-2 0,-6-2-5 16,0 0-2-16,0 0-6 0,0 0-8 0,0 0 2 15,0 0-7-15,0 0-2 0,0 0-14 0,0 0 16 16,0 0-2 0,0 0 24-16,0 0 7 0,27 3-4 0,-27-3 3 0,0 0-5 15,0 0-2-15,0 0 5 0,0 0-17 0,81 10-20 16,19 4-11-16,-83-11 3 0,1-1-1 15,1 1-2-15,-5-1 3 0,5 1-1 0,-4-1 0 16,-1 2-6-16,1-3 4 0,0 2 0 0,-2-1 2 0,-1 0-1 16,-4-1-2-16,2 2 2 0,-1-1-1 0,-4-2 0 15,1 0 0-15,16 7-7 47,0-1 8-16,-3 0-7-15,-19-6 11 15,0 0-7-15,0 0 19 15,0 0-1-15,-38 60-8-1,-2 52 5 17,7 2-15-32,30-93 8 15,-2 1-8-15,2-1 3 0,-1 1-3 0,2-2 3 16,1 6 0-16,-1-7-3 0,-1-3-6 0,3 1-2 0,-3-5-4 16,3 1-23-16,0-3-17 0,0 0-7 0,-4-8-29 15,1 7-15-15,1-2-8 0,-4 1-36 0,6 1-7 16,-4-4-13-16,1 0-19 0,0-2-6 0,0 2-22 15</inkml:trace>
  <inkml:trace contextRef="#ctx0" brushRef="#br0" timeOffset="153083.13">10632 16201 1306 0,'3'-5'-9'0,"-3"8"52"0,2-6-19 0,-2 3 14 16,0 0 9-16,4 5 17 0,-4-5 10 0,2 1 12 16,-4-1 15-16,2-3-44 0,0 3 25 0,0-6-4 0,0 7 3 15,0-4-5-15,2 1-8 0,-2 2-8 0,0 0-5 16,0 0-5-16,0 0-2 0,0 0-11 0,0 0-8 15,0 0-7-15,0 0 19 0,0 0 1 0,0 0 3 16,0 0-4-16,0 0-3 0,0 0-3 0,0 0-3 0,0 0 5 16,-8 63-21-16,-10 87-13 15,18-135-2-15,2 2 1 16,0-1 2-16,2-2-4 0,38 79 8 31,-33-85-7-31,-2-3-2 0,2 3 3 0,1-3-2 16,1 0 4-16,-2 3-5 0,5-3 1 0,-2-4 5 0,3 2-4 15,-2-1 3-15,2-2-3 0,-1-2 1 0,1 1-4 16,0-2 7-16,-2-1-3 0,3 1-3 0,-5-3 1 0,2-4 1 16,2 3-1-16,-4-2 3 0,1-1-6 0,-2 2 1 15,-4-7-8-15,3 1 4 0,2-12 0 16,-11 6-3-16,4 3-4 0,-1-6 9 0,5 4-2 16,-1-3 8-16,1 3-5 0,-1-5 0 0,-4 3 6 0,3 1-2 15,0-2 7-15,-3 4 2 0,-6 0 1 0,3 2 3 16,0 16 4-16,0 0 3 0,0 0 5 0,0 0 12 15,0 0-2-15,0 0 1 0,0 0 2 0,-30-52 1 16,30 52 0-16,0 0-2 0,0 0-5 0,0 0-9 0,0 0 3 16,0 0-1-16,0 0-1 0,0 0-4 0,0 0 0 15,0 0-3-15,0 0 7 0,0 0-4 16,0 0-18-16,0 0-21 31,0 0 12-31,-15 60 6 31,8 21-2 1,32 13-2-17,38-84 4 17,46-31 6-1,-109 21-25-16,0 0-7-15,0 0-3 0,135-86 10 16,-135 86 2-16,0 0 1 0,0 0-13 16,0 0 4-16,46-180-4 0,-33 92 10 15,-18 60-18-15,-3 2-4 0,1-3-4 0,1 7-17 16,-5-1-22-16,6 7-14 0,-6-3-28 0,-4 9-37 16,3 4-21-16,0 4-50 0,0-1-18 0,-4 8-50 15</inkml:trace>
  <inkml:trace contextRef="#ctx0" brushRef="#br0" timeOffset="153799.69">11562 16013 1256 0,'0'0'7'15,"0"0"-4"-15,0 0 11 0,0 2 26 0,0 1 6 16,0-3 16-16,0 2 18 0,0-4 10 0,3 2 3 16,-6 2 10-16,3-7-3 0,3 8-24 0,-3-6-1 15,0 6-18-15,3-6-20 0,-3 6-4 0,0-1-16 0,5 1-6 16,-5-3-8-16,0 2-1 0,1-1-6 0,1 1 8 16,0 3 24-16,0 3 1 0,1 4 6 0,0-2-1 15,0 6-2-15,0 0 0 0,0 2 6 0,4 5-8 16,-5-2-21-16,1-3-1 0,3 0-8 0,-3 0 6 15,2-1-5-15,0-1 1 0,0 0-3 0,-1-2 1 0,0 0 0 16,3-1-3-16,-3-3-11 0,-2 3-34 0,4-1-21 16,-9 0-40-16,7 6-52 0,-2-12-43 0</inkml:trace>
  <inkml:trace contextRef="#ctx0" brushRef="#br1" timeOffset="184341.93">20538 10393 1382 0,'-17'-5'-21'0,"17"3"50"15,-6 2-33-15,6 5 13 0,-6-8 12 0,6 6 7 0,-1-3 4 16,1 3 7-16,7-3 24 0,-7 0-45 0,6 2 30 16,-6-7-4-16,3 5-8 0,-3 0-10 0,2 0-5 0,-2-3-7 15,0 6-3-15,0-3 0 0,0 0-6 0,0 0-23 16,4 21 33 0,-4-21 4-1,27 67-4-15,-18-50 0 0,1 1-2 0,-2 3-2 0,3-2 3 16,-4 1 3-16,2 1-4 0,0 6-7 0,0 1-4 0,1-1 2 15,-1 3 2-15,0 2-5 0,1 7 3 0,0 0-2 0,2 1 1 16,-1-2 3-16,-2 3 2 0,1 1-6 0,-4 1 1 16,4-4 3-16,-1 3 1 0,-1-3-1 0,-7 2-3 0,8 0-1 15,-9-2-1-15,6 0 4 0,-4 1-2 0,5 1 4 16,-7-6-7-16,6 4-2 0,2-5 2 0,-4 0 5 0,4 0-3 16,-4-3 3-16,-1 0-5 0,3-1 1 0,-3 0 5 15,2 0 1-15,-4-2-2 0,2 1-2 0,-3-1-1 16,5 0-1-16,-5 0 2 0,0 1 4 0,0 2-7 15,0-2 5-15,-5-2-1 0,5 1 0 0,0 1 0 0,0-2-5 16,0-5 6-16,0 0-4 0,0-1-2 0,6 4-5 16,-2-4 5-16,0 2 0 0,2-2 1 0,-2 6 6 0,2-1-5 15,0 5-2-15,1 1 5 0,-2-6 5 0,3 5-3 16,-1 0-2-16,-3 1 0 0,1 0-2 0,1 1-3 16,-2 2 7-16,0-2-3 0,-3 4-3 0,3-2-1 0,-4 1 0 15,2-4 4-15,0 1 2 0,-2 2 1 0,1-4-7 16,2 2 5-16,-2-4 4 0,3 2 1 0,-2-2-2 15,3 1-4-15,-1-2-2 0,2 2-2 0,2 0 8 16,-2-1-7-16,0 0-1 0,3 0 0 0,0 0 1 0,1 2 0 16,2-2 3-16,0 2 3 0,-1 0-5 0,-1 0 5 15,1 1-3-15,-1 2 5 0,2-3-4 0,0 6 0 16,-3-6-6-16,3 1 2 0,-1 2 2 0,-1 0-4 0,2 2 3 16,-5-3-10-16,4 3 10 0,-2-2 0 0,0 10 8 15,3-5-7-15,-1 3-4 0,-2 0 2 0,2 3 0 0,2 1 6 16,-2-3-8-16,0 1 1 0,1 1-6 0,1-2 7 15,-1-1 3-15,-1 3 3 0,1-3-8 0,-2-1-3 16,1 2 10-16,1-2-4 0,-5-2 5 0,-1 4-5 0,6-6 1 16,-4 1-4-16,-1-3 8 0,0 3 2 0,-3-3-6 15,2-1 7-15,-1-3-5 0,0 3 4 0,1-3-4 16,0-1 5-16,-5 0-2 0,5-3 0 0,-1-1-1 0,3 1-4 16,-3-1 1-16,1-1-1 0,-1 2-1 0,3-1 0 15,-1 2-1-15,-3-8 0 0,4 10 0 0,-2-6-2 16,0 3 3-16,1-1 1 0,-2 4 3 0,-1-3-5 0,2 1 3 15,0 6-2-15,-1-5 4 0,2 2 0 0,-5-3-2 16,4 2-4-16,0-4 4 0,-3 3 1 0,1-3-2 0,-1-3-2 16,3 2 2-16,-3-2 2 0,3 1-5 0,-4-3 7 15,4-4-9-15,-2 2 3 0,-1-1 1 0,0-4-15 0,0 1-21 16,-1-2-18-16,-1-2-14 0,-1 0-27 0,2 1-31 16,1-6-42-16,-2-2-32 0</inkml:trace>
  <inkml:trace contextRef="#ctx0" brushRef="#br1" timeOffset="185576.75">15744 11597 1206 0,'0'-8'56'0,"0"3"-30"0,-3 0 11 0,3 2 14 15,-5 0-2-15,5 4 11 0,-1-1-5 0,1 0 5 16,-8 0-54-16,8 0 33 0,0 0-15 0,0 0-12 0,-3 0 0 15,6 2-14-15,-3 1 9 0,0 0-7 0,0-1 2 16,0 6 5-16,8 0 6 0,-8 5 1 0,3 3 11 16,4 2-2-16,-1 5 0 0,3 2 2 0,6 3 2 0,-1 3-9 15,1 3 1-15,7-2-2 0,1 6-6 0,-4-1 1 16,5 4 7-16,-1 0-3 0,1-2-3 0,1-3 8 16,2 4 0-16,-2 4-1 0,5-3 5 0,-4 7 0 15,3-1-9-15,0 3-5 0,5 7 7 0,-1 1-4 0,0 2 0 16,0 0-3-16,0 1-5 0,0-6 2 0,1 5 0 15,-1-5 10-15,0 2-11 0,-1-3-1 0,-1-3-3 16,-1 2 2-16,2-2-1 0,-4-1-1 0,2 0 1 0,0-3-2 16,-3 1 2-16,1-2 1 0,1 1-3 0,1 0-1 15,-2-2 1-15,-1 4 3 0,3-7-3 0,-4 5-2 16,1-5 3-16,-1 7-6 0,0-1 7 0,-2 1-3 0,0-2 1 16,-2-1-3-16,1 5 0 0,-2-1 5 0,-2-2 0 15,2-1-3-15,-1-4-2 0,-2 2 1 0,0-3 1 16,1-1 1-16,-1 0 2 0,4-2-5 0,-3 3-1 0,1-6 9 15,0 2-8-15,-3-3 6 0,3 2-2 0,-5-4-1 16,3-1-2-16,3 0 0 0,-1-1-3 0,1-1 0 16,4 3 7-16,1-2-4 0,-1 1-1 0,5-2 0 0,-4 2 2 15,0-3 2-15,-3 0 1 0,-2 1-5 0,1-2-4 16,-4-2 5-16,3-2-3 0,-3 0 3 0,1 2 1 16,-1-4-3-16,-1 1-1 0,0 2 5 0,-1-7 0 0,-1 0-6 0,0-2 3 15,0 0 1-15,-3-1-2 0,5 0-2 16,-3 0 4-16,0-3-1 0,-1 1 4 0,-1 5-5 0,3-1 6 15,0 1-3-15,-3-3 2 0,0 1-1 0,0 0-6 16,0-1 3-16,-1 1-2 0,-2-1 6 0,1-1-3 0,-1-1-1 16,-2-3 2-16,2 2 3 0,-3-3-8 0,-1-1-31 15,-1-3-25-15,1 0-33 0,-2-4-39 0,0-1-20 16,-1-1-70-16</inkml:trace>
  <inkml:trace contextRef="#ctx0" brushRef="#br1" timeOffset="186559.3">11926 14564 1588 0,'-1'-8'-24'0,"1"3"9"0,1 5 11 0,-4 5 0 16,1-3 2-16,-2-4-1 0,4 4-1 0,0-4-3 0,0 4 27 16,0-2-6-16,0 1-14 0,3-1 2 0,-2 3-3 15,3-1 7-15,1-2 6 0,1 5 3 0,3-2 3 16,0 3 8-16,6 1 7 0,0 1-4 0,8 2 4 0,-4 1-1 16,5-1-7-16,2 3-3 0,2 2-4 0,3-1-8 15,2 5-5-15,-1 1 2 0,4 1-5 0,3 0 1 16,1 2 2-16,4 1 3 0,-4 2-5 0,-1 1 3 0,7 1 0 15,-2 1 2-15,11-1 5 0,-1 4-3 0,6 1 1 16,3 2 1-16,9-2 2 0,6-3-5 0,-1 2-2 16,4 1-1-16,-3 2 3 0,1-1-1 0,-1 4-5 0,3-2-7 15,-3 2 5-15,-3 4 7 0,1-1-6 0,-1-1 2 16,-3 1-4-16,-2-2 2 0,1-1 2 0,-7-1 6 0,-3-2-7 16,0 0-5-16,-2-4 10 0,1 5-5 0,0-6 0 15,0 1 0-15,1-2 0 0,5 2 5 0,1-3 1 0,0-1-2 16,-3-1-1-16,3 0 3 0,-3-2-1 0,3 0-3 15,-6-3 1-15,2 2-4 0,-2-2 1 0,-1 0 4 0,-1 0-5 16,0-3-2-16,-3 3 0 0,-1-3 2 0,-2-1-1 16,-1 3 0-16,-3-4 3 0,-2-1-3 0,-1 3 5 15,-4-2 1-15,-5-3-3 0,-4 4 2 0,0 0-4 0,0-6-2 16,-4 5-1-16,-2-1 0 0,-2-4-2 0,-2 4-2 16,5-1 1-16,-2-2 0 0,-3 1 3 0,-2 2 4 0,-1-3-6 15,1-2 1-15,-2 3 2 0,1-1 3 0,-4 0-3 16,2-2 0-16,0 1 0 0,1-1-1 0,-5 0 4 0,5 1-2 15,-4-1-3-15,0-1 0 0,-1 1 3 0,1 0-1 16,0-2 2-16,-2 0 3 0,0 4-5 0,-2-3 1 0,-2-1 6 16,0-1-22-16,-1 1-30 0,-5-5-16 0,1 7-37 15,-1-7-38-15,2-7-2 0,-4 4-63 0</inkml:trace>
  <inkml:trace contextRef="#ctx0" brushRef="#br1" timeOffset="187659.26">9821 17787 1099 0,'0'0'22'16,"0"2"-27"-16,1-6 39 0,-1 4-15 0,2-2 42 0,-4 4-37 16,2 0 1-16,0 5 2 0,0-5-22 0,2 4 27 15,-4-6-38-15,2 3 12 0,0 2-41 0,0-4 35 16,5 1-3-16,-1 0 5 0,0 1 5 0,6 2 9 0,-1-2 17 16,3 7 7-16,3-2-4 0,3 0 6 0,1 2 2 0,4-1-1 15,2 3 1-15,2-4-6 0,3 0-13 0,3 0 1 16,6 0 4-16,1-1 4 0,5 1 6 0,6-2-4 0,1 2-6 15,4-3 2-15,4 5-7 0,1-5 0 0,5 3-5 16,1 1-6-16,1 1-1 0,-1 0-4 0,-1 1-2 16,8-3-1-16,2 7 3 0,6-7-7 0,2 5 4 0,4-7 2 15,7 4-9-15,4-3 2 0,4 0 2 0,4-2-2 16,-3-1 2-16,1 0 2 0,1 0 1 0,-3-1-4 16,2-2 8-16,0 0-2 0,0 0-2 0,7 3-1 0,2-3-3 15,8 1 3-15,1 1-4 0,6 2 1 0,1-2-3 16,2-1 4-16,1 6-4 0,-7 2 2 0,-3-3 0 15,0 2-1-15,-15-3 2 0,-1 5-2 0,0-6 2 0,0 2-8 16,-3-4 6-16,0-3-1 0,3 2 3 0,1-2-2 16,-2-4 0-16,7 1 0 0,-4-2-2 0,-5 0 3 15,1-1 0-15,-6-5 3 0,1 3-5 0,-7 3-2 0,-2-3 4 16,-7-2-1-16,0 3 3 0,1 6 1 0,-4-4-3 16,0 2-1-16,-2 0 3 0,-4 3-1 0,7 0-4 15,-6-1 0-15,0 2-1 0,-4 0 1 0,-5-1 0 0,0 0 0 16,-7 0-1-16,0 0 4 0,-3 0 5 0,-2 0-6 15,-3 0 3-15,-8-1 1 0,3 0-2 0,-7-2-1 16,-3 2 2-16,-2 1-5 0,-2-2 1 0,-5-1 11 0,1 3-6 16,-7 0-3-16,1 0-1 0,-5-3 4 0,-2 3-4 15,-1-1 4-15,-2 1-5 0,-3-1-6 0,-3 1 4 16,-1-3 1-16,-3 3 1 0,0 0 2 0,2-1 5 0,-5 1 7 16,0 0-8-16,0 0 0 0,-5 0 4 0,2-1 0 15,3 1 0-15,0-2-5 0,0 1-4 0,-2 1-11 0,2-3 10 16,0 2 2-16,0 1-1 0,0 0-2 0,-1 1 2 15,1-2 0-15,1 1 0 0,-1 0 2 0,0 1-10 16,0-1-27-16,0 0-28 0,0 0-28 0,0 0-24 0,0 0-40 16,0 0-7-16,0 0-67 0</inkml:trace>
  <inkml:trace contextRef="#ctx0" brushRef="#br1" timeOffset="211734.23">22126 12131 1041 0,'0'0'39'0,"0"0"-3"16,0 0 9-16,0 0-2 0,0 0-31 15,0 0 17-15,0 0-7 0,0 0 15 0,0 0 10 16,0 0-27-16,0 0 43 0,0 0-26 0,0 0 36 16,0 0-35-16,0 0 34 0,0 0 1 0,0 0-13 15,0 0 2-15,74-5-9 0,-74 5-10 0,0 0-5 0,0 0-1 16,0 0-3-16,0 0-2 0,0 0 1 0,0 0-13 16,67-6 3-16,-67 6 3 0,0 0 2 0,0 0 4 0,0 0 1 15,0 0-4-15,0 0 7 0,0 0 1 0,73 4 4 16,-73-4-8-16,0 0-4 0,0 0-8 0,0 0-5 15,0 0 1-15,0 0-1 0,107 5-1 0,-107-5 2 16,0 0 7-16,0 0 7 0,0 0 5 0,0 0 3 16,0 0-9-16,0 0 4 0,116 7 0 0,-116-7-5 15,0 0-5-15,0 0 2 0,0 0-10 0,122 5 7 16,-122-5-6 0,181 3-1-16,-156-1 4 0,-2-2 5 0,1 3 0 0,-2-3 1 15,-1-3-1-15,2 3-2 0,-3 4-2 0,-2-4-2 16,1-1-11-16,-3 1-5 0,3-3 4 0,-1 3-5 15,-3 3 0-15,3-3 1 0,-3-3 6 0,3 3-7 0,2 3 3 16,-7-3 2-16,7 3-7 0,-2-3 1 0,2 5 1 16,-1-5 2-16,1 4-5 0,-2-4 3 0,1 1 1 0,1-1-3 15,3 1 2-15,-4-1 1 0,-1 2-1 0,3-2 0 16,2 0-1-16,-5 2-1 0,2-2-1 0,-1 3 4 16,-3-2-1-16,1 1 0 0,-1 0-1 0,-1-1-1 0,0 4 6 15,0-3-9-15,-3-1 8 0,1 0 0 0,-2 3-3 16,2-2-5-16,-4-2 3 0,3 3 3 0,-4-3-6 15,-5 2 7-15,7-2 3 0,-4 0-7 0,3-2 8 0,0-1 1 16,6 1-4-16,0 1-2 0,6-3 5 0,-3 1 1 16,-1-2-5-16,-1 2 2 0,2 0-9 0,-3 0 4 15,0 3 0-15,-2-2 6 0,1 2-11 0,-1 0 0 0,2 2-1 16,0-2 5-16,0 0 1 0,3 0-2 0,-3 0 2 16,3 0-4-16,0 0 7 0,2 0-1 0,-4 3-3 15,6-3-2-15,1-3 9 0,-2 3-3 0,3 0-7 0,3 0 5 16,-2-4-4-16,2 4 3 0,3-5 2 0,0 5-3 15,0-4-2-15,-1 4-1 0,-3-4 5 0,3 3-4 16,-2-2 3-16,-6 3 2 0,1-2-3 0,1 2-4 0,-7 0 5 16,1 0 1-16,-1-3-6 0,2 6 5 0,-3-3-5 15,0 0 2-15,2 0 2 0,-2 0 6 0,-1 0-9 16,3 0 6-16,-1 0 3 0,1 0-6 0,2-3 2 0,-1 3 1 16,5 0-4-16,-5-4-5 0,4 3 6 0,-4 1 0 15,5 0-4-15,-4-2 8 0,2 2 2 0,-3-5-7 0,1 5 0 16,-1-1 8-16,2 1-4 0,-1-2-2 0,-1 2 5 15,-1 0-6-15,-1 0-1 0,1 0-4 0,-1 0 10 16,2 0-6-16,-2 0 3 0,-2 0 1 0,5 0-4 0,-2 0-4 16,5 0 6-16,-2 0 4 0,2 0-2 0,-1 0 3 15,-3 0-7-15,2-2-2 0,2 2 6 0,-1-1 1 16,3 1-4-16,-2-3 1 0,2 3-4 0,0 0-4 0,2 0 7 16,0 0 0-16,-1 0-2 0,-1 3 1 0,-3-3 0 15,0 0-2-15,-5 0-1 0,2 0 10 0,0 0-8 16,-1 1-2-16,-1-1-1 0,-1 0 4 0,2 0-3 0,-2 0 5 15,0 0-1-15,-1-1-2 0,1 1 2 0,3-3 2 16,-3 3 2-16,3-3-1 0,2 3-4 0,-1-2-2 16,4 1 3-16,-4-4 3 0,2 3-6 0,3-2 0 15,-2 3-1-15,-2-2 1 0,1 3 5 0,0 0 0 0,-5 0 0 16,-2 0-11-16,1 0 5 0,-2 0 4 0,1 4-3 16,-4-2 4-16,-1 0-4 0,5 0 3 0,-4 0-1 15,4 2 5-15,-2-3 0 0,1 3-8 0,2-4 8 16,0 4-3-16,-3-4 2 0,3 4 2 0,2-4-5 0,-2 0 0 15,-1 0 2-15,5 0 1 0,-5 0 1 0,7-2-4 16,-3 2 4-16,3-2-8 0,-3 2 4 0,0-4-3 16,1 4-1-16,-5 0 2 0,1 0-3 0,0 0 1 0,-3 0-1 15,-1 0-4-15,-1 0-4 0,-1 3-22 0,-1-3-12 16,-1 1-6-16,1-8-38 0,2 10-7 0,-7-12-34 16,3 12-16-16,-3-8-34 0,1 7-19 0,-1-2-38 0,3 3-16 15</inkml:trace>
  <inkml:trace contextRef="#ctx0" brushRef="#br1" timeOffset="212750.61">26243 11672 1976 0,'0'0'29'16,"0"0"2"-16,0 0 9 0,0 0 19 0,0 0 10 15,0 0 2-15,-34-17 33 0,34 17 5 0,0 0-6 0,0 0 6 16,0 0 7-16,0 0-19 0,0 0-9 0,0 0 1 15,-20 5-30-15,20-5-14 0,0 0-8 0,0 0-14 16,0 0-7-16,0 0-14 16,19 20 9-1,-19-20 5 17,83 65-19-32,-83-65 20 15,0 0 1-15,0 0 6 16,84 85-18-16,-84-85 11 0,72 81-2 15,-72-81 3 17,56 60-3-32,-56-60 6 31,26 29-14-31,-2-3-15 31,-24-26 24-15,26 29-7-1,1 0-13 17,-5-8 5-17,-4-6-5 17,-18-15 14-1,0 0-13 0,0 0-12-15,-28 55 20 15,20-53-3-31,-1 6 2 0,-1-8-6 16,1 11 6-16,0-10-6 0,-3 8 3 0,0-4 4 15,1 4-1-15,0 1-5 0,-3 1 0 0,2 4 8 0,-1-3-7 16,-1-2 7-16,-4 2-2 0,4-1 1 0,-5 2 0 15,1-2 1-15,2 1 4 0,-2-3-5 0,-3 3-1 16,3 1-2-16,-5-2 1 0,5 0 0 0,-1 2-5 0,-1-1 2 16,0 1-2-16,5 1-7 0,-3-2 8 0,-1 1 1 15,5 1-4-15,-3 0 2 0,4-1 1 0,4 3-2 16,-5-1-1-16,4 0 9 0,-1-2-4 0,1 0-11 16,5 3-8-16,-1-5-17 0,-1-1-9 0,5 0-32 15,2-6-26-15,-1 0-35 0,2-2-46 0,-1-1-31 0,0 1-40 16,0-4-27-16,3 1-28 0</inkml:trace>
</inkml:ink>
</file>

<file path=ppt/ink/ink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10T11:30:23.700"/>
    </inkml:context>
    <inkml:brush xml:id="br0">
      <inkml:brushProperty name="width" value="0.05292" units="cm"/>
      <inkml:brushProperty name="height" value="0.05292" units="cm"/>
      <inkml:brushProperty name="color" value="#FF0000"/>
    </inkml:brush>
  </inkml:definitions>
  <inkml:trace contextRef="#ctx0" brushRef="#br0">9760 8272 0,'0'0'0,"-20"0"0,20 20 16,0 19-1,0 19 1,0-19-1,0-19 1,0 19 0,0 19-1,-19 1 1,19 20 0,0-2-1,-19 21 1,19 19-1,0 0 17,-20 19-17,20-18 1,0 58 15,20-118-31</inkml:trace>
  <inkml:trace contextRef="#ctx0" brushRef="#br0" timeOffset="3435.98">9643 8292 0,'20'20'63,"-1"-20"-48,1 0-15,38 19 16,60-19-1,57-19 1,59 38 0,-19-19-1,-176 0-15,234 19 16,-78 0 0,60 1-1,-2 0 1,1-1-1,-39 1 17,-1 0-17,-18-20 1,19 19 0,0-19-1,-59 20 1,19-20-1,-19 19 1,-19 20 0,-1-39-1,40 19 1,0-19 0,-1 0-1,1 0 1,-39 0-1,58 0 17,-77 20-17,38-20 1,176 0 15,-176 0-15,-40 0-1,2 0 1,-1 0 0,0 0-1,-19 0 1,-1 0 0,1 0-1,19 0 1,-39 0-1,40 0 17,-2 0-17,21-20 1,-1 20 0,2-19-1,-2 19 1,-39 0-1,21 0 1,-1 0 0,-20 0-1,1 0 1,0-20 0,0 20-1,18-19 1,1 19-1,20 0 17,-98 0-32,117 0 15,-18 19 1,18-19 0,19 20-1,-19-20 1,20 19-1,-20 1 1,-59-20 0,59 20-1,1-20 1,19 0 0,-20 0-1,0 0 16,0 0-15,-39 0 0,39 0-1,0 0 1,1 0 0,-1 19-1,-58-19 1,-1 0-1,21 0 1,-1 0 0,-1 0-1,2 0 1,-40 0 0,39 0-1,0 0 1,0 0 15,-38 20-15,-2-20-1,-18 0 1,19 20 15,-59-20-15,1 0 171,0 0-187,-20-20 16,98 20 0,-79 0-16,118-20 15,-79 20 1,40 0-1,19 0 1,0 0 0,0 0-1,0 20 1,-38-20 0,-21 0-1,-19 0 1,0 0-1,-19-20 17,19 20-17,-1 0 1,-57 0 31,19 20-47,0 0 15,-19-1 1,-1 20 0,1 39-1,-1 0 1,20 0 0,0-58-16,0 77 15,-19 1 16,-1-20-15,20 0 0,-20-39-1,1-58 48,-1 19-48,1-20 1,-20 20 0,0-19-1,19 19-15,-116 0 32,38-20-17,-19 40 1,-20-20 15,20 0-15,-39 0-1,19 0 1,-195-20 15,137 20-15,39 0-1,19 0 1,20 0 0,-20 0-1,20 0 1,20 0 0,-1 0-1,1 20 1,18-20 15,2 0-15,-2 19-1,-18-19 1,18 0 0,-18 0-1,19 20 1,-20-20-1,-19 0 1,20 0 0,-1 0-1,0 0 1,40 0 0,-20 0-1,-1 0 1,2-20 15,-2 20-15,-77-19-1</inkml:trace>
  <inkml:trace contextRef="#ctx0" brushRef="#br0" timeOffset="4168.42">16398 9248 0,'-20'0'0,"40"0"0,-60 0 0,1 20 31,-78-20-31</inkml:trace>
  <inkml:trace contextRef="#ctx0" brushRef="#br0" timeOffset="5836.79">17588 9151 0,'0'0'0,"-19"0"31,-1 0-31,-18 20 16,-21-1-1,-20 1 1,2 18 15,-21-38-15,20 20-1,59-20-15,-40 0 16,-19 19 0,-20-19-1,20 0 1,-20 0-1,1 0 1,-1 20 0,1-20-1,18 0 1,2 0 0,-40 20-1,19-20 16,0 0-15,20 0 0,20-20-1,-21 40 1,-116-20 15,117-20-15,0 20-1,-39 0 1,19 0 0,1 0-1,-1 0 1,-39-20 0,20 20-1,0-19 16,39 19-15,-58-20 0,18 20-1,-19 0 1,21-20 0,-1 2-1,-1-2 1,1 1-1,0-1 1,39 0 0,-19 20-1,-21-19 1,21-1 0,-1 20-1,-19 0 16,0 0-15,-1-20 0,-18 20-1,38 0 1,-38 20 0,-1-20-1,20 0 1,0 0-1,-1 0 1,1 20 0,39-20-1,-19 19 1,-1-19 0,0 20-1,-19 0 16,19-1-15,21 1 0,-2-20-1,-18 18 1,-39 2 0,37-20-1,22 0 1,-21 20-1,-19-20 1,0 0 0,-1 19-1,-57 1 1</inkml:trace>
  <inkml:trace contextRef="#ctx0" brushRef="#br0" timeOffset="7329.26">16846 9366 0,'20'0'94,"0"0"-63,-1-20-31,20 20 16,20 0 15,19 20 0,39-20-31,-19 0 16,682 58 15,-682-39-15,-20-19-1,20 0 1,-1 0 0,2 0-1,-80 0 17,19 0-17,21 0 16,19 0-15,215 40 0,39-21-1,-273-19 1,-1 0 0,1 0-1,-20 20 1,-1-20-1,-18 0 1,0 0 0,-1 0 15</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23T09:33:52.384"/>
    </inkml:context>
    <inkml:brush xml:id="br0">
      <inkml:brushProperty name="width" value="0.05292" units="cm"/>
      <inkml:brushProperty name="height" value="0.05292" units="cm"/>
      <inkml:brushProperty name="color" value="#FFC000"/>
    </inkml:brush>
  </inkml:definitions>
  <inkml:trace contextRef="#ctx0" brushRef="#br0">23788 8304 960 0,'-3'-8'15'0,"0"6"5"16,1-2 0-16,-3 0 8 0,5 0 6 0,-2 1-2 0,2 1 6 15,-6-2-27-15,10 3 6 0,-4-2 4 0,5-1-33 0,3-1 14 16,-2-1-2-16,-1-1-5 0,6-1-8 0,11 1 25 15,-11-3-22-15,4 0-7 0,0-3 36 0,1 2-31 0,1 3 2 16,-1-1 1-16,-1-2 8 0,0 5-3 0,-1-2 12 0,-2 3-7 16,-6 1-9-16,3 3 12 0,-3-2-1 0,-5 1 1 15,2 0 0-15,-3 2-6 0,3-1-10 0,-1 1 7 0,-1-2 6 16,2 1 4-16,2-1-11 0,1 0 0 0,3 0-3 0,0-2 17 16,4-1-6-16,3-1 0 0,4 0-3 0,4-3-3 15,4-1 4-15,0-1 7 0,7-4-4 0,1 1-4 0,3-3 1 0,3 0 2 16,1-4-4-16,1 1 8 0,2 4-11 0,-2-3 1 15,-2 1 2-15,-2 2 1 0,-3-1 8 0,-4 0-7 0,-5 7 5 16,-4 0-10-16,-4-1 16 0,-3 3-1 0,-1 0-1 16,-2 0-8-16,-4 4 4 0,1 1-5 0,1-3 4 0,-3 4 3 15,0-1-5-15,-2-1-2 0,1 3-3 0,-1-4 11 0,1 2-6 16,-1-2 7-16,0-2-3 0,1 0-6 0,-1 0 4 16,6-5-7-16,0 0 7 0,-1 2-3 0,6-3 2 0,-2-3-2 0,2-1 2 15,0 3 3-15,5-5-8 0,-5 6 5 0,3 2 2 16,-5 2-7-16,-1-2-3 0,3 4 0 0,-4-1 5 15,-1 6-8-15,-3-3 8 0,-6 2 9 0,3 3-32 0,-3-1 47 16,-2 1-39-16,-4-3 40 0,2 7-41 0,-4-3 45 0,4 2-48 16,-3-3 25-16,1 0-6 0,-2-1-9 0,2 2 6 15,-2-1 1-15,1 3-6 0,0-3-19 0,-3-3 64 0,3 7-69 0,0-3 74 16,-6 2-77-16,0-1 73 0,-6-1-77 0,0-1 77 16,-6 3-55-16,-1 2 14 0,-10 2 4 0,1-1-8 0,-7 5 1 15,1 1-2-15,-3 4 8 0,-2-3 6 0,-5 5-3 16,4-1 5-16,-4-2-8 0,1 0 2 0,0-2 1 0,-1 3 3 15,-1-2-5-15,5-1-8 0,-2 2 6 0,5-1 3 0,-1 1-4 16,4-5 5-16,2 4-2 0,7-1 0 0,2 0-3 16,4-3 3-16,4 0-4 0,3-4 0 0,6-1 4 0,3 2-2 15,3-4 4-15,-1-3-8 0,4 0 4 0,2 0 4 0,0 0-3 16,0 0 4-16,-1 0 1 0,3-3 9 0,0 3 14 16,1 0-28-16,1-2 39 0,-3 0-44 0,5-1 41 0,1-2-46 15,4-3 41-15,2 0-48 0,8-5 30 0,-2-3-9 0,10 0-1 16,7-5-4-16,4-3 0 0,2-3-1 0,4-3-1 0,3 2 1 15,6 0-10-15,-1 6 4 0,5-5-6 0,0 6 2 16,-1-1 33-16,2 4-49 0,0-4 44 0,0-1-47 0,-2 1 50 16,-1-3-41-16,-2-1 46 0,-13-1-47 0,8 1 1 0,-8-1 18 15,1 6-19-15,-5-2 21 0,1 0-19 0,-7 2 9 16,2 4-4-16,1-5 12 0,-2 6-8 0,-2-2 33 0,-2 2-34 16,-3 0 19-16,1 3-26 0,-5-4 36 0,0 5-40 0,-1 1 40 15,-4 1-26-15,-3 2-3 0,1 1 12 0,-10 2 5 0,1 2-1 16,-4 1-3-16,1 0 2 0,-4 1-2 0,-1 1-11 15,-1 0 8-15,-1 1-12 0,-2-1-5 0,2 2 4 0,1-2-2 16,-4 2-2-16,2-1-1 0,-3 2 12 0,0 1-3 0,3-1 5 16,-4 1 5-16,-1 2 0 0,-2 4-3 0,-4 0 4 0,-1 1 5 15,1 0-4-15,-6 2 2 0,-1 0 5 0,1 1 1 16,1 3-4-16,0-4 10 0,-2 5-6 0,1-4-2 0,-2 4 7 16,4 0 0-16,-5-2-5 0,-2 4 1 0,-4-1 6 15,5-1-2-15,-4 5-5 0,9-3 1 0,-5 3-8 0,3 0-3 16,-6 1 11-16,3 1-5 0,-2-5-8 0,2 1-3 0,-4 2 2 15,-3 1 1-15,-4 0 4 0,-1 4 5 0,5-2-12 16,-2 1 6-16,1 3-1 0,4 1 3 0,-4-2 7 0,4 0-8 0,-2-2-2 16,5-3-2-16,2 1 5 0,-2-4-3 0,2 1-3 15,5-4-2-15,0 2 4 0,2-4 7 0,-1 0 0 0,2-3-12 16,4-3 8-16,1 1-2 0,1-6 6 0,6 2 4 16,-3-4-9-16,2 0-4 0,3-1 4 0,1 0 5 0,1-2-4 15,2 0 7-15,-2 0 9 0,1 0 15 0,-2-2-29 0,4 0 48 16,-4-1-36-16,8 0 40 0,-7-4-40 0,8-1 22 15,2-2-35-15,5-8 15 0,5-1-15 0,9-7-5 0,0-5-15 16,9-3 5-16,4-5-5 0,1-4 3 0,7-4-10 0,0 5-11 16,1-5 36-16,-1 4-50 0,1-2 42 0,-10 2-46 0,6 1 42 15,-6 1-37-15,5 1 32 0</inkml:trace>
  <inkml:trace contextRef="#ctx0" brushRef="#br0" timeOffset="318.39">25898 6913 944 0,'0'-2'0'0,"0"0"4"16,-4 2-2-16,0 0-3 0,4 2 1 0,-3-2-7 16,0 2 5-16,0-2-6 0,2 1-2 0,-4-1 1 0,5 1 0 15,0 1 3-15,-1 0-4 0,-1-1 7 0,-2 2-3 0,1 2 5 16,-5 2-2-16,-1 1-1 0,-3 2 2 0,-1 3 2 16,-7 4 0-16,2-1 5 0,-6 3 3 0,-1 4-3 0,-5 0 6 15,0 3-2-15,-4 0-2 0,1 0-3 0,-3 0 2 0,1 3-2 16,-2 0 4-16,-3 0 0 0,6 2-8 0,1-2 6 15,4 2 2-15,-9 2-4 0,10-3 3 0,-10 1-11 0,9 3-3 16,-4-6 6-16,-4 4 8 0,0-4-15 0,-2 4 8 0,0-4-2 16,5 2 2-16,-4-4 10 0,5 1-18 0,4-1 10 15,0-3-3-15,2 1-5 0,6-5 7 0,0-2 9 0,5-1-5 16,1-5-7-16,1-1 11 0,5 0-16 0,2-4 10 0,4-1 12 16,-5-3-14-16,8 2-4 0,0-2 2 0,0 0 9 0,0-4 9 15,3 2 9-15,2 0-2 0,-4-2 9 0,5 2-35 16,-3-4 35-16,5 0-12 0,-1-2-4 0,2-2-15 0,6-4-1 15,3-2-18-15,6-6-5 0,5-2 18 0,4-3-34 0,5-5 6 0,4 0-6 16</inkml:trace>
  <inkml:trace contextRef="#ctx0" brushRef="#br0" timeOffset="644.9">24680 8222 1306 0,'0'-4'-36'0,"6"-1"24"16,-3-1-3-16,7-4-8 0,-3-4-7 0,6-3-6 15,4-4-9-15,5-4-3 0,7-9 29 0,1 1-28 0</inkml:trace>
  <inkml:trace contextRef="#ctx0" brushRef="#br0" timeOffset="902.3">24956 7665 839 0,'-43'34'-2'0</inkml:trace>
  <inkml:trace contextRef="#ctx0" brushRef="#br0" timeOffset="1026.93">24540 8019 839 0,'-3'3'7'0,"1"-1"-6"0,-1-2 13 0,3 0 10 16,-1 0 6-16,2-2 10 0,-1-1 8 0,3 3 2 0,-3-1-7 15,2-6 3-15,-1 2-20 0,3-3-12 0,-2-3-10 16,1-4-9-16,5-1-15 0,-1-5-10 0,6-3 0 0,4-4-1 16,1-2 6-16,6-1 0 0,8-6 3 0,1 1 2 0,5-3 4 15,4 3 1-15</inkml:trace>
  <inkml:trace contextRef="#ctx0" brushRef="#br0" timeOffset="1236.97">25333 7233 847 0,'-33'22'1'0,"5"1"4"0,-7-1 4 0,6 1-5 0,-3 2-1 16,-2-3-2-16,1 1 2 0,3-1 3 0,0 0 5 0,1 0-4 15,4-4-11-15,-2 2 9 0</inkml:trace>
  <inkml:trace contextRef="#ctx0" brushRef="#br0" timeOffset="3116">15319 14758 1198 0,'7'-3'10'0,"-3"3"-35"15,-2-2 40-15,1 7-37 0,0-5 39 0,-3 4-40 0,0-4 40 16,0 6-45-16,-4-6 34 0,4 2 6 0,-4 2-9 15,-1 2 16-15,-3 3-11 0,-1 1 18 0,-3 3-12 0,-2 2 19 16,-5 4-11-16,1 0 0 0,-7 2-28 0,2 0 16 0,-2 2 1 16,-2 0-3-16,-6-1-30 0,8 3 26 0,-13-1-31 15,5 5 27-15,-3-2-1 0,0-4 2 0,-4 5 12 0,-2-4-11 16,-6 3-3-16,-3 1 3 0,-4 6-3 0,2-3 3 0,-10 6-1 16,2 2 0-16,-17 5-38 0,11 6 36 0,-4 1 7 0,5 0-1 15,7 1-5-15,-9 1 2 0,10-6-5 0,-2 3 8 0,8-5-6 16,-1-4-2-16,3-2-1 0,-3-3 1 0,-1-3 4 15,9-3-1-15,6 0 2 0,6-8 0 0,6-1-4 0,3-4 2 16,8-1-1-16,2-6-4 0,9 1 48 0,-3-5-47 16,5-2 4-16,1-2-6 0,0-1 8 0,2 1-6 0,2 1 26 15,0-5-35-15,-2 1-18 0,3-1 12 0,1 1 26 0,0-1-27 16,1 2 26-16,-3-4-24 0,6 0 8 0,-1-1 8 16,2 2-6-16,4-2 7 0,2-5-1 0,3-1 3 15,3-4-6-15,6-3 1 0,-3 1 2 0,6-6-9 0,3-3 13 16,2-3-16-16,0 2 8 0,4-6-6 0,2-2 17 15,5-6-12-15,-2-1 8 0,-4-3-11 0,6-6-6 16,2-2 43-16,6-4-42 0,0 1 34 0,3-4-47 0,2 2 46 16,3 6-50-16,7-3 51 0,0 6-33 0,-6 4-1 15,0 9 11-15,-3-1 1 0,-3 9-3 0,-8 1 0 0,-4 4 2 16,-6 4 3-16,-5 6 3 0,-7 1 0 0,-3 1-7 16,-6 6-4-16,-6 2 12 0,-3 3-2 0,-4-3 3 15,-2 3-5-15,-3 0-3 0,0 3 2 0,-2-3 5 0,1 0 5 16,-4 2 6-16,2-1 13 0,-3 3-41 0,0-3 38 15,2 2-35-15,-10 1 39 0,4 2-36 0,-5-1 34 16,0 1-34-16,-5 2 20 0,-1-1 20 0,-1 3-12 0,-4 1 12 16,2 2-18-16,-4-1 12 0,3 9-32 0,-7-4 24 15,2-1-43-15,-3 4 52 0,-3-2-50 0,3-1 23 16,-6 13 8-16,0-6-6 0,-1-3-3 0,1 6-7 0,0 6 48 16,0-2-60-16,-1 3 21 0,-1 0 1 0,4-5-28 15,1 3 25-15,6 1 1 0,-3-1 6 0,3-4-39 0,-3 4 32 16,5-2-3-16,1 1 39 0,1-2-36 0,-2-1 0 15,-2 0 3-15,3-3 0 0,2 0-3 0,2-3-1 0,1 1 4 16,2-2-35-16,1-3 37 0,4 3-3 0,0-6-2 16,4-1 3-16,-2-1-3 0,4-2-2 0,2-3 17 0,3-4-39 15,0-1 23-15,4 0-39 0,0-3 34 0,4 2-2 16,0-5-14-16,2 1-10 0,1 2-54 0</inkml:trace>
  <inkml:trace contextRef="#ctx0" brushRef="#br0" timeOffset="4799.69">19479 8663 887 0,'-4'-6'11'0,"-4"-5"17"15,5 3 6-15,-1 0 12 0,1 1 5 0,-3-1-28 0,4 3 39 16,-2 0-28-16,2 2 35 0,1 2-46 0,-1-5-6 0,1 10-4 16,-2-6-10-16,6 4 30 0,-3-2-43 0,0 2 28 15,0-1-51-15,0 0 28 0,1 3 32 0,1 1-43 16,1 1 38-16,-5 4-32 0,4 2 33 0,-2 5-34 16,0 4 40-16,-2 2-31 0,-2 7 8 0,-2 3 3 0,-2 1-40 15,2 2 60-15,-3 7-58 0,2 1 70 0,-1 1-67 16,-1 4 29-16,0 3-38 0,5 1 35 0,-1 4-1 15,-1 6 13-15,2-3-8 0,1 0-39 0,0 3 34 0,3-3 3 16,-3 0-4-16,3-7 0 0,0-1 7 0,3-4-44 16,-2-2 36-16,3-4 5 0,-3-2-1 0,3-4-4 15,0-1 39-15,0-2-30 0,-3-2-5 0,1 0-1 0,1-4 4 16,-3-2-3-16,0-2-1 0,0-1 4 0,-5-3-35 16,4-1 29-16,-3-2 4 0,4-16 35 15,-5 30-25 1,5-30 8-1,0 0-47-15,0 0 67 0,0 0-13 0,0 0 5 16,0 0-1-16,0 0-2 0,0 0-5 0,0 0-1 0,0 0 1 16,0 0-40-16,-41-90 1 15,41 90-1-15,0 0-2 16,-15-210 20-16,14 169-3 0,-2 1-1 0,2-2-5 0,-7 1 3 16,7-3 1-16,-5 3 1 0,-2 1 2 0,3-2-1 0,0 2 1 15,-3 1 1-15,2 2-1 0,1 5-3 16,1 4 8-16,-3 2-6 0,4 2-1 0,-2 6-2 0,2 3-2 15,0 2 1-15,3 6 5 0,-1 0 0 0,-1 2-13 16,2 3 7-16,2 2-2 0,-1-1 0 0,-1 4-1 16,3 1-1-16,-3-3-4 0,0 0 4 0,0 6 6 0,0 1-3 15,-3 3-1-15,3 6 7 0,0 2-2 0,-1 5 3 16,-1 6 1-16,1 2-2 0,-4 2 1 0,2 0 2 16,-1 0-2-16,-1 1 0 0,-1 4 1 0,3-6 0 0,0 5 0 15,0 0 1-15,2-1-4 0,1 0 2 0,-3-1 4 16,6 3-11-16,-2-4 8 0,1 1 4 0,2 1-11 0,4-3 2 15,-5 0 3-15,4 0-2 0,1-3-1 0,-1-3 10 16,1-1-5-16,1-2-2 0,-2-4 8 0,2-1-6 0,-1-7-2 16,-1-3 3-16,-4 1 4 0,3-5-8 0,-4 1 2 15,2-4-3-15,-2-1 1 0,-2-2 5 0,0 0 4 16,0 0-3-16,0-5-3 0,0 5 9 0,0-5-7 16,0-2-3-16,-2-2-6 0,2-2-4 0,-3-4-15 15,6-1 38-15,-6-5-46 0,3 3 39 0,-3-8-45 0,1 6 47 16,-5-2-40-16,3 3 19 0,1 0 3 0,-8 4-60 15,7 2 16-15</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23T09:34:33.303"/>
    </inkml:context>
    <inkml:brush xml:id="br0">
      <inkml:brushProperty name="width" value="0.05292" units="cm"/>
      <inkml:brushProperty name="height" value="0.05292" units="cm"/>
      <inkml:brushProperty name="color" value="#FFC000"/>
    </inkml:brush>
  </inkml:definitions>
  <inkml:trace contextRef="#ctx0" brushRef="#br0">2590 5725 1107 0,'0'0'37'0,"31"-26"-18"0,-31 26 43 0,0 0-35 16,0 0 2-16,0 0 5 0,0 0 5 0,0 0 11 15,0 0-28-15,0 0 28 0,0 0 13 0,0 0-7 16,0 0 7-16,0 0-2 0,0 0 0 0,0 0-6 0,0 0-4 15,0 0 7-15,0 0-5 0,0 0-4 0,0 0-10 16,0 0-3-16,0 0-12 0,0 0-4 0,18-12-1 0,-18 12 11 16,0 0 2-16,0 0 2 0,0 0 0 0,0 0-1 15,0 0 5-15,30 22-5 0,-30-22 1 0,0 0-13 16,72 81-14-16,-60-67-5 0,-2 1 2 0,-1-3-4 16,6 2 5-16,-4 0-5 0,-2-1-1 0,4 0 3 0,-2 1-1 15,2-1 3-15,-1 1-2 0,0-1 3 0,-3-3-9 0,0 6 8 16,3-2-7-16,0 0 5 0,-3 2 6 0,3-5-9 15,-1 7 3-15,-1-11-4 0,0 4 9 0,-1-3-7 0,-5 0 5 16,3-3-3-16,-3 3-6 0,1 0 1 0,-5-3 2 0,3 3 5 16,0 0-7-16,0-1 3 0,19 5 0 47,-22-12 28-16,0 0-1-31,0 0 15 0,0 0 6 0,0 0 1 0,0 0 9 15,0 0 8-15,0 0 7 0,0 0-2 0,0 0-6 16,0 0-18-16,0 0-3 0,0 0-8 0,0 0-6 0,0 0-9 16,17-28-11-16,103-90-13 31,-26 33-2-31,-64 62-3 16,3-4 3-16,0 4 4 0,4-4-3 0,0 2 4 0,0 0 0 15,0 2-4-15,2-5 9 0,0 3-3 0,-3 0 0 0,0 3 1 16,-3 2-1-16,-4-1-2 0,-1 2-1 0,-3 2 5 15,-4 7-4-15,-5-1 2 0,-5 3-3 0,-1 1-2 0,-2 3 2 16,-5 1 1-16,0 3 0 0,1-2-4 0,-4 0 4 16,0 2-3-16,0 0 1 0,0 0 6 0,0 0-6 0,0 2 4 15,0-2-6-15,0 0 12 0,-4 2-18 0,4-2-15 16,0-2-7-16,4 2-7 0,-4-3 7 0,2 1-18 0,-2-1-17 16,4 3-19-16,-4-6 12 0,2 6-4 0,-2-5-13 15,1 5-5-15,-1-4-18 0,-1 3-3 0,4 1-3 0,-3 0-9 16,7 0-26-16,-2-5-18 0,2 2-12 0,-2-2-56 0</inkml:trace>
  <inkml:trace contextRef="#ctx0" brushRef="#br0" timeOffset="3701.49">2868 8671 1613 0,'3'-4'7'15,"-6"0"9"-15,3 3 9 0,-4 1 8 0,2-1 5 0,1-1 7 16,-1 2-4-16,-1-3 2 0,0 4 6 0,3-4-1 15,0 3 0-15,0-3 3 0,0 3 1 0,3-2-1 0,-3 2 7 16,0-1-4-16,0 1-13 0,5-2-6 0,-4 2-12 0,-1 2-11 16,2-2-11-16,-2 0-7 0,4 1-6 0,-4-1 4 15,0 0-2-15,3 2-2 0,-3-2 0 0,0 2-2 0,3-1 8 16,0 4 3-16,0 1 5 0,3 0-4 0,2 4 3 0,-1 0 0 16,0 5 3-16,4 1 3 0,1 0-6 0,-3-3 4 0,0 5-2 15,2 0 3-15,-4-2-2 0,-1 0-6 0,0 5 8 16,1-5-3-16,-4 2-1 0,2-1 0 0,1 1-3 0,0-1 1 15,3-2-2-15,3 2 9 0,3-1-9 0,-3-1 1 0,3 0 4 16,-2 1-5-16,-1-2-2 0,-3-1 3 0,5-3 0 16,-5 3-6-16,-2-5 4 0,1 2 2 0,-1-6-1 0,1 0 3 15,-1-4-2-15,-1 6-2 0,-1-6 4 0,2 0 1 16,-4 0-5-16,2 2 4 0,-1-2 4 0,-1 0-6 0,-1 0 1 16,0 0 0-16,0 0 2 0,-2 0 4 0,0 2 0 15,0-2-4-15,0 0-5 0,0 0 8 0,0 0 1 0,0 0-1 16,0 0-3-16,1 0 3 0,-1-2 3 0,0 2 6 15,2 0 5-15,1 0-4 0,-2 0 4 0,-1 0 0 0,2 0 7 16,0 0-10-16,-2 0 0 0,1 0-6 0,2 0 0 16,-3 0-3-16,0 0 0 0,0 0 13 0,0 0 4 15,15-5-7-15,-15 5 9 0,0 0-1 16,0 0-9 0,239-163-16-16,-204 138-11 0,4 1 12 15,1-4-1-15,5 1-6 0,0-2 5 0,3-2 3 16,4 0-5-16,1 1 5 0,-2 2 5 0,-2-2-7 0,-2 3 1 15,-1 2 4-15,-4 0 0 0,-3 4-1 0,-2 3 0 16,-4-1 1-16,-3 4 1 0,-3 2-1 0,-3 1-3 0,-3-1 3 16,-3 5-5-16,0-1 7 0,-5 3-3 0,-2 1-7 15,-4 2 5-15,1-4-2 0,-4 7 7 0,-1-3-4 0,2 1-3 16,-5 2-7-16,1-1 5 0,-1 1 6 0,2 0-7 0,-2 0 6 16,0 0-5-16,0 0-1 0,0 0 4 0,0 0-1 15,0-2-1-15,0 2 1 0,0 0-1 0,3 0-3 0,-3 0-2 16,4-3 6-16,-4 3 0 0,3 0 4 0,0 0-4 15,-1 0-1-15,1-1 2 0,1 0 2 0,-1 1-4 0,2 0-11 16,-4-1-8-16,-1 1-5 0,2 0-12 0,2 0-19 16,-4 0-12-16,3 1-18 0,-3 0-16 0,0 0-14 0,2 5-10 15,0-4-20-15,0 1-28 0,0 0-1 0,-2 2-48 0</inkml:trace>
  <inkml:trace contextRef="#ctx0" brushRef="#br0" timeOffset="15252.8">2919 10362 1050 0,'4'-3'52'0,"1"-3"-15"16,-6 2 3-16,-1-1 10 0,0 2 9 0,1 1 1 15,-2 3-4-15,0-2 3 0,6 1-45 0,-6-1 22 0,3 0 3 0,0-2-10 16,3 3-4-16,-3 0 0 0,-3-2 5 0,6 2-4 16,-3-1-6-16,0 2-13 0,0-2-1 0,0 2-3 0,0-1-5 0,3 2-1 15,-2-2-3-15,-1 3 3 0,2-3-2 0,0 0 8 16,-2 1-6-16,-2-1 1 0,4 0 2 0,-1 1-1 0,2 0 1 0,-3 0-1 16,3 4 0-16,1-2-5 0,0 3 5 0,3 0 1 15,0 3 3-15,1 0-2 0,-5 3-6 0,5-3 10 0,-4 3-7 0,3 4 5 16,-4-3-11-16,5 2 6 0,-1 1-4 0,2 0 9 0,3 0-1 15,0 2-6-15,3-1 7 0,2 0-10 0,-1-4 14 16,-1 2-4-16,3 0 1 0,-3-3-7 0,3-1-1 0,0 1 3 16,-2 0 0-16,-1 0 6 0,2 1-4 0,-1 0-1 15,1 0-3-15,-2 0 4 0,-3-1 5 0,3-3-4 0,-6 2 1 16,6-1-4-16,-8-1-1 0,5-3 0 0,-7 2 6 0,4-2-4 16,-2-1 0-16,-2 3-4 0,2-3 7 0,-2-2-6 0,1 0 10 15,-2 0-5-15,1 1-3 0,-1-1 0 0,1-1-2 16,-1 1 6-16,-1-2-9 0,1 3 8 0,1-4-9 15,-2 0 11-15,0 0-2 0,-1 3 0 0,0-3-1 0,0 0-1 16,0-3 2-16,-2 6 0 0,0-6 5 0,1 3-2 0,-1 0 16 16,0-2 9-16,0 0 7 0,3 1 5 0,-3-2 8 15,3 1 4-15,-3-1 4 0,6 1-6 0,-4-3-7 16,5 2-8-16,-4 0-3 0,6-5-6 0,1-2-7 0,-2 1-9 16,4-3-8-16,1-4 0 0,4 1-3 0,4-1-2 0,-2-4 0 15,2 3-3-15,3 1 2 0,2 1 5 0,1-5-3 16,1 4 1-16,5-3 1 0,-3 3-1 0,6-4-1 0,1 0 1 15,1-5 1-15,2 2-4 0,1-1 5 0,-1 0-3 16,2 3-1-16,1-2-1 0,-4 2 6 0,-3 3-1 0,0 0 0 16,-7 1-2-16,-1 5 0 0,-6 0 1 0,-4 0 1 15,-3 3 2-15,-4 4-5 0,-2-2 4 0,-3 4-3 0,1 1 6 16,-7 2 1-16,0 0-6 0,0 0-2 0,0 0-1 0,0 0 1 16,-4 0-9-16,4 0 1 0,0 2-10 0,-3-2-1 0,3 3-3 15,0-3-10-15,0 0-13 0,0 5-15 0,0-3-10 16,3 4-5-16,-3-6-18 0,0 5-11 0,0-2-6 15,0-3 11-15,0 1-27 0,0 3-30 0</inkml:trace>
  <inkml:trace contextRef="#ctx0" brushRef="#br0" timeOffset="20906.75">2801 12254 1256 0,'0'0'49'0,"0"0"-30"0,0 0 21 0,0 0 11 0,0 0 3 15,0 0 5-15,0 0 1 0,7-42 1 0,-7 42-45 0,0 0 32 16,0 0-22-16,0 0-1 0,0 0 4 0,0 0-1 0,0 0-3 15,8-21 3-15,-8 21-4 0,0 0 2 0,0 0 5 16,0 0-6-16,0 0 3 0,0 0 0 0,0 0 4 0,19-18-4 0,-19 18 0 16,0 0 2-16,0 0-8 0,0 0-2 0,0 0-3 15,33-6 2-15,-33 6 12 16,0 0-6-16,0 0-1 0,0 0 4 16,0 0-4-16,84 60 0 0,-84-60 2 0,0 0 7 0,58 90-9 15,-49-73-16-15,0 1 1 0,5-1-2 16,-4-1 1-16,5 1-11 0,-4 0 2 0,1-1 12 0,-2-1-10 15,1 0-1-15,1 0 0 0,-12-15-19 32,85 99 17-32,-13-23 5 15,-58-63-3-15,0 2 0 0,1-4 1 0,0 2 1 0,0-1-7 16,0-1 4-16,-3-3 3 0,0 0 0 0,0 0-2 16,-3-1-1-16,1-2 2 0,-2-3-1 0,-2 4 7 15,2-3-3-15,-4-1-1 0,-1-1-7 0,0-1 6 0,0 0 1 16,-1 1 2-16,-2-2 1 0,1 1 4 0,-1 0-3 15,3-1-2-15,-3 1 3 0,0 1 7 0,0-2 5 0,0 1 7 16,0 0 0-16,0 0 5 0,3 0 5 0,-3 0 2 0,0-2-2 16,0 2-3-16,0-2-6 0,4 1-10 0,-4-2-1 15,4-1-8-15,0-1-5 0,-1-3 2 0,3 0 3 0,3 0-10 16,0-5 5-16,0 2-2 0,4-4 1 0,1 1-5 16,-1-1 4-16,2 0-3 0,2-1-5 0,-1-3 6 0,5 1-3 15,0-4 3-15,-1 2-1 0,2-2 2 0,4-3-3 0,-1 1-1 16,3-1 3-16,0 0 0 0,1-2 0 0,1-1 0 15,-1 0 0-15,1 1 4 0,-5 2-5 0,5 1 1 0,-8 1 0 16,1 5 0-16,-5 4 0 0,0 1 2 0,-6 5-3 16,-3 0-3-16,0 3 8 0,-6 2-4 0,3-1 1 0,-2 3 0 15,-2-3-2-15,-1 2 0 0,1 2 1 0,1-2 0 16,-2 2-3-16,-1-2 6 0,3 0-3 0,0 1-3 0,-1-2 5 16,1 3-5-16,1-2 2 0,-1 0-1 0,3-3-18 15,2 4-23-15,-4-2-8 0,2-1-15 0,2 0-24 0,-2 2-16 16,-2 2-14-16,2-3-26 0,-4-1-7 0,4 11-6 0,-5-5-32 15,4-2 6-15,-4 0-44 0</inkml:trace>
  <inkml:trace contextRef="#ctx0" brushRef="#br0" timeOffset="22374.58">8075 12756 1041 0,'6'-8'-1'0,"2"-2"5"16,2 2-7-16,1-2 7 0,-1 5 1 0,2-1 15 0,3 4 10 15,-15-2-32-15,18 0 37 0,-18 3-29 0,23-1 45 0,-19-1-29 16,20 0 28-16,-23 3-44 0,19 0 15 0,-1-2 6 16,-1 0 2-16,1 2-11 0,-8 2-36 0,7-4 27 0,-7 4-25 15,8-4 37-15,-7 2-29 0,9-1 29 0,-10 1-34 16,8-2 36-16,-1-3 1 0,4 5-1 0,-5-5-5 0,3 2-6 15,0 0 11-15,0-2-2 0,1 3 0 0,1 1-3 0,-2-3-2 16,2 2-1-16,2 1-1 0,0-2 0 0,-3 3-11 0,0 0 1 16,3 3-5-16,-3-3 1 0,1 1 2 0,-2 1 0 15,-1 0 1-15,1 1 3 0,-1-2 2 0,-1 3 0 0,0-2 2 16,3 1 3-16,-1-3-1 0,2 3 1 0,-1-1 1 16,3-2-4-16,-3 3 8 0,6-3 1 0,-5-3 2 0,4 1-1 15,-1 2-3-15,4 0-3 0,-4-3 2 0,5 1 3 0,0 1-2 16,-2-4-3-16,-4 4 3 0,0 0-2 15,2 0 1-15,-4-1-7 0,8 0 1 0,-6 4-2 16,3-2-3-16,-1 0-1 0,8 3-6 0,2-2 2 0,-3 0 4 16,6 2 0-16,-2 0-2 0,2-3 0 0,-3 2-2 15,3-2 1-15,-1 0 2 0,0 0 1 0,1-2-6 0,-2 1 7 16,0-4-4-16,0 4 0 0,-4-1 3 0,3-2 2 16,-2 1-5-16,-1-2 1 0,0 1 1 0,-3 2 3 15,-1 0 1-15,1 1 0 0,-5 1-2 0,4-4 1 0,-7 3-1 16,3 1-3-16,-1-2 8 0,-4 2-9 0,3 0 3 15,-1 0 2-15,0 2-4 0,-2-2-4 0,1 1 7 16,-2-1 2-16,-1 4-10 0,3-4 8 0,-2 0-5 0,-2 1 0 16,-1-1 7-16,-1 1 0 0,0-1-7 0,-1 0-3 15,1 1 3-15,-3-1-2 0,0 2 3 0,1 1-3 16,1-2-3-16,-4 1 1 0,-1-2 10 0,0 4-4 0,0-2-1 16,-1-2-2-16,-1 2 0 0,-2 1 5 0,-1-1-3 15,4 1 2-15,-6 2-26 0,3-5-5 0,0 5-22 16,-5 3-14-16,0-5-37 0,-2 1-44 0,-2-4-28 0</inkml:trace>
  <inkml:trace contextRef="#ctx0" brushRef="#br0" timeOffset="30259.5">21105 12268 1148 0,'0'0'26'0,"0"0"12"0,0 0-20 16,0 0 6-16,0 0 9 0,0 0 19 0,-42-72 8 0,42 72-19 15,0 0 37-15,0 0-45 0,0 0 33 0,0 0-6 16,0 0-7-16,0 0-18 0,-9-19-12 0,9 19-4 0,0 0 0 16,0 0-28-1,0 0-8 1,-9 27 21-16,-6 46 2 15,11-54-6-15,1 2 2 0,-2-1 5 16,4 1-2-16,-1 0-4 0,-2 2-2 0,4-2 4 16,-3 3 2-16,1-1-3 0,2 2-2 0,-1-1-1 0,1 2 0 0,0-3 2 15,1 5 1-15,-1-4 3 0,2-1-7 0,-1 4 8 16,-2-3 4-16,4 1-5 0,-3-6-1 0,4 4 1 16,-4-4 0-16,2-1-4 0,-2-3 3 0,4-4-1 15,-1 0-4-15,-3-11 18 16,0 0 11-1,0 0-5-15,0 0 0 0,0 0 4 0,0 0 6 16,0 0 4-16,0 0-3 0,0 0-3 0,0 0-4 16,0 0-7-16,0 0 3 0,0 0-7 0,0 0 0 15,18 10-9 1,-18-10 11 0,0 0 1-16,0 0 12 0,24 2-16 15,-24-2 15-15,0 0-10 0,77-8-14 16,149-25-4-1,-190 30-2 1,-2-2 0-16,5 3-5 0,-2-1 6 0,5 0-4 16,0 1 6-16,3-1-4 0,1 1 5 0,1 0-2 0,-2 1-1 15,-2 0 2-15,1 1-2 0,1 0 4 0,-7 0-6 16,-1 1 4-16,-3 0-1 0,-7 3-5 0,1-2 7 16,-7-1-5-16,3 1 2 0,0 3-7 0,-1-2 0 0,-1 0 3 15,5 2-3-15,5-3 9 0,2 1-8 0,2 2-10 16,1-3 6-16,-1 2 7 0,3-2 1 0,2 1-1 15,-2-2-1-15,1 3-1 0,2-2-1 0,-5-1 13 0,7 1-6 16,-2 0 0-16,-2 1-4 0,3-2 2 0,-1 1 4 16,0 1-5-16,0-3 4 0,3 3-3 0,-3-3-1 0,5 2 4 15,-7-2 0-15,2 2-2 0,0-2 0 0,-4-2 0 0,0 2 1 16,4 0 3-16,-6 0 1 0,5 0-2 16,-4 0 1-16,2-2-8 0,0 2 3 0,-3 0 6 0,3 2-2 15,-5-2-4-15,-4 2-2 0,2-1 3 0,-3 1-2 16,-2 1 3-16,2-3-3 0,-4 5-1 0,3-5-3 15,0 6 4-15,-3-2 0 0,5 1-3 0,-2 0 2 0,-1-1 3 16,2 2 0-16,-4 1-3 0,2-2 4 0,-3 0-6 16,4-2 2-16,0-1-2 0,-2 4-1 0,1-6 5 15,2 2-1-15,-1-2 0 0,1 0-4 0,-1 0 8 0,2 0-3 16,2-2 6-16,-3 2-5 0,1-3-1 0,2 0-2 16,-4 1-2-16,2 2 3 0,0-1 0 0,-4-1 1 15,-1 0-6-15,1-1 5 0,0 3-5 0,-4 0 0 0,4 0 5 16,-3-1 2-16,1 1-5 0,0-2 3 0,0 2-2 15,-2 0 3-15,1 2 1 0,-1-2 3 0,1 0-1 16,-5 0-7-16,2 1 13 0,0-1-11 0,-3 3 6 0,2-3-4 16,-3 0-1-16,1 2 5 0,-1 0-4 0,-1-2 6 15,2-2-11-15,-2 2 7 0,-3-2-1 0,3 2 0 16,-2 0 4-16,-1-3-7 0,0 3 2 0,0 0 1 0,-2 0 1 16,-1-1 0-16,2-1-4 0,-2 0 5 0,1 2-4 15,-1 0-1-15,0-3 1 0,2 3-2 0,-2-1 1 16,1 5 0-16,-2-4 8 0,-2 0-10 0,4-3 5 0,-1 3 3 15,-1 0-1-15,-3-1 0 0,0 1 0 0,4 0 0 16,-3-3-3-16,-3 2 3 0,5 1 5 0,-4-1-2 0,4 0-1 16,-7-2-3-16,2 0 0 0,3 0-1 0,-1 0 2 15,-1 0 0-15,2-2-3 0,2 1-1 0,-3 1 1 16,5-2 3-16,0 2-2 0,-1-2-1 0,0-1-2 0,-1 1 0 16,-1-3-2-16,5 1 5 0,-5 1 1 0,1-2-2 15,2 1-3-15,-4-1 6 0,2-2 1 0,-3-1 2 16,2 1 4-16,1 1 1 0,-3-3 1 0,3 1 5 15,-2 1-2-15,0-1 0 0,2 0 3 0,-1 1-5 0,0 0-4 16,-1-3-5-16,3 3 1 0,-3-1-5 0,3 0 7 16,-1-4-5-16,-1 2-6 0,1 3 7 0,-1-2-3 0,-1 2-1 15,-1-2 1-15,2 4 2 0,1 0-6 0,-3 0 2 16,0-1 5-16,1 3-6 0,-3-1 2 0,5 0 2 16,-2 1-3-16,-2-1 4 0,1 2-16 0,-4-1-22 0,4-1-17 15,-5 1-27-15,1 2-29 0,-1-3-48 0,6 1-63 16,-4-1-53-16</inkml:trace>
  <inkml:trace contextRef="#ctx0" brushRef="#br0" timeOffset="38862.22">2696 13657 911 0,'0'0'2'0,"0"-1"7"0,-2 1 3 0,2 0-2 0,0 0 9 16,0 0-1-16,2 0-4 0,-2-3 5 0,0 3 1 0,2 0-5 0,0 0 11 16,0 0 14-16,-2 0-39 0,1 0 40 0,1 0-26 0,1 0 39 15,-3 0-24-15,1 0 2 0,-1 0-16 0,0 3-11 0,2-6 35 16,-2 3-30-16,2 0 39 0,-2 0-41 0,2 0 25 0,-2 0-1 16,2-2 0-16,-2 2 0 0,3 2-1 0,-3-2-11 0,0-2-15 15,0 2 5-15,0 0-8 0,0 0-2 0,0 2 4 0,0-2-3 16,0 0 1-16,3 0 0 0,-2 0 10 0,1 0-9 0,-2 0 4 15,3 0-4-15,-3 0 3 0,0 0 4 0,0 0-1 16,0 0 2-16,0 0-2 0,3 0 3 0,-3 0 5 0,1 0 9 16,1 0-1-16,4 0-2 0,1 3 4 0,-2-3-3 0,2 0-3 15,5 0 0-15,-1 1-5 0,2 3-6 0,-1 2 2 16,3 1-4-16,0 6-2 0,0 0-2 0,3 0 3 0,-3 8-4 16,3-1-2-16,0 0 2 0,-6 1-3 0,3 2 2 15,-2-2 1-15,-2 0-2 0,-5 0 1 0,4-2 1 0,-4 1 2 16,3-2 0-16,0-4-5 0,5 2 2 0,-4-2-3 15,5-2 3-15,-4-2-1 0,2 1 2 0,1-2 2 0,-2 2-3 16,-1-5 0-16,-1 1-3 0,0 1 1 0,-2-2 2 0,2-1-2 16,-2 0-2-16,-1 3 0 0,-1-5-1 0,3 4 5 15,-3-2-1-15,0 0 1 0,1-1-3 0,-2 2 0 0,3 0-1 16,-1 0 2-16,-3-3 1 0,1 2-5 0,-1-2 9 16,-2 1-6-16,1-1-1 0,0-3 3 0,-2 0 3 0,1 2-4 15,-2-2 4-15,2 0 1 0,0 0-4 0,0 0 8 0,-2-2 15 16,3 2 3-16,-3-3 3 0,3 1 1 0,-3 0-2 15,3 2 7-15,-3-3 4 0,3 3 0 0,-3-1-11 0,3 1-5 16,-2 0 2-16,1 0-5 0,-2 0 0 0,0 0-6 16,0 0-2-16,4-2-7 0,-4 2-3 0,2-2 1 0,-2 2-1 15,1-3-1-15,4 2 2 0,-2-3 2 0,4 1 0 0,1-2 1 16,1-2 1-16,7-3 0 0,1-2-3 0,4-1 8 16,1-5-5-16,-1-1-3 0,6-2-4 0,0-3 5 15,1-2 4-15,1 0-8 0,2-3 3 0,-1 1-3 0,2 0-1 16,-1 0 5-16,0-3-7 0,1 8 0 0,-7 1-3 0,1 1 8 15,-2 3-3-15,-2 1 0 0,-1 7 2 0,-3 1-5 16,0 6 8-16,-3-2-4 0,3 0 0 0,-3 5-3 0,0 0 2 16,-4 0-8-16,4-3 3 0,-2 1 3 0,0 2-12 15,1-3-15-15,-4-2-15 0,1 3-12 0,2-1-19 0,-5-2-22 16,2 9-15-16,-1-8-38 0,5 4-20 0,-5-6-5 0,3 6-42 16</inkml:trace>
  <inkml:trace contextRef="#ctx0" brushRef="#br0" timeOffset="50115.11">18497 15139 1066 0,'0'0'36'0,"0"0"31"0,0 0-29 0,0 0 3 15,-18-21 13-15,18 21 13 0,0 0 9 0,0 0-25 16,0 0 37-16,0 0-47 0,0 0 19 0,0 0 1 0,-33-47-13 16,33 47-11-16,0 0-4 0,0 0-13 0,0 0 7 15,0 0 3-15,0 0-14 16,0 0 0-16,0 0 2 0,0 0-22 15,0 0-12 17,-15 27 13-17,-15 101 16 17,29-108-9-32,-1 7-4 0,2 0 4 0,-3 0-3 15,3-1-9-15,3-4 11 0,-1 2-2 0,-2 0 4 16,1-2-6-16,4-3 2 0,-5 2-2 0,1-1 0 0,2-3 2 15,-1 3-2-15,1-5-4 0,-3 2 3 0,1-2 2 16,1-1-1-16,-1-2 2 0,2 1 0 0,-1 1-2 0,-1-2 1 16,1-2 1-16,-2 1 4 0,1 1-3 0,2-3-3 15,-3-3-3-15,2 2 5 0,-2-1 1 0,0-7 3 47,0 0 3-16,0 0-3 1,0 0 12-17,37 15-5-15,93 0-3 16,-115-16-7 0,3-2 2-16,-3 3-1 0,0-2 0 0,0 2-2 15,0-2 0-15,-4 2-1 0,2-1 1 0,-1 1-2 0,3-2 2 16,-3 4-3-16,-1-2 0 0,-1 0-1 0,2 0 5 15,-1 1-1-15,0-1 1 0,-2 2 0 0,2-2-3 0,1 0 7 16,-3 2-5-16,1 2 2 0,4-2-2 0,-2-2 1 16,-3 3-2-16,1 2-6 0,1-5 8 0,2 5-7 15,4-2 4-15,-1-1 1 0,-1 1 0 0,3-1-6 0,8 2 6 16,-1-2 2-16,3 2-1 0,1-4-2 0,-1 4 1 0,2-2-2 16,0 1 1-16,-1 0 0 0,1 1-2 0,-1-2 3 15,0 4-1-15,3-3 3 0,-3 0-5 0,1 2 2 16,2 2-2-16,-1-4 5 0,2 2-6 0,-1 0 7 0,-1 0-7 15,0-1 4-15,2 1 3 0,0-2-1 0,0 2-4 16,0-1 4-16,3 0-5 0,-3-2 4 0,0 4 2 16,3-4-3-16,-3 1-4 0,0 2 1 0,2-2 6 0,-1-1-4 15,-1 1 6-15,-2 2-5 0,0-5 0 0,-2 3-1 0,-1 1 2 16,2-2 9-16,-1 2-11 0,-2-1 4 0,-2 1 1 16,4-2-3-16,-1 2 1 0,-1-1-1 0,1 0 2 15,-2 2-5-15,2-3 7 0,-4 1-4 0,-2 0-4 0,-2-1 1 16,1 4-2-16,-1-4 6 0,5 3 2 0,-1-2-9 15,-1-1 3-15,2 1 2 0,9 0 4 0,-5 0-8 0,4-1 5 16,1 0-1-16,-2 1-3 0,1 0 4 0,0-1 15 16,0 1-19-16,0-2 2 0,1 4 4 0,-1-4 0 0,0 0-8 15,0 1 5-15,0 1 0 0,0 0-18 0,1-3 19 16,-1 2-1-16,0 1-3 0,0-3-1 0,3 3 9 0,-3-1-7 16,1-2 1-16,1 2-1 0,0 1 2 0,-1-3-1 15,0 2 3-15,3 1-3 0,-1-3 0 0,0 2 7 0,2 1-4 16,-4-2-1-16,3 2-2 0,-2-2 4 0,1 0-1 15,-2 3 3-15,4-3-4 0,-4 1-2 0,2-1 4 16,-3 3 6-16,2-3-4 0,-6 2-3 0,1 0-2 0,-3 0 1 16,3 1-1-16,-3 1-2 0,2-2 0 0,-1 2-9 15,0-2 7-15,7 2 0 0,-2 0 3 0,9-2-7 0,-5 2 6 16,2-2 1-16,0 2-2 0,2 0 2 0,-1-2-3 16,3 0 2-16,1 0 0 0,-1-1 6 0,1 1-4 0,2-1 1 15,0 0-1-15,2-1 3 0,-1 1 1 0,-2 1-8 16,1-3 6-16,2 2-5 0,-2-1 3 0,-2 1-3 0,-1-2-1 15,-1 3 4-15,1-1 2 0,0-1 2 0,-5 0-2 16,3 2-2-16,-2-1-1 0,0 1 8 0,-3 0-4 0,3 0-3 16,-2 0 2-16,-2-1-2 0,-4 2 1 0,-1-2 1 15,0 3-1-15,-2 0-1 0,2-5-2 0,-2 3 1 0,0 2-5 16,5-3 4-16,0 1-5 0,1-1 8 0,2-1-3 16,0 1-8-16,0 1 9 0,1-1 0 0,0 1 1 0,-4-3 0 15,4 0-2-15,0 3-3 0,0-3 3 0,-4 2 7 16,3-2-6-16,2 2-1 0,-3-2 1 0,0 0-1 15,0 2 5-15,-1-1-3 0,-3 2 0 0,-1-1-3 0,4 0 1 16,-5-1 1-16,4 2 4 0,0-3-2 0,-3 3-1 16,4-2 2-16,-1-1-3 0,0 1 6 0,-1-1-2 0,1 0-2 15,0 3-3-15,0-3 5 0,1 0 0 0,-3 0-6 16,1 0 9-16,-2 0-8 0,6 0 2 0,-8 0 0 0,6 1 4 16,-5-2 0-16,3 1-6 0,-6 0 5 0,-2 0-4 15,3-3-1-15,-3 3 3 0,4 0-1 0,0-1 0 0,1 0-6 16,-1 1 8-16,9-3-1 0,-2 3 0 0,0-3 3 15,0 2-8-15,0-1 2 0,3 2-1 0,-2-2 2 0,-1 2-4 16,0-3 2-16,1 2-1 0,-1 1 1 0,-1 0 4 16,-1 0 3-16,3 0-4 0,-3-2 1 0,1 2-2 0,1 2 2 15,1-4-1-15,-2 2 2 0,4 0 0 0,-4 0 1 16,4 0-2-16,-5 0-2 0,4 0 1 0,-1 0-2 16,1-2 4-16,-4 2-5 0,5 0 0 0,-1-2-4 0,-3-1 5 15,1 3 0-15,1-2 0 0,-3 1 2 0,1-1-2 16,2-1 0-16,-5 1 2 0,3 2 1 0,-3-3-5 0,0 3 5 15,1-3 6-15,-7 3-10 0,-2-2 4 0,1-1 3 16,-5 3-5-16,10-2 0 0,-5 2 3 0,-1 0-7 0,1 0-4 16,9 0 7-16,-4 0-1 0,-1 0-2 0,2 0 4 15,0 0-1-15,-3 0-1 0,1 0 3 0,1-3 1 0,-2 3-7 16,2 0 3-16,-3-3 2 0,0 1-2 0,-1-1-2 16,4 0 6-16,-2 1-3 0,-2-1 2 0,2 1 1 15,-2-1-1-15,4-3 0 0,-1 3-1 0,2 0 3 0,2 0-4 16,-4 0 3-16,4 0-5 0,-2 0 6 0,-1 1 0 0,0-3-4 15,3 2 2-15,-6 1 0 0,1-3-1 0,-1 4 3 16,1-1-2-16,-6 1 1 0,1-1-4 0,1 2 5 16,-1 0-2-16,-1-3 0 0,0 3 1 0,0-1-3 0,0-1 6 15,2 2-6-15,-1-2 5 0,2 0-4 0,1-1 3 16,-2 1 2-16,2 1-7 0,-1-2 4 0,4 1 0 0,-2-4 1 16,0 4 4-16,-2-3-5 0,2 2 1 0,0-2-3 15,-2 0 8-15,-6-2-7 0,-2 4 3 0,2-3-2 0,0 0-3 16,2-1 2-16,-7 2 0 0,7-1-5 0,-1-2 3 15,5 1 0-15,1 2-1 0,-5-3 0 0,4 1 3 0,-2 0 0 16,2-1-2-16,-1 1 5 0,-1-1-5 0,0 1 5 16,-2-1-3-16,1 0-4 0,1-1 0 0,0 1 4 15,-3-3-1-15,-1 4-1 0,0-3 0 0,1 0-2 0,-1 2 1 16,5-1 6-16,-5-1-4 0,-2-1-3 0,2 1 4 0,2 2 2 16,-2-4 1-16,-3 3-2 0,1-3 1 0,-1 1-3 15,0 1 0-15,1-3 1 0,-1 3-5 0,0-2 5 16,2-3-1-16,-2 5 5 0,1-3-6 0,1-3 5 0,-1-1-1 15,1 2-1-15,1-3 4 0,-2 0-8 0,3-3-1 16,-5 3 2-16,5-3 5 0,-4 3-7 0,-1-1 0 0,1 3 4 16,-2-3-2-16,1 2 2 0,-4 4 0 0,-1 2-2 15,1-1 1-15,-3 0-3 0,0 5 4 0,-2-1-10 0,-2 3-24 16,1 0-29-16,-1 2-26 0,2 2-21 0,-2-2-59 16</inkml:trace>
  <inkml:trace contextRef="#ctx0" brushRef="#br0" timeOffset="57984.74">2989 16872 1374 0,'0'-6'12'0,"6"6"12"0,-10 2 3 0,-5-4 4 0,9 0 2 16,0 2 2-16,4 0-2 0,-1 0 5 0,-1 0-6 16,-2-1-3-16,0 2 7 0,0 1 7 0,3-4 5 0,-3 4 3 15,-5-2 1-15,7 0 2 0,-2-2-9 0,3 4-1 16,-3-2-13-16,1-2-11 0,1 2-13 0,-2 0 3 0,3-1 2 15,-3 1-10-15,4 0 1 0,-4 0 2 0,0 0 1 0,4 1 1 16,-4-2 4-16,2 2-11 0,0 1-1 0,-1 0 3 16,-1-4 3-16,2 4-6 0,2 1-2 0,-2 4 1 0,4 1 0 15,1 1 5-15,1 1 1 0,2 3 0 0,1 2 1 16,1 1-2-16,-2-4 2 0,5 0-4 0,-6 1 2 16,5 0-3-16,-4 0-2 0,4-2 1 0,-5 0-4 0,1 1 3 15,0 0-1-15,1-2-1 0,2 3 4 0,-4 0 0 0,2 0 5 16,4 1-5-16,-4 0 0 0,2 2-1 0,0-2 4 0,1 1 1 15,1-2-3-15,0 2 0 0,0-4-2 0,-2 2 0 16,2 2-2-16,1-2 4 0,-2-1 2 0,1-2-2 0,-3 5-2 16,0-4 0-16,2 0 1 0,-4-1-4 0,2 0 9 15,-5-2-6-15,1 0-4 0,-1-3 5 0,2 0 1 0,-4 1-2 16,-1-6 0-16,0 4 5 0,-2-3-5 0,0 2 5 16,1-3-4-16,-3 0 0 0,0 0 1 0,4 0 5 0,-4 0-4 15,0 0 1-15,0 0-1 0,0 0-5 0,0-3 5 0,0 3-3 16,0 0 5-16,0-1-8 0,2 1 9 0,-2-1 2 15,0-2 4-15,3 3 4 0,-3 0-2 0,4-3 4 0,-4 2-8 16,2-1 10-16,-2 2-7 0,4-3 3 0,-2 3-3 16,-1-2 3-16,5-2-1 0,-1-2 6 0,5 1 5 0,-1-3-4 15,3-3 3-15,5 0-5 0,-1-4 4 0,4 2-6 0,-1-5-1 16,0 4-9-16,0-4 5 0,1 3-6 0,0 0-3 16,1-4 1-16,-3 2-4 0,3 2-2 0,-3 0 7 15,0-1-5-15,1 3-7 0,-1 0 4 0,-1 2 4 0,-2 1-4 16,1-1 4-16,-4 2-2 0,3-3-3 0,0 5 5 15,0-3 1-15,0-1-1 0,0-1-4 0,-4 2 4 0,2 0-2 16,-1 0 2-16,1 0-2 0,1-1 0 0,-2 5 1 0,1-4 0 16,-2 2 2-16,2 0-3 0,-4-2-2 0,3 4 2 0,-1 2 4 15,-2-4-6-15,0 5 2 0,0-3-1 0,-2 4-4 16,2-4 7-16,-3 5-2 0,2-4-3 0,-1 1 3 16,1 2 2-16,-5 0-2 0,4 1 1 0,-1-3 4 0,0 3-7 15,-1-1 3-15,1 2 5 0,-2 0-6 0,-1 0 0 0,3-5 2 16,0 5 0-16,-3-3-1 0,3 3 4 0,-3-3-4 15,3 1 0-15,-3 1 2 0,3-3-1 0,-3 1-1 0,1 2-7 16,-2 0-8-16,2 0-12 0,-2 1 1 0,1 0-8 0,1-3-2 16,-2 3-3-16,1 0-3 0,-3 0 7 0,4 0 1 15,0 0 3-15,0 3-5 0,-1-3-7 0,1 1-9 0,-2-1-12 0,-1 1-5 16,5 0-12-16,-6 2-16 0,0-2-20 16,2-1 13-16,-2 3-14 0,7 0-26 0,-7 2-32 0</inkml:trace>
</inkml:ink>
</file>

<file path=ppt/ink/ink8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4-23T09:45:06.547"/>
    </inkml:context>
    <inkml:brush xml:id="br0">
      <inkml:brushProperty name="width" value="0.05292" units="cm"/>
      <inkml:brushProperty name="height" value="0.05292" units="cm"/>
      <inkml:brushProperty name="color" value="#FF0000"/>
    </inkml:brush>
  </inkml:definitions>
  <inkml:trace contextRef="#ctx0" brushRef="#br0">10334 14992 0,'26'104'47,"0"-78"-32,-26 130 1,26 0 0,-26-78-1,0 1 1,52-27-1,-52-26 1,26 26 31,0-26-16,0 0-15,52 26-1,26-26 17,0-26-17,52 26 1,-51-26 0,25 0-1,0 26 1,-26 26-1,26-52 1,78 0 15,-103 0-15,-1 0 0,52 0-1,26 0 1,26 0-1,-78 0 1,27 0 0,-79 0-1,26 0 1,0 0 0,52 0-1,-78 0 1,-26 0-1,26 26 1,-26 0 15,-26-26-15,105 0 0,25 0-1,0 0 1,-130 0-1,52 0 1,-26-26 0,52 26-1,26 0 1,-52 0 0,-25 0-1,-27 0 1,26 0-1,-26 0 17,0 0 15,0 0-32,26-52 16,0 26-15,-26 0 0,-26 0-1,26 0 1,0-26 0,26-52-1,-26 78 1,-26-26-1,0-1 17,0 27-17,0 0 1,0 0 15,0 0-15</inkml:trace>
  <inkml:trace contextRef="#ctx0" brushRef="#br0" timeOffset="3982.88">29049 15226 0,'0'-26'63,"52"26"-47,-26 0-1,26-26-15,26 0 16,-26 26-1,78 0 1,1 0 0,25 0-1,78 0 1,-78 26 0,-78-26-1,-26 0 1,-26 0 46</inkml:trace>
  <inkml:trace contextRef="#ctx0" brushRef="#br0" timeOffset="5001.09">31730 14471 0,'0'-26'15,"0"0"1,-26 0-16,0 26 16,-78 0-1,52 0 1,-26 0 15,78 26-15,-52 26-1,0 78 17,52-25-17,0 25 1,26-26-1,26-52-15,0 0 16,26 0 0,26 0-1,-26 26 1,26-26 0,0 0-1,-78-52 1,0 52 15,0-52 0,-26 52 16,0-26-31,0 0-1,-26 0 1,-52 0 0,0 1-1,-26-27 1,26 0 0,-52 0-1,0 0 1,52 0 15,-53 0-15,53 0-1,52 0 1,0 0 15,0 0-15</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23T09:36:13.517"/>
    </inkml:context>
    <inkml:brush xml:id="br0">
      <inkml:brushProperty name="width" value="0.05292" units="cm"/>
      <inkml:brushProperty name="height" value="0.05292" units="cm"/>
      <inkml:brushProperty name="color" value="#FF0000"/>
    </inkml:brush>
  </inkml:definitions>
  <inkml:trace contextRef="#ctx0" brushRef="#br0">3260 4112 1323 0,'0'0'19'16,"0"0"14"-16,-3-18 10 0,3 18 19 0,0 0 4 0,0 0 12 15,0 0 17-15,0 0 9 0,0 0-12 0,0 0-9 16,3-20 5-16,-3 20-9 0,0 0 6 0,0 0-13 0,0 0-11 16,0 0-16-16,0 0 1 0,0 0-9 0,0 0-12 0,0 0-7 15,0 0-24 1,2 38 8 15,-4 49 1-15,10 28 1 15,16 60-8 0,-3-66 13-15,-20-96-10-16,1-1-5 0,-2-2 4 0,0 3-4 15,0-3 3-15,4-1 1 0,-4-1-4 0,0 0-13 0,0-4-14 16,-4-1-9-16,4 2-14 0,-2-2-12 0,1-3-21 16,-7 3-21-16,8-1-17 0,-7-4-2 0,5 2-16 0,5-2 2 15,-4 1-42-15</inkml:trace>
  <inkml:trace contextRef="#ctx0" brushRef="#br0" timeOffset="600.55">3290 4097 1265 0,'0'-5'10'0,"4"2"26"0,0 6 14 16,-12-8 4-16,8 5 14 0,-4-3 16 0,8 3 13 16,-4-2 16-16,0-6-5 0,4 8-12 0,-2-3-2 0,7 3 4 15,-9-5-4-15,9 5-13 0,-7-1-14 0,2 1-18 16,-1 0-1-16,-1 0-17 0,1 0-9 0,0 0-15 0,-3 0-4 16,4 0-4-16,-1-2 2 0,5 4-1 0,-1-4-5 15,4 1 4-15,0 0-1 0,6 0 6 0,1-2-5 0,3 3 3 16,0 0-3-16,0-1 5 0,3 2-4 0,-2 3 0 0,4-3-4 15,-4 3 2-15,4 1 2 0,-2 1-6 0,1-1 3 16,-1 2 1-16,-1 1 2 0,1-1 1 0,-2 1-1 0,-2 2 3 16,2-1-2-16,-1 2 0 0,-5-1-5 0,1 0 1 15,1 1 4-15,-5-2-3 0,-1 3 0 0,3-2 1 0,-3 1-1 16,0 1 6-16,0 1 1 0,0-2-2 0,-4 5-1 0,2-3 2 16,-1 0-1-16,-2 2 0 0,1-1 0 0,-2 2-4 0,2-1 0 15,-4-1 3-15,3 3 2 0,-2-3-5 0,-2 3 1 16,4 0 0-16,-5-4 0 0,-1 2 1 0,1-2 2 15,1 3 1-15,-6-2-7 0,1-4 5 0,2 1 3 0,-3-5-1 16,3 2-6-16,-4-3 1 0,1 1 3 0,0 0-2 16,0-4 6-16,1 1-5 0,-5 2-1 0,5 0-2 0,-4 1 9 15,-1 4-2-15,1 0-3 0,-3-2-1 0,2 5-1 16,-1-2 8-16,-2-3-3 0,-2 2 2 0,1 4 2 0,-2-4-7 16,1-2 2-16,-3 2 4 0,-2-1-7 0,-1 3-2 0,-1-1 7 15,-1-1-3-15,-4 1-3 0,-2-1 7 0,0-2-3 0,-1 4-2 16,-1-3 3-16,-1 1-3 0,1-2 1 0,-2 0 0 15,3-2-3-15,1 1 6 0,-2-1 2 0,4-2-2 16,0-1 2-16,3-2 7 0,0 0-13 0,2-1-1 0,2-5-19 16,1 1-21-16,1-2-29 0,-3-2-21 0,3-2-33 15,-5-3-59-15,7-3-44 0,2-3-59 0</inkml:trace>
  <inkml:trace contextRef="#ctx0" brushRef="#br0" timeOffset="1318">4404 4778 976 0,'0'4'12'0,"-7"-4"0"15,5 0 9-15,-4 0 1 0,6 0-1 0,-7 0 1 16,7 0 4-16,-3 0-4 0,-2 0-12 0,4 0 8 0,-1 0-4 16,2 0 3-16,-4 0-29 0,4-2 30 0,0 2-37 15,-3-2 46-15,3 1-40 0,-2 1 35 0,2 0-32 0,-1-3 27 16,1 2 3-16,0 1 15 0,-3 0 6 0,6 0-44 15,-3-1 48-15,-3 1-29 0,6 1 43 0,-6-2-29 0,3 0 31 16,0-1-43-16,-2-2 31 0,2 3 2 0,-3-2-1 16,3 1-11-16,0-1-12 0,0-2-3 0,0 3-1 0,0-2-2 15,3 2 0-15,-3-2 8 0,2 0 3 0,-2 0 3 0,3-1-3 16,-3 1-10-16,0-1 10 0,0 0 3 0,0 4-7 16,0-5-6-16,0 4-5 0,0 2-7 0,1 0 2 0,-2-2 12 15,2 0-11-15,-1 2-6 0,0 0 1 0,2-2-5 16,-2 2-3-16,0-1 1 0,0 1-2 0,0 0-4 0,3 0 1 15,-3 0-1-15,0 1 6 0,0 3-3 0,4-2 0 16,-4-2-2-16,0 2 3 0,2-1-1 0,-1 2 0 0,4 0 0 16,-2-1-3-16,1 1 2 0,-1 0 4 0,5 2 0 15,-1-3 1-15,1 4-1 0,-1-1-1 0,1 0 2 0,-1-2 0 16,1 4-2-16,-1-1-2 0,-4-4 5 0,3 4-6 0,-3 1 1 16,0 4-1-16,0-3 2 0,0 2-1 0,-3 1 1 15,0 2 2-15,-3 2-3 0,3 4-3 0,-6-4 10 16,1 2 0-16,-2 3-2 0,0-1-4 0,-5 1 4 0,3-1-5 15,0-1-2-15,-2-3-9 0,1 0-22 0,1-3-10 16,-2 1-20-16,2-5-12 0,0 2-26 0,3-5-39 0,-1-2-10 16</inkml:trace>
  <inkml:trace contextRef="#ctx0" brushRef="#br0" timeOffset="3784.47">4766 4364 1700 0,'0'-6'27'0,"5"1"25"0,-1-3 9 0,4 8 18 16,-5-2 6-16,-1 1 10 0,2-6 7 0,3 7 2 0,-5-5-27 16,1 7-24-16,0-2-8 0,2-2-18 0,-3 4-2 15,0-2-11-15,1 3-10 0,-3-2-2 0,6-1-1 0,-3 0 4 16,3 0-5-16,1 0-2 0,1-1-1 0,1-2 0 15,4 3 5-15,-2-2-2 0,2 4 0 0,31 27 11 32,28 70-27-1,-72-99-3-15,15 51-4-16,-15-51-12 15,0 0-1-15,0 0-2 0,0 0-3 0,0 0-5 0,0 0 6 16,0 0 15-16,-26 77 4 0,26-77 5 15,-33 4 12 1,-13-58-6 15,62-26 19-15,-16 80 27 0,0 0-18-16,0 0 3 0,69-128-14 15,-69 128-25 1,27-22 4-1,-27 22-4 1,45 14 25-16,23 30-5 16,-63-34-1-16,3 1-2 0,-1 0 2 15,1-1-1-15,-1 3 0 0,-1-2 4 0,0 0-5 0,2 4 0 16,-4 0 1-16,4-1 1 0,-5 2-4 0,3-6 3 16,-3 3 0-16,-1-6-1 0,2 3-1 0,-4-6 4 15,0-2-2-15,-2-1 1 0,2 2 2 0,-2-1-2 0,-2 1-1 16,1 2 2-16,-1 0 3 0,2-2-3 0,-1-1-4 0,0 3 2 15,0-5 4-15,2 0 2 0,-2 0-2 0,1 0-9 16,1-5-6-16,-5 0-8 0,4 2 3 0,-4-2-3 16,5 0-8-16,-2-3 1 0,-2-4-2 0,2 0 8 0,3-1 5 15,-3 0 6-15,8-5 4 0,-4 3 0 0,5-4 7 16,0 4-2-16,0 1 8 0,2 2 3 0,-1-2 5 0,2 4 4 16,-1-1 1-16,2 2 5 0,-4 0 3 0,2 3 4 15,-2 1-5-15,1 2-7 0,-4 2 0 0,0 1-8 0,-1 0-4 16,-1 0-3-16,-1 1-13 0,-1 0-5 0,2 1 4 15,-1 0 1-15,2 3-3 0,2 1 3 0,2 1 5 0,-3 2-5 16,6 2 4-16,0 1 6 0,-1 1-2 0,-1 1-4 16,5 2 2-16,-5-1 2 0,1 3-1 0,-2-2 0 15,4 2 4-15,-1-5-2 0,-1 0 0 0,-1-2 2 0,4 0 2 16,-1 2-2-16,2-5 1 0,-1-1-4 0,2 3 5 16,-1 4-5-16,3-5 5 0,0-2-4 0,0 3 4 0,0-5 1 15,3 1-6-15,0-4 11 0,0-2-5 0,2-2 7 0,2-1-9 16,0-3 0-16,1-4 7 0,-2-3-3 0,1 0 3 15,-1 3 0-15,-1-3 2 0,-4 2-8 0,-1 0 5 16,0 1 7-16,-4-3-11 0,-1 3 1 0,-4-6 3 0,0 3-5 16,-2-6-4-16,0 4 3 0,-3-6-1 0,-2 2-1 15,-1 4-2-15,-2-3-1 0,-1 1 1 0,-1 1-1 0,0-1 0 16,-3 4 0-16,0 0-1 0,2 2-1 0,-2 1-2 16,1 4 1-16,1 1-2 0,1 3-1 0,-2-1-1 0,4 3 5 15,-1 0-5-15,-2 2 0 0,-1-1-2 0,1 1 0 16,-2 3 0-16,-2 1-2 0,1 2 5 0,-4 1-7 0,-1 1 5 15,0 2 0-15,2 1 2 0,-1-1 2 0,1 2-3 16,2 1 5-16,1-1-7 0,1 1 3 0,0 1 0 16,3-2-4-16,0 1 5 0,3 0 1 0,2 4 1 0,-1-5 0 15,4 1 3-15,2-5-5 0,2 0 3 0,-2-4 5 0,7 2-2 16,-2-5 2-16,3-3-3 0,0 0-2 0,7 0 6 16,-2 0 6-16,5-1-3 0,2 1 0 0,-1-2 5 15,2-1-2-15,1-6 6 0,1 2-1 0,-1-5-5 0,-2 1 3 16,-7 1 3-16,1-1 2 0,-3-5-7 0,-2 4 1 15,-4 1-3-15,-6 1 4 0,2 3 0 0,-5-2-6 0,0 1-1 16,-3 0 6-16,1 3 7 0,-1 2-3 0,3-2-2 16,-4 2 2-16,1 3 7 0,-1-3 2 0,0 1 2 0,4 4-13 15,-4-4-5-15,4 2 6 0,-3 0 0 0,3 0-7 16,0 2-4-16,0 1-5 0,0-3-5 0,0 1 5 0,0-1-7 16,0 2-6-16,3-2 2 0,-3 2 0 0,0 2 2 15,0-2 1-15,0 8 4 0,0-2 1 0,4 5 5 16,-4 1 2-16,2 1 2 0,2 3-1 0,1 1-4 0,-1-4 5 15,5-2 0-15,0-1-1 0,-1 0-5 0,5 1 0 0,-1 0-12 16,3-2-6-16,2-1 1 0,-1 0-6 0,1 1-1 16,2-3-11-16,-1-6 7 0,0-2-13 0,1-2 3 15,-1-6 6-15,-3 0-15 0,0-5 3 0,-2 0-6 0,-2-5 10 16,7-7 0-16,-4 2 11 0,2-5 11 0,-5-1 5 16,5-1 16-16,-1-3 10 0,-1-6 18 0,-2 5-7 15,-5 0 21-15,5 2-1 0,-9-3 6 0,3 3 8 0,-8 3 11 16,4 3-1-16,-8 4-10 0,6-1 10 0,-6 11-19 15,0-3 12-15,0 9 5 0,-3 0-9 0,5 4-7 16,-1-2-11-16,1 8 3 0,-4-4-7 0,5 2-6 0,3 0-8 16,0-2-14-16,-4 1-4 0,4 0-11 0,0 1 4 15,0-2-5-15,0 1-3 0,4-1 4 0,-4 3-8 16,0-2 2-16,3 3 4 0,-4 2 8 0,1 5-2 0,0 2 1 16,-2 4 0-16,-5 8 3 0,1 0 4 0,-2 4-1 15,-1 3 3-15,3 2-5 0,-4 2-4 0,1 1 12 16,3 2-5-16,0 0-3 0,3-4 4 0,1 1 0 0,-2 8 0 15,4-4-2-15,0 4 6 0,0 1-7 0,0 4 3 16,0 1 3-16,0 5-6 0,0 3-1 0,0-6-7 16,0 2 2-16,0-4-16 0,0 0-6 0,0-3 2 0,0-3-1 15,2-2-7-15,-2-2-27 0,0 0-4 0,0-5-7 16,0 2 3-16,0-6-17 0,0 1-13 0,0-4-19 16,-4-4-13-16,4-1 7 0,-1-4-13 0,1-1-7 0,1-10 0 15,-1-4 31-15,0-2-56 0,0-2 38 0,0-3 13 16,0-7 2-16</inkml:trace>
  <inkml:trace contextRef="#ctx0" brushRef="#br0" timeOffset="4184.82">6255 4426 1841 0,'3'-11'19'0,"3"7"19"16,-2-4 23-16,-4 8 12 0,0-3 5 0,0 3-5 0,2-10 8 15,7 8 0-15,-6-2-23 0,3 2-18 0,-2 2-24 16,1-2-9-16,2-1-5 0,-5 2 7 0,8-1-13 16,-4 0 4-16,6-1 4 0,3 1-2 0,-3 1 2 0,3-1-7 15,0 2 2-15,3 0-3 0,1 2 8 0,-1 1-6 16,-1 2 0-16,5 3 3 0,-2-2-4 0,2 4 1 0,-1 2 2 15,1-1 0-15,-8 3-2 0,4-1 0 0,-6-3-1 16,0 2-4-16,-6 5 10 0,2-9-1 0,-4 7-2 16,-1-7 4-16,-3 2-5 0,0-5 2 0,0 3 1 15,-3-2 3-15,-3-6-7 0,-1 2 0 0,-6-1 4 0,-3 7-2 16,-5 2 1-16,-3 3-1 0,-4 2 0 0,-5 4 0 16,0-1 5-16,0 3-8 0,0 0 5 0,6-8 3 15,-2-4 14-15,4-1 10 0,3-1 4 0,-4-5 4 0,7 1-8 16,-1-3 12-16,5 0-8 0,0-5-9 0,0-1-30 15,5-1-14-15,2-1-48 0,1-5-40 0,1 0-68 0,0-6-76 16</inkml:trace>
  <inkml:trace contextRef="#ctx0" brushRef="#br0" timeOffset="4618.26">7122 4250 1718 0,'-5'-2'22'16,"8"-2"18"-16,-3 0 10 0,2 5 9 0,-1 0 5 16,-1-1-1-16,2-6-1 0,2 6 2 0,-2-1-26 15,-1 2-16-15,-1-1-12 0,3 2-6 0,-3 1-3 16,1 2-3-16,3-1 3 0,2 5-1 0,-1 1 2 0,3 1 0 15,-2-1 0-15,4 4-4 0,-1-1 4 0,0 2-2 16,-1 0 1-16,-1-1-1 0,-1 1 3 0,-3-3-1 0,2 3-1 16,-2-2 3-16,-2 0-4 0,4 0 7 0,-4 0-22 15,-2-2-21-15,-2 10-27 0,1-11-29 0,1 6-30 16,2-9-1-16,-4-1-41 0,-1 3-38 0,1-1-20 0</inkml:trace>
  <inkml:trace contextRef="#ctx0" brushRef="#br0" timeOffset="4774.91">7165 4039 1985 0,'-5'-8'19'0,"1"4"16"16,7 1 7-16,-3 3-2 0,-3-10 0 0,6 10-4 0,-2-3-2 15,3 3-16-15,-4 0-41 0,-2 0-43 0,4 8-26 16,-1-8-40-16,7 2-12 0,2 3-51 0</inkml:trace>
  <inkml:trace contextRef="#ctx0" brushRef="#br0" timeOffset="5335.07">7455 4178 2075 0,'-4'-2'25'0,"1"-11"11"0,3 13 7 16,0-1-4-16,3 2-1 0,1-5-1 0,-2 5 0 15,0-1 0-15,2 2-27 0,-4-2-12 0,3 3-4 0,1-1 3 16,-2 0 3-16,5 2-4 0,2 1 3 0,-1 1-2 16,4 1 4-16,-2 1 2 0,5 2-8 0,-4 0 3 15,-2 3 4-15,0-3 5 0,3 4-8 0,-5-1 2 0,2-1 0 16,-3 2-2-16,-3 0 6 0,0-1-10 0,0 2-1 15,0-1 7-15,-3-1 3 0,0 0-9 0,-1-2 6 16,-1-1 0-16,-1 3-2 0,0-5 4 0,3 1-1 0,-6-5-8 16,5 1 3-16,1-2 6 0,-2-1-8 0,1-2-4 15,-2 0-2-15,1-2 8 0,2-1-5 0,2 0 4 16,-4-2-8-16,2 0-16 0,-3-3 6 0,3 0-2 0,-4-5-3 16,4 0-4-16,-3-3-2 0,1-2-8 0,-1-2 5 15,6 0 22-15,-1-3-8 0,-1 5 11 0,1-3 4 0,5 2 0 16,1 1 6-16,-1 3 2 0,1 1 4 0,-1 1-3 15,-1 1 4-15,3 1 0 0,-2 4 5 0,3-2-2 16,-1 1 7-16,0 0 14 0,0 0 4 0,2 1 3 16,2 2 3-16,-2 0-4 0,-2 5-6 0,0-5 2 0,1 5-7 15,-1 2-16-15,-4 1-12 0,1 2 9 0,-1 0-5 16,-1 2-2-16,-2 3 5 0,0 2-1 0,0 1-2 0,0 3 9 16,1 3 4-16,3 1-13 0,0 0 2 0,-3 1 4 15,4 1-3-15,-1-2 2 0,0 4-2 0,-1-3-7 16,-1-1 6-16,-2-1-2 0,1-3 1 0,0 3 1 0,-2-4-2 15,1-2-2-15,-1-2-4 0,-1-1-31 0,-4 0-26 16,-1 3-30-16,-2-8-43 0,5 5-46 0,-1-9-12 16</inkml:trace>
  <inkml:trace contextRef="#ctx0" brushRef="#br0" timeOffset="5785.72">8055 3628 1442 0,'-8'0'12'0,"5"0"11"0,3 4 4 0,-8 0 0 16,8 2 1-16,-9-3 2 0,8 1-1 0,-2-1 0 15,3-2-10-15,-2 4 8 0,4 0 6 0,1 2 8 0,-2 1 9 16,1 1-4-16,2 3 8 0,-1 4-1 0,2-1 0 15,1 2-14-15,-6 3-10 0,6-1-9 0,0 0-9 16,-3 1 6-16,1-1-9 0,-1 2-2 0,2-1-3 0,-2 1 2 16,1 1-7-16,-1 0 8 0,3 0-2 0,-3 3-8 15,6-3 6-15,-6 3 3 0,2 0-1 0,-1-2-2 16,-4-1 2-16,3 3-2 0,0-4-5 0,0 1 7 0,-4-2-7 16,1 1 6-16,1-2-1 0,1 1-5 0,-2-2 5 15,0 0-2-15,0-2 1 0,0 0 0 0,0-3 2 16,0 0-6-16,1 1 5 0,-1-4 0 0,3 2-7 0,-3 0 7 15,0-5 2-15,3 5 0 0,-1-5 2 0,2 1 13 16,4-1 3-16,-1 1 11 0,2-3 6 0,0 1-8 16,4 0 4-16,0-1-6 0,0-1 7 0,5 1-9 0,-3 1-6 15,3-1-4-15,3 0-4 0,-3-3-1 0,4-1-2 16,2-1 8-16,0 0-8 0,-1-1 0 0,-4-1-1 16,2-1-26-16,-3-2-15 0,-6 2-24 0,-1 3-36 0,-7 0-41 15,-1 6-46-15,0-11-41 0,-6 5-61 0</inkml:trace>
  <inkml:trace contextRef="#ctx0" brushRef="#br0" timeOffset="6335.73">8075 4107 1886 0,'-6'-3'20'0,"-1"6"14"0,7-6 6 16,0 3 11-16,-2 0-4 0,2 0 2 0,6-5-3 15,12 5 1-15,-7-4-15 0,8 3-13 0,-1 1-7 16,3-2-6-16,5 2 0 0,-1-3-1 0,3 1 7 0,1 2-3 16,-1 0-6-16,2 0 1 0,-3 0 2 0,3 0-10 15,-1 2 4-15,-1 1 0 0,5-3-3 0,-5 0-1 16,1 0 3-16,-1 0-1 0,2 2-6 0,-6-2 3 0,0 0-7 16,-3 1 3-16,-6-2-5 0,0-1 5 0,-6 2-4 15,-1 0 2-15,-7-5 6 0,4 5 8 0,-7 0 9 16,2-3-3-16,-3 3 16 0,3 0-2 0,-1 0 6 0,-1-2 3 15,-2 2-10-15,1 0-3 0,-2 0-3 0,1-3-1 16,-4 3-8-16,2-2-1 0,0 2-6 0,0 0-8 0,0-3 6 16,-1 3-5-16,-1 3 3 0,-2-1 3 0,-2 1-8 15,-3 2 0-15,-3 2 2 0,3 1 3 0,-3 0-3 16,-3 3 10-16,3-1-3 0,-3 3-4 0,7 2 4 0,-1 0 1 16,1 0 2-16,3-2 2 0,-1 2 0 0,3 1-5 15,0-1 2-15,6-1 2 0,2 1 0 0,1-2 1 16,4 1-3-16,3-1-6 0,1 2 7 0,7 0 1 0,3-1-3 15,0 1 2-15,6-3-3 0,4 0 4 0,1-1 0 16,5-1 2-16,2-2-2 0,0-3 1 0,4-4-2 16,-2-2-3-16,4-5 8 0,-2 2-9 0,-1-5-2 15,-3-3 7-15,-6-1-2 0,-3-3 2 0,-6 2 5 0,-3-4 9 16,-9 6 8-16,-3-9 1 0,-9 5-4 0,-5-5-2 16,-5 5-7-16,-5-5 4 0,-3 0 0 0,-4 1-11 0,-5 2-14 15,3 1 11-15,-6 0 1 0,3 6-1 0,0-2 2 16,3 3-9-16,3 2-13 0,2 0-16 0,-1 3-36 15,1 0-43-15,8 7-66 0,2-4-38 0</inkml:trace>
  <inkml:trace contextRef="#ctx0" brushRef="#br0" timeOffset="7551.91">9637 3778 1613 0,'-20'-2'9'0,"20"2"12"0,-7 0 7 0,5 4 1 0,-4-3-2 16,6 1-2-16,6-1-3 0,-6 1-2 0,5 0-12 0,-5 3-14 15,0-1-5-15,0 5-3 0,-3 2 7 0,3 2 2 16,-3 1 6-16,0 6 1 0,1-1 7 0,-1 4-3 0,3-1 3 16,0 1 4-16,3 2-8 0,-3-1 0 0,2 0 0 0,-2-2-1 15,3 1-2-15,-2 0 5 0,1-3-5 0,-2 2-2 16,0-2 5-16,3-1-6 0,-3-3 2 0,0 4 0 0,4-4 2 15,-4 0-6-15,0-1 4 0,0-4 3 0,0-1-4 0,0-2 8 16,0-2-6-16,0-2 1 0,0-1-4 0,2-3 6 16,-2 0 1-16,2 2 8 0,-4-4 13 0,4 0 10 15,-2-1 16-15,2 0 11 0,-2-2 5 0,0 0-1 0,0 0-6 16,-4-8-8-16,6 1-11 0,-6-2-11 0,0-3-20 16,-1 0-11-16,-1-3-1 0,-1 1-10 0,5-2 8 15,-2-1 1-15,1-3-4 0,1 4-5 0,2-1 10 0,0-3-8 16,0 4 1-16,2 1 7 0,1 0-7 0,3 0-3 15,1 0 5-15,1 3-1 0,1 1-6 0,-2 2 13 0,4 0-8 16,2 0 8-16,4-1 5 0,-1 4 0 0,1 0 6 16,4 1 6-16,1-3 4 0,4 2-2 0,-2-2 3 15,1 3-7-15,-3-1 1 0,2 3-4 0,-3 0-4 0,-1 3-7 16,-2 0 0-16,-3 3 5 0,-2 2-10 0,2 5 6 16,-4-2-7-16,0 6 2 0,-3 2 1 0,1 3 3 15,0 2-2-15,-2 1-8 0,4 4 11 0,-5 1-3 16,0 0 4-16,-3 3-2 0,3 0-1 0,-3 0 1 0,1 0 0 15,-2 1 1-15,-2-1-4 0,3-2-1 0,-3 2 2 16,0 0 4-16,4-3-3 0,-4 0-1 0,0-1 3 0,2-1-3 16,0 1 3-16,-1-5 3 0,2 3-3 0,-2-2-1 15,-1 0 3-15,2-2-2 0,-2 0 1 0,0-4 0 16,0-3-1-16,0 0-2 0,0-5 5 0,0 2-2 16,0-5-1-16,0 0 6 0,0-2 5 0,0-1 2 0,0 2 1 15,0-3 0-15,0-2-2 0,0-2-3 0,-2-2-1 16,2-1-9-16,0-4-6 0,0-5-8 0,0-1-3 0,2-1 2 15,-2-3-3-15,4 0 4 0,0-3-4 0,0 1 8 16,-1-2 4-16,4 3 3 0,-1-2 2 0,-1 1-1 16,3 2 1-16,-1 0 1 0,2 2 7 0,1-1-3 0,2 2 0 15,0 0 1-15,0 1-1 0,3 3 0 0,0-3 5 16,2 3 0-16,1 0-9 0,-2 4 4 0,5-1-5 0,0 2 1 16,-3 2 3-16,2 2-2 0,-4 2-3 0,-1 2-4 15,-2 2 8-15,-2 3-7 0,1 0 4 0,-5 5 1 16,-2 1-4-16,1 4 7 0,-3 3-2 0,3 1 9 0,0 3-3 15,-3 4 7-15,1-1 0 0,-1 5-1 0,0 2 5 16,-1 1-5-16,-1 3 1 0,-2 1-7 0,-1-1-1 16,-1 0 1-16,3 2-2 0,-3-1 1 0,3-1-8 15,0-4 5-15,-4 3 1 0,8-2-1 0,-4-1 0 0,0-1-3 16,3-1 1-16,-3-3-3 0,5 1 2 0,-2 0-1 16,4-3-3-16,-1 0 0 0,0 1 2 0,5-2-1 0,-1-3 3 15,2-1-5-15,3 4-27 0,3-7-29 0,0 4-39 16,3 1-55-16,-3-3-49 0,6-8-41 0</inkml:trace>
  <inkml:trace contextRef="#ctx0" brushRef="#br0" timeOffset="7952.6">11007 4340 1400 0,'0'2'10'16,"-5"-2"1"-16,5-4 1 0,-3 9-1 0,-1-5 2 0,1 5 0 15,-9-5-5-15,9 2-4 0,-3 1-8 0,4 0-8 16,-1 1-18-16,-1-1 3 0,4 0-12 0,-2-11 12 0,4 11-40 16,-2-11 26-16,0 8-9 0,0-10 5 0,0 10 21 15,0-7-6-15,0 7 6 0,4 0-7 0,-8 0 48 16,11 1-12-16,-2 0 16 0,-1-1 7 0,5 2 7 0,-3 5-20 16,-6-7 42-16,0 0-27 0,0 0-6 0,0 0 0 15,0 0 10-15,0 0 3 0,0 0-8 0,45 51 30 16,-45-51-33-16,0 0 25 0,0 0 6 0,0 0 2 0,0 0-21 15,0 0-5-15,0 0-7 0,42 83-5 0,-42-83 0 16,0 0-4-16,0 0 3 0,0 0-4 16,0 0-48-16,6 76-42 0,-6-76-57 0</inkml:trace>
  <inkml:trace contextRef="#ctx0" brushRef="#br0" timeOffset="9220.5">11628 3747 1674 0,'-9'-1'19'0,"11"-2"24"15,-7 3 10-15,5 2 4 0,-3-1 4 0,0-2 0 16,9 3-4-16,-6-2-3 0,0 4-17 0,0-4-23 0,0 3-13 15,0 0 0-15,0 2-5 0,0 1 1 0,0 4 3 16,0 0 5-16,0 6-3 0,-3 0 7 0,3 5 4 16,0 3 0-16,0 2 4 0,0 2-5 0,0 0 5 0,0 1 0 15,0 4 0-15,0-3-7 0,0 0-3 0,0-2-5 16,0 1 2-16,0-3 4 0,0-2-5 0,0-3 1 16,0-1-4-16,3-2 8 0,-3-3-3 0,0 0-2 0,0-3 0 15,3-2-3-15,-1-2 4 0,-1-2-6 0,-1-3 10 16,2 1-7-16,-2-3 5 0,2-2 3 0,0-1 5 15,-2-2 3-15,0 2-5 0,0-2 2 0,3-5-9 0,-3-1 4 16,4-2-3-16,0-3-4 0,-3 0-3 0,2-3-1 16,4 0 0-16,-5-1 3 0,4 1 3 0,-3-2-7 15,0 4 2-15,1-2 2 0,1 2-2 0,-2-2-1 0,-1 0 4 16,-1-2-5-16,3 0 0 0,-4 4 1 0,2-4 2 16,0 1 0-16,2-1-3 0,-3 0 1 0,1 0 0 15,4 0 2-15,0 0-5 0,1 2 6 0,-4-1 3 0,5 2-2 16,-1 3 5-16,2-1 1 0,0 2 0 0,1 4 1 15,0-2-1-15,0 4 4 0,-2 2 1 0,2-3-5 0,-2 6-6 16,-1-3 0-16,-1 5-2 0,2-1-4 0,-4 2 11 16,1 1-10-16,2 3-5 0,2-2 7 0,-1 4-2 15,1 3 0-15,4 1 1 0,-1 3 6 0,2 0-10 16,0 3 6-16,1 2-2 0,-1 2 2 0,1 2 3 0,0-2 0 16,-2 3 2-16,1-1-5 0,-1 1-1 0,-1-4 3 15,0 4-1-15,-1-5 0 0,-1 1-3 0,-2-2-3 16,-1-1 6-16,1 1-1 0,-4-6 4 0,-1 5-6 0,3-4 3 15,-3 2-2-15,0-4 3 0,-1 1 4 0,0 0-8 16,0-2 2-16,-2-2 2 0,0 0-2 0,0-1 0 0,0-3-1 16,0 0 2-16,0-2-3 0,0-1-1 0,0-1 2 15,0-1-1-15,0-1 3 0,0 0 0 0,0-2 2 16,0 2-5-16,0-6-1 0,3 1 4 0,-3-6-7 0,5 0-1 16,-1-4-2-16,-1-3-5 0,4-5-4 0,1 3 4 15,-1-5-1-15,1-2-2 0,2 2 7 0,-2-1 2 0,1 3 4 16,0-2 3-16,0 2-2 0,0 2 4 0,1 0 6 15,-1 5-4-15,0 2-1 0,2-2-2 0,2 5 3 16,-2-2 5-16,4 1 6 0,1-1-3 0,1 4-2 16,-1-1 1-16,4 4 6 0,-4-2 5 0,4 2-9 0,-5 2-2 15,-2 4 0-15,-4-1-6 0,4 5-3 0,-8-2 5 16,3 5-2-16,-1 1-4 0,-3 5 7 0,0 1 4 16,1 4 4-16,-3 3 9 0,2 4 1 0,-1 3 1 0,-1 3 0 15,-2 0 1-15,0 5-4 0,-2-2-5 0,-1 2-7 16,3 0-4-16,-4-1 3 0,2-2-3 0,2 1-5 15,-1-1 1-15,-2-2-3 0,3 2 5 0,0-4 0 0,3 4 0 16,-3-2-3-16,0-2 0 0,1-1 2 0,1 1-2 16,-2-2 2-16,0 0-3 0,4-2-2 0,-4-3-20 15,3-3-26-15,-3 2-43 0,0-1-59 0,2-5-56 0,2-4-38 16</inkml:trace>
  <inkml:trace contextRef="#ctx0" brushRef="#br0" timeOffset="10982.94">13268 3757 1476 0,'0'0'17'0,"52"-14"20"0,-52 14 16 16,0 0 14-16,0 0 9 0,0 0 8 0,0 0 12 15,0 0 16-15,0 0-13 0,24-8-11 0,-24 8-18 16,0 0-15-16,0 0-5 0,0 0-11 0,0 0-12 0,0 0-10 16,0 0-18-16,0 0 21 15,0 0 2-15,-12 33 2 16,12-33-5-16,0 0-2 16,-123 136-9-16,102-119-4 15,1 1 2-15,-2-1-4 0,0 3 3 0,2-2-3 0,-1-1-2 16,3 1 4-16,-1-1 1 0,4-1-4 0,1-1-3 15,-1 0 1-15,4-3-3 0,3-4 2 0,-1 2 4 16,4-1 0-16,-1-6-4 0,2 2 1 0,3-2 2 0,1-1-2 16,0 1 4-16,0-3 1 0,0 0-7 0,1 2 5 15,2-4-5-15,-3 4 2 0,1-2 0 0,-1-2 2 16,0 2-4-16,2 0 1 0,-2 0 5 0,4-3 3 16,-4 3-5-16,0 0 4 0,0 0 3 0,2 0-4 0,0 0 5 15,-1 0 3-15,-1 0-3 0,3 3-6 0,0-3 7 16,-3 0 7-16,0 0 0 15,0 0 5-15,22 2-18 16,34 12-2 0,-56-14 24-1,99 19-11 1,73 8-6 0,-148-27-12-16,0 3 6 0,0 0-1 0,-2 1-1 15,2-2-6-15,-6 2 7 0,0-1-2 0,-3 1 3 16,0-1-5-16,3 2 8 31,-18-5-32-15,0 0-15-1,0 0-6-15,0 0-12 0,0 0-24 0,0 0-15 16,0 0-27-16,0 0-26 0,0 0-36 0,0 0-5 0,0 0-68 16</inkml:trace>
  <inkml:trace contextRef="#ctx0" brushRef="#br0" timeOffset="11470.2">14149 3625 1895 0,'0'0'19'0,"0"0"16"0,0 0 28 0,0 0 8 16,0 0-1-16,0 0 1 0,0 0 3 0,0 0 3 15,0 0-23-15,0 0-15 0,0 0-21 16,0 0-17-16,-3 54-7 31,3 58 9-15,-1-92-2-16,-2 1 0 0,0 0-7 0,0 5 8 15,3-2-2-15,-2 2 0 0,-1 1 2 0,-1 1-1 0,4-3-1 16,-2 2 6-16,1 0 0 0,-5-1-8 0,4-1 6 16,-3 42-15-1,5-67-32 1,0 0 5-16,0 0-9 0,0 0-7 0,0 0-10 15,0 0-10-15,0 54-1 0,0-54 2 0,0 0 2 16,0 0 1-16,0 0-3 0,0 0-16 0,0 0-7 16,0 0 13-16,5 27-34 0,-5-27-25 0</inkml:trace>
  <inkml:trace contextRef="#ctx0" brushRef="#br0" timeOffset="11920.96">14149 3678 1692 0,'0'0'18'0,"0"-5"13"0,0 5 16 0,0 2 8 16,0 1 5-16,0-3 1 0,0-3 3 0,0 6 3 16,0-3-17-16,0 0-14 0,2 0-10 0,2 0-2 0,5 1-1 15,6 1 6-15,0 0-1 0,6 0-5 0,6-1-2 16,2 2 1-16,1 0-5 0,3 4-9 0,-2-2 1 15,0 1-12-15,-2 1 3 0,-2 1-1 0,1 0 2 16,-2 4 2-16,-1-3-1 0,-1 4 5 0,0-2-6 0,0-1 3 16,0 3-7-16,-2 0 1 0,-1 0 0 0,-3-2 0 15,2 2 2-15,-4-3-5 0,2 3 3 0,-4 0 2 16,-1-2-1-16,0 0 2 0,-3 1 4 0,0 1-10 0,-1-1 6 16,-1 0 2-16,2-1-3 0,-5 0 1 0,0 2 5 15,1-1-2-15,-2 2-1 0,0-1 9 0,-1-1-9 16,-3 4 2-16,2-2 1 0,-4 1-2 0,-1 0-2 0,0-3 3 15,2 3-3-15,-3-4 0 0,0-1-2 0,-2 1 1 16,1 0-1-16,1 1-1 0,-3-4 0 0,-1 5-1 0,-1-5 1 16,0 4 0-16,-2-1 3 0,-3 1-2 0,-3 0-3 15,2 1 1-15,-6-3 7 0,3 1-5 0,-4 1 2 16,2-3-2-16,-1 1 1 0,-1-1 4 0,4-2 2 0,-3 0 0 16,2-1-5-16,0-1 10 0,0-2-5 0,1 0 3 15,0-1 1-15,-1-2-1 0,-5-2-1 0,6-1 5 16,-5-1-19-16,4-1-12 0,-5-2-26 0,-4-1-29 0,4 6-43 15,-8-6-46-15,12 3-60 0,-6-4-52 0</inkml:trace>
  <inkml:trace contextRef="#ctx0" brushRef="#br0" timeOffset="20172.34">3368 5575 1382 0,'0'0'24'0,"0"0"11"0,0 0 11 0,0 0 9 0,0 0 14 15,0 0 1-15,0 0 4 0,0 0 5 0,0 0-17 0,0 0-3 16,0 0-18-16,0 0 3 0,0 0-15 0,0 0 5 16,0 0-7-16,0 0-6 0,0 0-1 0,0 0-3 15,0 0-5 17,0 0 14-32,0 0-10 0,0 0 13 15,12 58-8-15,-12-58 1 16,14 122-9-1,-4 51-6 17,-2 124 8-17,-8-274-13-15,-4 0 1 0,3-5-5 0,1 0 4 0,-3-4-4 16,3-14-15-16,0 0-6 0,0 0-13 16,0 0-12-16,0 0-15 0,0 0-23 0,0 0-11 0,0 0-27 15,0 0 4-15,0 0 14 0,0 0-57 0,-10 31 19 16,10-31-22-16</inkml:trace>
  <inkml:trace contextRef="#ctx0" brushRef="#br0" timeOffset="20672.94">3341 5649 1613 0,'3'-1'-23'0,"-1"-3"22"16,-1 3 9-16,-1-1 4 0,2 1 9 0,-2 4 11 0,-2-5 7 15,4 2 7-15,-2-1 29 0,4-4-18 0,-1 3-2 16,2-2-3-16,2 2-6 0,-4-1-13 0,5 1-7 0,-1-2 0 15,4 0-9-15,0-1-2 0,0 0-8 0,1 3-1 16,2-2-3-16,1 2 0 0,0 0 5 0,-1 2-11 0,1 2 6 16,2 0-7-16,1-1 4 0,4 4-1 0,-1 1 1 15,5-2 6-15,-2 4-6 0,0 2 0 0,0-2-1 16,-2 3 7-16,-2 2-6 0,0-3 7 0,-2 3-6 0,1 1-3 16,-4-1-5-16,-1 0 7 0,1 0 1 0,-4 0-3 0,1 1 2 15,-5-2-6-15,2 1 6 0,0 3 3 0,-3-3 1 16,-1-2-1-16,-1 4-6 0,-1-2 7 0,0 3-1 0,-1-3 5 15,-2 3-2-15,-5-1-4 0,2 4 2 0,-4 1 0 0,-4 0-1 16,-1 1 1-16,-4-4-1 0,-4-1-1 0,-1 2 0 16,-4 5 3-16,-3-7-1 0,-4 0 3 0,1 0-1 0,-1 0-3 15,-1 0 2-15,5 4-6 0,-2-6 1 0,0-2 3 0,6-4-2 16,0 0-2-16,-2 1 8 0,4-5-2 0,4 0 5 16,-1-4 2-16,2-2 2 0,1-1-5 0,5-4-10 0,-4 0-15 15,0-1-30-15,2 0-32 0,-1-3-47 0,4-1-32 16,4-2-32-16,-6 3-60 0</inkml:trace>
  <inkml:trace contextRef="#ctx0" brushRef="#br0" timeOffset="22190.12">3961 6559 1657 0,'3'0'12'0,"0"-3"22"15,-3-2 9-15,0 3 14 0,0-2 10 0,0 1 12 0,0-1 5 0,0-2 6 16,0-1 4-16,0 1-19 0,0-2-6 16,4 0-15-16,-4-2-8 0,0-1-9 0,-4-2-8 0,4-1-3 15,-3 0-13-15,3-2 3 0,0 0-8 0,-3 1 5 16,2-1-2-16,-1 0 0 0,0 2 6 0,2-1-7 0,2 3-5 15,0 1-5-15,-2 2 6 0,4-3-7 0,-1 4-6 0,3-2-3 16,0 0-3-16,0 1 0 0,4-1 5 0,-1 1 1 16,2-1-4-16,2 0 3 0,2 3 8 0,-3-1-6 0,5 0 2 15,-2 2-3-15,0 1 4 0,-2 0-3 0,2 2 0 16,-4-1 6-16,-1 3-2 0,-2 1 3 0,-1 1 1 0,-3 3 6 16,1-2-11-16,0 0-2 0,-2 5 2 0,-2-1-7 0,-1 1 5 15,3 4-6-15,-1-1 4 0,-1 2-3 0,-1 2 2 16,0-1 7-16,-1 0-3 0,-1 0 6 0,-1 1-7 0,2 1 5 15,-2-2-5-15,1 0 9 0,-1-5-2 0,2 4-2 16,-3-5-4-16,4 1 1 0,0 0-3 0,-2-3 4 0,4 2-1 16,0-2-6-16,-2 0 5 0,2 2-3 0,2-3 10 15,-1 5-7-15,-1-2 8 0,2-2-1 0,1 1-4 0,-1 4 7 16,2-5-6-16,-5 1 6 0,7-2-4 0,-3 0 4 16,1 0-2-16,1 0-3 0,-1 0 1 0,1-2-4 0,1-2 8 15,-1 0-10-15,4 0 5 0,-2 0 0 0,0-2-1 0,4 0 0 16,-2-4 5-16,2 1-1 0,2-1-3 0,0 0 5 15,-1 0-5-15,1-4 5 0,4 2-6 0,-4-1 3 0,3-1-3 16,-3-1 0-16,0 1 3 0,-1-2-1 0,2 0-3 16,-1 1-1-16,0-1 8 0,-2-3-4 0,-2 2-1 0,1-1 0 15,-5 0-3-15,1-1 0 0,-5 3 5 0,0-3-3 16,-3 2-2-16,4 1 2 0,-4-1 1 0,0 0 5 0,0 2-3 16,0 4-3-16,0-3 1 0,0 4 2 0,0-1 5 15,0-1-7-15,0 5-1 0,0-5-1 0,0 5 0 0,-4-2-4 16,4 0 9-16,0 4-3 0,0-4-8 0,0 4 6 15,0 0 4-15,-2 6-3 0,-1-5 1 0,-1 2 10 0,-5-2-15 16,3 1 1-16,-3 1 8 0,-6 4-3 0,3 2-4 16,-3-6-1-16,0 11 2 0,-1-5-4 0,1 5 9 0,0 0-5 15,0 1-6-15,4-2 3 0,-2 3 2 0,4-2 3 0,-2-1-5 16,2 1 6-16,3-3-8 0,-1 2 3 0,4-1 0 16,0-2-1-16,6-2 1 0,-3 1-3 0,1-2 3 0,4 1-4 15,-1-2 0-15,4 2 6 0,-1-1-8 0,2 0 11 16,2-1 2-16,2 1-3 0,2 1 1 0,0-1-2 0,3-1 5 15,0-3-5-15,1 3 13 0,-1-4-13 0,-3-1 0 16,3 0 1-16,-3-1 3 0,0-1 3 0,-4-1 0 0,-4 0 1 16,-1-1-3-16,0 4-1 0,-3-3-1 0,-3 0 2 15,0-1-6-15,0-3 3 0,0-3-4 0,0 1 1 0,-3-3 3 16,3-3-2-16,-3 2 3 0,0-2-4 0,-3 0 5 0,3 5-6 16,-3 0 1-16,3 4 0 0,1 1-4 0,-2 4 2 15,4-2-5-15,0 7 0 0,0-3 0 0,0 1 7 16,0 0-4-16,0 2-1 0,0 0 0 0,0-1 0 0,0 5 4 0,-4-1 4 15,4 4-4-15,0 1-9 0,0 2 8 0,0 0-2 16,0 1 2-16,4 1 1 0,-2-5 0 0,5 2-1 16,1-1 4-16,5-4 0 0,4 0-1 0,2 1 2 15,4-5 1-15,4 0-5 0,3-4-14 0,-1-1-12 0,3-4-5 0,-5 2 0 16,6-5-11-16,-6 3-11 0,-2-3-9 0,-4-2 3 16,3 0 16-16,-10 0 13 0,1 2 3 0,-4-4 10 15,0 1 22-15,-3 1 19 0,-5-2 25 0,1 3 5 16,-4-1 15-16,3 1 4 0,-6-1-2 0,3 3 13 15,-4-1-5-15,2 3 11 0,-1 2-14 0,0-2-2 0,0 3-9 16,0 1 1-16,-1 0 6 0,-4-3-11 0,8 4-4 16,-3-1-14-16,0 1-2 0,2-2-3 0,-1 2-9 0,1 0-5 15,2 2-8-15,-1-2-4 0,0 1-8 0,0 0-2 16,0 2 0-16,2-3-6 0,-4 1 0 0,4 0 1 0,-4 1-3 16,4 0 1-16,-2-2-2 0,1 3 0 0,-1 2-1 15,0-2 5-15,0 7 2 0,3 1 1 0,-3 0 4 16,-4 6 0-16,4 2-1 0,0-1-4 0,0 3 10 0,0 0-7 15,0 2 8-15,-2 1-10 0,2-2 3 0,2 0 5 16,-2 0-4-16,-2 2 2 0,1 1-7 0,-1 1 6 0,-1-1-8 16,3 0 10-16,0 1-5 0,-3 1-3 0,-1-2 9 15,4 2-3-15,-3-3 2 0,-2 1-4 0,4 0 3 0,-1-3-5 16,-1 0 1-16,0-1-2 0,3-2 2 0,-1-2-2 16,-1-1 1-16,1-2 3 0,1-3-3 0,0-1 1 0,-3-3 0 15,3 1-1-15,-2-4-2 0,2-3 6 0,0 2-8 16,0-3 3-16,0 0 1 0,-3 0 4 0,3 0-6 0,0 0 2 15,0 0-2-15,0 0 5 0,-4 0-1 0,4 0-2 16,0 0-2-16,0 0 6 0,0 0 4 0,-5 0-2 0,1 0-5 16,-2-3-4-16,-3 3 8 0,0-1-5 0,-6 1 3 15,0-2-4-15,0 0-2 0,1 0 2 0,-1-2 7 16,0 1 0-16,-1 2-5 0,3-4 5 0,0-1 1 0,0 2-5 16,0-2 5-16,2 0 1 0,0-2-5 0,4 0-2 0,-3-1 1 15,5-1-11-15,-1 0-20 0,3 0-3 0,0-5-17 16,6 1-12-16,-3-5-24 0,9 2-9 0,-4-5-25 0,5 1-16 15,1-4-20-15,2 3-25 0,5-1-36 0,4-1 0 16,4-1-33-16</inkml:trace>
  <inkml:trace contextRef="#ctx0" brushRef="#br0" timeOffset="22459.98">5133 5915 2002 0,'-1'2'25'0,"-4"-12"20"15,10 8 11-15,-10 2 2 0,5-3 0 0,0-2 2 16,5 5-5-16,-8-2 3 0,7 4-27 0,-4-2-19 0,2-2-11 16,-1-1-20-16,1 3-23 0,1 5-29 0,-6-5-33 0,6 8-46 15,0-11-68-15,4 6-54 0</inkml:trace>
  <inkml:trace contextRef="#ctx0" brushRef="#br0" timeOffset="25340.66">5259 6370 1391 0,'1'-1'30'0,"1"-3"14"16,-2 6 20-16,2 0 9 0,-1-2 9 0,-2 0 10 16,2 0 7-16,2 0 14 0,-3 0-17 0,2 1 1 15,-2-1-14-15,5 1-9 0,-5 2-8 0,4-3-10 0,-4 1-6 16,0 0-17-16,1 1-11 0,-1-2-14 0,0 1-4 16,0 1-3-16,0-4 3 0,0 4-3 0,0 1-3 0,0-3 2 15,0 2 1-15,0 0-2 0,-1-2-5 0,1 1 6 16,0 1-1-16,0-2 2 0,0 3-1 0,0 0 0 0,0 4 2 15,0 1-2-15,0 1 6 0,0 1-6 0,1 5-2 16,2 0-1-16,-3 4 4 0,0-5 3 0,3 3-9 0,-3 0 5 16,0 0-3-16,2-3 1 0,-1 1 2 0,-1-1 2 15,3-2-5-15,-1 4 1 0,-1-5 6 0,1 1-3 16,0-4-4-16,0 5 3 0,-2-5 0 0,3 1 0 0,-3 3 4 16,0-4 1-16,3 2-6 0,-2-2 2 0,1 0 5 15,0-1-6-15,-2 0 2 0,1 0 0 0,2-1-6 0,-3-1-2 16,3-2 8-16,-3 4-2 0,4-2-2 0,-2-2 5 15,1 2-4-15,0 0-1 0,0-2 7 0,1 2-4 0,-2-2-6 16,1 0 3-16,1 0 5 0,-2 2-3 0,1-5-2 16,3 5 3-16,0-3 0 0,-3 2 2 0,1-3 0 0,4 2 0 15,-5-1-3-15,4 0 3 0,1-1 0 0,-1 0-5 16,-1-1-1-16,-1 0 7 0,2 2-4 0,1-2 4 16,1-2-3-16,0 2-4 0,-2-1 8 0,5-2 5 0,-1 1-4 15,-2-1-6-15,1 1 6 0,2-3-5 0,-3 0 5 0,3 2 4 16,-3-2-2-16,-3 0-4 0,0 2 9 0,2-2-1 15,-4-1-1-15,-1-1-2 0,1 1 1 0,0-2-1 16,1-4-2-16,-3-1 7 0,4 0-1 0,-3-1 7 0,3-1-4 16,-3 1 4-16,0-2-3 0,-2-2-2 0,-1 3 1 15,0-3-1-15,0 1-8 0,-1 2-3 0,-2-3 2 0,0-1 0 16,3 4-5-16,-3-1 3 0,-1 1-4 0,2 2 4 16,0-1-4-16,-2 1-4 0,4 2 4 0,-3-1-1 0,0 3 7 15,0-1-5-15,1 2 0 0,1 3-13 0,-2-3-4 16,3 1-24-16,0-1-9 0,-3 3-24 0,3 1-25 0,0-1-23 15,-2 0-25-15,-2 2-37 0,2 1-31 0,2-4 0 16,0 4-54-16</inkml:trace>
  <inkml:trace contextRef="#ctx0" brushRef="#br0" timeOffset="26125.03">5773 6740 1306 0,'1'2'-22'0,"-1"-2"57"15,3 2-24-15,-3-2 21 0,0 1 11 0,2-1 0 16,-2 5 7-16,0-5 7 0,1 0 25 0,-1 2-48 0,0-2 23 0,0 0-14 16,0 0-15-16,0 5 0 0,-1-5-6 0,1 0-7 15,-5 1-2-15,5 1-17 0,0 3 7 0,0-5-12 16,0 2 5-16,0 1 4 0,0 2-1 0,-1 1-2 15,5 1 1-15,-7 2 6 0,3-1-3 0,3 2 3 16,-3-1 0-16,0 2-5 0,0 0 1 0,0-1 1 0,-3 2-1 0,2-2 2 16,1 2-2-16,-2 1 1 0,1-2 0 0,1-2 3 15,0-1 2-15,-2 1 2 0,2-3-1 0,0 0-5 16,0 0-3-16,0-6-21 0,0 9-20 0,0-6-29 16,0-3-44-16,0 0-18 0,0 0-51 0</inkml:trace>
  <inkml:trace contextRef="#ctx0" brushRef="#br0" timeOffset="26825.28">6136 5813 1571 0,'5'6'-26'0,"-5"-4"14"0,0-2 10 0,-5 3 8 16,5 5 4-16,0-8 1 0,-1 5-2 0,1-5 9 15,-2 0 33-15,2 2-2 0,-6-2 2 0,2 5-8 0,-1-4-1 16,-1 6-2-16,-3 0 5 0,2 4-10 0,-2-2-6 16,-3 4-13-16,3 0-9 0,-3 2-5 0,0-3 5 0,0 5-2 15,0-1-2-15,5 0 1 0,-4 3-5 0,2-4 0 16,0-2 4-16,2 5 6 0,-1 0-20 0,-1-2 12 15,-1 4 1-15,3-1 1 0,-1-3 1 0,5 7 3 0,-3 1-3 16,1 0-4-16,1-2 17 0,2 2-13 0,2-3-3 16,-1 1 7-16,1-1 3 0,0 1-1 0,1-3 2 0,1 0 0 15,2 1 3-15,-1-4 12 0,-1 1-3 0,4-2-3 0,-3 0 0 16,5-2 3-16,-1 3-3 0,-1-5 5 0,3 1-1 16,3 0-9-16,-2 0 6 0,-1-2-1 0,0 1 3 15,3-5-6-15,0 4 0 0,0-3-8 0,0-1 3 0,0 0 4 16,0-1-9-16,2 1 2 0,-1 0-5 0,-1-5 3 15,3 6-7-15,-3-5-4 0,-2 2-36 0,-1 1-27 0,-3-3-26 16,-1-1-30-16,1 6-41 0,6-10-17 0,-8 6-56 16</inkml:trace>
  <inkml:trace contextRef="#ctx0" brushRef="#br0" timeOffset="27242.15">6801 5868 1666 0,'-3'-4'25'0,"2"-3"17"0,5 3 19 0,-4-2 11 16,0 4 15-16,0-6 11 0,0 8 3 0,-3-6 10 0,6 6-9 15,-3 1-9-15,3-1-10 0,-6 7-11 0,3-7-13 16,0 8-8-16,0-8-7 0,0 6-9 0,-3-5-14 16,2 3-10-16,-1-2-7 0,-2 2-2 0,-1 0-2 15,-1 4-3-15,-4 1 4 0,-5 3-2 0,0 4 1 0,-3 2 2 16,-3 3-4-16,0 2 6 0,0-2-3 0,-2 0-2 15,1 0 0-15,2 1 1 0,-2 3-2 0,1-3 2 16,-1 3 0-16,2-3-15 0,4 6-13 0,-2-2-15 0,0 1-12 16,2-1-16-16,-1-3-21 0,2-2-23 0,-5 0-29 15,9-3-3-15,-7-2-21 0,10-2-15 0,1-4 8 16,3-5-17-16,-3 0-27 0</inkml:trace>
  <inkml:trace contextRef="#ctx0" brushRef="#br0" timeOffset="27558.07">6378 5970 1806 0,'0'-3'19'0,"-2"-7"22"0,11 8 19 0,-9-6 14 0,4 10 10 15,-2-12 0-15,4 11 1 0,-6-5-3 0,9 4-15 16,-8 3-24-16,4-2-17 0,-4 0-15 0,1 2-11 15,-2-2 3-15,0 1-4 0,4 0 3 0,-4 4-4 0,5-2-2 16,1 4 4-16,3 3 4 0,0-1 2 0,4 9 4 16,1-8 6-16,2 4 3 0,1-2 4 0,-4 3-1 0,5-1 3 0,-4 6-8 15,3-5 2-15,2 3-4 0,-3 2-3 16,2 7-5-16,1-2-2 0,-1 1 4 0,1 1-7 16,-3-3-6-16,-1 2 8 0,0-4-2 0,-2 4-2 0,-2-6-14 15,-1 0-17-15,-2-5-33 0,-4 0-19 0,-1 0-39 16,-4-3-49-16,2-3-49 0,-1-4-30 0</inkml:trace>
  <inkml:trace contextRef="#ctx0" brushRef="#br0" timeOffset="28008.8">6988 6374 1868 0,'-3'-3'25'0,"3"1"20"0,0 2 17 0,2 0 14 15,-1-4 2-15,1 4 3 0,1-2 8 0,4 1 9 0,-4-4-21 16,2 2-14-16,-2-2-20 0,0 0-7 0,1-1 1 15,-1-3-2-15,3 0-5 0,0-1-8 0,-3 1-4 16,3-4-5-16,0-2-1 0,-1 0-3 0,1-1-2 0,-2 2-5 16,-1-1 3-16,0-3-4 0,0 4 1 0,-1-2-3 15,-1 4 2-15,-1 2 0 0,0 2-5 0,0 1 8 16,-1 3-8-16,1 2 3 0,-2 2-5 0,-1 0 2 0,3 2-5 16,-3-2-6-16,3 3 4 0,0 0-2 0,-3 0-4 15,0 4 1-15,0-2 4 0,-1 4-4 0,-1 3 12 16,1 3-1-16,-4-3 6 0,1 3-5 0,2 2 1 0,-1 0 4 15,-1-1-3-15,1 2 5 0,1-2-3 0,1-1 1 16,2 1-6-16,-2 1 3 0,2-3 10 0,2 2-10 16,2-2 6-16,1 1-3 0,-2-5-5 0,1 2 4 0,2-3-1 15,1 0 1-15,2 1-1 0,-1-4 2 0,2 2-7 16,-1-2-3-16,2-1-16 0,-3-1-16 0,3-2-39 16,-6 0-40-16,6 0-42 0,-4-2-48 0,-2-3-31 0</inkml:trace>
  <inkml:trace contextRef="#ctx0" brushRef="#br0" timeOffset="28191.76">7048 6062 1797 0,'-4'-3'21'0,"1"-5"24"0,1 3 15 0,2-3 8 16,0 5-4-16,0-6 1 0,0 9-2 0,2-1 3 15,-1 1-22-15,1 0-35 0,-4 0-29 0,1 7-40 0,-1-4-20 16,-1 5-22-16,3-4-46 0,0-5-21 0,0 3-70 16</inkml:trace>
  <inkml:trace contextRef="#ctx0" brushRef="#br0" timeOffset="28708.74">7376 5724 1931 0,'-6'0'21'0,"6"-5"21"16,0 8 19-16,-3-3 5 0,3 0 5 0,3-5 11 0,0 7 11 15,0-4 13-15,3 4-18 0,-3 1-23 0,1-1-17 16,-2 1-4-16,1-1-8 0,0-1-11 0,0 1-10 16,0-2-11-16,-3 2-5 0,3 1 3 0,2 0-1 0,-1 3-4 15,3 0 7-15,1 3 1 0,-1 2-4 0,4 2 1 16,2 2 0-16,0 1 1 0,1 0-3 0,1 4 1 15,0-2 1-15,0 4-2 0,3-1 6 0,-3 2-7 16,0 3 2-16,0-2 2 0,-1-3-3 0,-1-3 5 0,0 4-1 16,-2-1-3-16,1-1 0 0,-6 1-1 0,4-2 2 15,-2 3-5-15,-7 2 6 0,4 2 0 0,-1-3-3 0,0 1 2 16,-2 0-4-16,-2-3 7 0,0-1-2 0,0-1-4 16,0-2 10-16,0 0-10 0,-4-1 4 0,2-1-3 0,-3-2 0 15,1 0-3-15,-5-2 4 0,-1 0 1 0,1 2-10 16,-1-3 1-16,-4 1-29 0,-4-4-18 0,0 4-29 15,-3-3-30-15,-3 3-42 0,6 1-41 0,-4-4-41 16,-1-3-42-16</inkml:trace>
  <inkml:trace contextRef="#ctx0" brushRef="#br0" timeOffset="29309.25">7999 6020 1674 0,'-6'-3'25'0,"3"-2"20"0,1 2 15 16,7 1 11-16,-5 2 19 0,0 0 5 0,1-3 4 0,8 3 0 15,-5-5-9-15,7 5-11 0,-6 1-7 0,5-2-10 16,-2 4-12-16,2-3-5 0,-1 5-6 0,2-7 4 15,2 2-13-15,2-1-14 0,-3 1-4 0,3-2-2 0,0 0-4 16,0 2-1-16,0-1-1 0,2-2-2 0,3 6-5 0,-2-3 3 16,2 1 2-16,3-1-2 0,-1 2-3 15,2 0 0-15,1-2 0 0,-1 1 5 0,0-1-2 16,-3 0 2-16,0 0-4 0,0-1 1 0,-6-1-3 0,0 0-14 16,-6-2-21-16,0 2-9 0,-5-4-21 0,-8 5-19 15,4 1-21-15,-7 1-24 0,2 5-31 0,-1-6-20 0,0-1-14 16,-6 4-31-16</inkml:trace>
  <inkml:trace contextRef="#ctx0" brushRef="#br0" timeOffset="29642.44">7960 6171 920 0,'-5'2'6'0,"1"-1"13"0,1 2 12 0,3-3 11 15,7 2 4-15,-2-4-32 0,1 2 33 0,0 2-10 0,7-2 33 16,-11 2-42-16,-1-4-3 0,-1 4 4 16,-3-2 6-16,3 0 33 0,-7 1-36 0,7 1 19 0,-12-2-31 15,16 0 46-15,-8 3-3 0,10-2-11 0,-3 3-1 16,7-1 5-16,1 0 4 0,0-1-2 0,2 1-1 15,3-1-12-15,-1 1-3 0,3-3 5 0,3 0-6 0,-4 0-1 0,2 0 2 16,2 0-8-16,0 0-5 0,0 0-4 16,2-2-1-16,-3 1-7 0,6-1-9 0,-4 0-7 15,1-1 0-15,-2 0 0 0,0 1 3 0,-3 2-3 0,-3 0-7 16,-2 0 3-16,-1 0 4 0,-4 0 2 0,-1 0-5 16,-4 2-4-16,2-2-26 0,-4 0-11 0,-2 0-22 0,1 3-29 15,-5-6-22-15,5 3-41 0,3 0-13 0,-6 3-55 16</inkml:trace>
  <inkml:trace contextRef="#ctx0" brushRef="#br0" timeOffset="31292.39">9017 5671 1596 0,'-5'-36'17'0,"5"36"25"0,0 0 19 15,0 0 3-15,0 0 27 0,0 0 3 0,0 0 8 16,0 0 5-16,-5-23-17 0,5 23-19 0,0 0-21 15,0 0-3-15,0 0-28 0,0 0-2 0,0 0-10 16,0 0 2 15,0 0 12-15,-8 68-9-16,-3 19-5 16,7-67-3-16,1-1 2 0,3-1-2 0,-4 2 3 15,2-2-4-15,1 4-5 0,1-6 2 0,-2 2 4 0,4 0-4 16,-2 3 2-16,0-3-4 0,1 0 2 0,1-4 3 15,0-3-6-15,0 6 5 0,1-9-1 0,1 3 5 0,0-6-8 16,0 0 7-16,-1 0-3 0,1 1-6 0,1-1 14 16,-1-2-4-16,1 2-3 0,-2 0-3 0,0 0 5 15,-1-2 0-15,2 2 2 0,3 4-1 0,-3-3-4 16,1-3 1-16,-3 5 5 0,6-5-1 0,-3 5-5 0,1-5 2 0,-1 4-3 16,1-6 6-16,-3 6-2 0,5-3-1 15,-1 0-2-15,0 1 2 0,-1-2 1 0,3 2-3 16,-3-3 4-16,3 4-1 0,0-1 1 0,0-5-2 0,-1 5-3 15,2-2 4-15,2-1 2 0,-1 1-1 0,1-3-1 16,0 0 0-16,-1-2-1 0,0 1 4 0,2-1-2 0,-2-1 3 16,-2-2-1-16,3 2 5 0,-5-5-11 0,2 6 6 15,-1-3 1-15,1 2-1 0,-3-2-1 0,-1-1-7 16,-1 1 1-16,1 0-5 0,0-2 8 0,1 1-2 0,-1-2 2 16,-2-5-1-16,0 3 1 0,1 1 6 0,1-1 12 0,-5 3-4 15,4-1 9-15,-4 1 3 0,2-2-2 16,2 4 3-16,-1-3 2 0,-1 0 2 0,4-5-15 0,-3 5 10 15,0-7-1-15,1 4-5 0,-4-3 1 0,3 2 1 16,-6-4-6-16,3 3-1 0,-3-3 7 0,3 3-11 16,-6-2-8-16,5 3 1 0,-1-2-5 0,-4-2-1 0,5 3 2 0,-4 0-4 15,4-3-7-15,-1 2 5 0,-2-1 1 16,4 3-4-16,0-2 5 0,0 0 0 0,0 0-2 0,0 1 4 16,0 2-1-16,0-1-2 0,0-1-6 0,0 1-7 15,0 4-27-15,0-4-26 0,0 8-38 0,-3-7-44 16,3 9-46-16,0 4-60 0,0-2-47 0</inkml:trace>
  <inkml:trace contextRef="#ctx0" brushRef="#br0" timeOffset="32809.67">9637 6041 1256 0,'8'0'48'0,"-6"4"-8"0,-8-3 14 0,5-2 20 16,1 1 11-16,-3 2 7 0,1-1 6 0,2-1 7 0,0 0-41 16,0 0 18-16,0 0-11 0,0 0-18 0,0 0-9 15,0 0-2-15,0 0-3 0,0 0-6 0,0 0-10 16,0 0 1-16,0 0-7 0,0 0-26 15,5 20 11 17,-5-20 18-32,15 85-19 15,-14-71-1-15,1 0 9 0,-1-3-5 16,7 25-3 0,-8-36-22-1,0 0-21-15,0 0-28 0,0 0-28 0,6 69-46 0,-5-65-22 16,-1-4-49-16</inkml:trace>
  <inkml:trace contextRef="#ctx0" brushRef="#br0" timeOffset="33415.75">9774 5313 1066 0,'0'0'38'0,"-31"-23"-20"0,31 23 54 16,0 0-33-16,0 0 12 0,0 0 15 0,0 0 4 0,0 0 0 15,0 0-1-15,0 0 16 0,0 0-40 0,0 0 38 16,0 0-8-16,0 0-10 0,0 0 2 0,0 0-6 16,0 0-12-16,0 0-4 0,0 0-12 0,0 0-5 0,0 0-6 15,0 0-4-15,0 0 4 0,0 0-15 16,0 0 15-1,0 0-6-15,0 0 4 0,26-5 3 16,-26 5-5-16,0 0 3 0,0 0-4 0,104-8 1 16,-81 8 3-16,-5-1-19 0,4 0 1 0,-4 0-6 0,3-3 7 15,0 2-2-15,-3 1-1 0,0-3-1 0,0 3-3 16,-3-3 9-16,4 1-4 0,-8 1-1 0,4-1-1 16,-6 1 2-16,-9 2-28 15,0 0-1-15,0 0-16 0,0 0-16 16,0 0-20-16,0 0-25 0,0 0-26 0,0 0-14 0,0 0-27 15,0 0 11-15,0 0-31 0,0 0 4 0</inkml:trace>
  <inkml:trace contextRef="#ctx0" brushRef="#br0" timeOffset="33860.35">9933 5321 1181 0,'0'0'43'0,"0"0"-3"16,0 0 0-16,0 0 11 0,-22 1 4 0,22-1-8 16,0 0 25-16,0 0-45 0,0 0 42 0,0 0-15 0,0 0-13 15,0 0-9-15,0 0-5 0,0 0-1 0,0 0-9 16,0 0 1-16,-14 18 3 16,14-18-1-16,0 0 5 0,0 0-3 0,0 0 6 15,0 0 0-15,0 0-3 0,-3 130 4 16,5-114-24-16,-2 2-5 0,0 1 7 0,0-1-4 15,0-2-6-15,-2 2 3 0,2 1 3 0,0-2-2 16,-1 2 3-16,1 0 2 0,0-4-6 0,0 1 1 16,0 1 6-16,1-3-7 0,-1-3 5 0,2-1 0 0,-1-3 0 15,1 1-15-15,-2-3-16 0,4 4-32 0,-4-6-21 16,2 5-30-16,4-8-18 0,-5-1-57 0</inkml:trace>
  <inkml:trace contextRef="#ctx0" brushRef="#br0" timeOffset="35326.45">10749 5550 1553 0,'0'-6'16'15,"0"0"21"-15,5 4 17 0,-5 0 15 0,0-1 9 16,0 0 19-16,-2-5 12 0,-1 6 8 0,3-2-6 16,0 4-9-16,0 0-4 0,0 1-14 0,0 0-8 0,0 1-17 15,0 3-12-15,0-5-9 0,-1 5-9 0,-1-3-13 16,1-1-11-16,-2-1-6 0,0 5 2 0,0 0-4 15,-2 0-3-15,-1 3 1 0,-3 2 2 0,2 1 0 16,-4 2 0-16,1 1 4 0,-2 0-4 0,1 3 3 0,-4-1 4 16,0 1-4-16,2 2 0 0,1 1 2 0,-3 0 0 0,0 1 3 15,4 0-4-15,-3-3 1 0,2 3 1 0,-2 0 2 16,2-3-2-16,2 1 1 0,-2 2-3 0,1-1-3 16,2-5-3-16,-4 4-8 0,5-6-27 0,-2 5-5 15,-2-9-18-15,3 5-26 0,4-2-17 0,-6 0-31 0,3-1-16 16,1-1-26-16,-1-7 24 0,5 3-45 0,-5 3-27 15</inkml:trace>
  <inkml:trace contextRef="#ctx0" brushRef="#br0" timeOffset="35660.75">10412 5530 1922 0,'2'-2'24'0,"-2"-6"23"0,4 6 18 0,-4 0 10 16,0 2-2-16,0-2 12 0,0 2 2 0,3-2 6 0,-3 4-18 15,0 0-19-15,2 2-21 0,1-1-6 0,-3-3 1 16,1 0-13-16,1 5-4 0,-1-2-2 0,1-3-11 15,2 5 4-15,-2 1 6 0,5 2 0 0,-1-1 2 0,5 5 5 16,-2-1 6-16,4 5-3 0,2-2 0 0,0 3-1 16,0-1-4-16,-1 3-6 0,1-2 1 0,1 3-6 15,2-2 1-15,-2 2-1 0,1-4 3 0,-1 5-9 0,1-3 2 16,-2 0 6-16,0 1-2 0,-3-4 2 0,1-1-5 16,-1 0 1-16,-4-1-1 0,1-1 6 0,-2-2-2 0,-2 0-6 15,0-1 3-15,-1-3-16 0,-3 3-26 0,4-9-27 16,-4 6-34-16,-1-1-44 0,2 0-45 0,-2 0-56 15,1 3-46-15</inkml:trace>
  <inkml:trace contextRef="#ctx0" brushRef="#br0" timeOffset="36094.37">10960 5812 1544 0,'0'-2'13'16,"0"9"23"-16,-1-5 11 0,1-2 9 0,0 2 12 16,0-6 6-16,0 4 6 0,0-7 5 0,0 9-9 15,0-6-28-15,0 6-4 0,0-2-9 0,1 2-16 16,-1-2-5-16,0 4-7 0,0-1 0 0,0-1-5 0,0 6 13 16,0-3-9-16,0 3 2 0,0 4 6 0,0 0 1 15,0 2-1-15,0-2-3 0,0 1 0 0,0 2-11 0,0 1 2 16,0-3 2-16,0 3-3 0,0 0-6 0,0-1 8 15,0 4-5-15,0-8 5 0,0 2 0 0,0-4 7 16,2 2-6-16,-2-8 1 0,4 2-24 0,-4-5-21 16,0 1-21-16,0-1-27 0,0 7-28 0,3-7-44 0,-3 0-8 0,-3 0-45 15</inkml:trace>
  <inkml:trace contextRef="#ctx0" brushRef="#br0" timeOffset="36294.42">11014 5591 2102 0,'-4'-7'17'0,"5"7"20"16,5-2 4-16,-9 3 2 0,3-6 1 0,3 5-3 0,-3-4-4 15,3 5-7-15,-3-1-45 0,0 0-51 0,0 7-33 16,-6-6-47-16,9 4-61 0</inkml:trace>
  <inkml:trace contextRef="#ctx0" brushRef="#br0" timeOffset="37194.12">11478 5429 1868 0,'0'-3'27'0,"6"3"22"0,-6-3 25 0,0 3 2 16,0 3 26-16,0-3 12 0,0-3 9 0,3 6 0 16,-3-1-18-16,2-1-17 0,-2 3-19 0,0-2-5 0,0 5-24 15,0-5-13-15,0 1-11 0,0-1 3 0,0-1-12 0,0 1-3 16,0 0-7-16,0-1 1 0,0 0-4 0,0 6 2 16,3 1 5-16,-3 2-1 0,0 2-1 0,0 2 0 15,0 2 4-15,0 3-3 0,0 1 8 0,0 0-4 16,0-1-2-16,0 1-2 0,0 0 5 0,0 1-2 15,-3-3-7-15,3 5 8 0,-2-2-2 0,2-1 2 0,0-1-7 16,0 2 6-16,0-5-2 0,0 1 0 0,0-2 3 16,0-2-4-16,5 0-1 0,-4-3 3 0,1 1 2 15,2-3-2-15,-1 0 3 0,6-1-1 0,-3 1 1 0,2-1 3 16,2 1-3-16,-1-1 2 0,3 0 0 0,0-1-1 16,3 1-2-16,-3-2 2 0,3 3-2 0,-1-3-3 0,-1 0 6 15,0-1-9-15,-2 3 6 0,1-5-2 0,-2 3-2 16,1-4 0-16,-3 1 6 0,-1-2-4 0,0 0-2 0,-1 0 1 15,3 0 1-15,-5 0 3 0,6 0-1 0,-4-2 1 16,6 1-4-16,-2-4 4 0,5 3-5 0,0-3 7 16,2 2-7-16,-1-3 4 0,2 1-3 0,0-2 3 15,-2 2 0-15,-2 2-3 0,1-2 5 0,-3-1-4 0,-3 1 4 16,0 5-8-16,-2-4 6 0,-3 3 4 0,0-2-1 16,-3 0 3-16,1-2-1 0,2 2 1 0,-2-2 3 15,0-2 2-15,3-1-1 0,-3 0-3 0,5-4-1 0,-1-1-3 16,0-2 4-16,2-2-4 0,-2-2 2 0,1 0-1 15,1-3 6-15,-1 2-8 0,-1-2 4 0,0 1 3 16,-3-1-2-16,-3 1 0 0,2 1-1 0,-2 1-5 16,0 1 0-16,0-1 2 0,-2 1-5 0,2 0 1 0,-3 2-2 15,-1 1 4-15,-2-3-7 0,4 4 7 0,-5-1-3 16,4 1 0-16,-2-2-1 0,2-1-2 0,-1 4 1 0,-1 0-2 16,1 0 4-16,2 4-4 0,-1 1 0 0,-1 0-3 15,1 3-13-15,3 1-19 0,-3 3-36 0,7-1-28 16,-8-3-36-16,4 5-48 0,-2 0-51 0,2 0-69 0,-3 0-39 15</inkml:trace>
  <inkml:trace contextRef="#ctx0" brushRef="#br0" timeOffset="38495.11">12546 5862 1017 0,'8'27'38'15,"-8"-27"-5"-15,0 0-13 0,0 0 45 16,0 0-22-16,0 0 13 0,0 0 0 0,0 0 0 0,7 26-14 0,-7-26 20 16,0 0 19-16,0 0-37 0,0 0 35 15,0 0-7-15,0 0 1 0,0 0-4 0,0 0-1 0,0 0-21 16,0 0-8-16,0 0-5 0,0 0-6 0,0 0-12 16,0 0-4-16,0 0 4 15,0 0 13-15,0 0 4 16,0 0 5-16,28 13 1 0,-28-13 3 0,0 0 1 15,0 0 0-15,0 0-13 0,0 0-9 0,0 0-4 0,0 0-1 16,90 79-6-16,-90-79 10 0,0 0-3 16,15 61-12-1,-7 17-4-15,-18-57-1 0,1-1-7 0,-6-1-12 16,1-2-27-16,-5 2-25 0,3-1-49 0,1-5-44 16,2 2-34-16</inkml:trace>
  <inkml:trace contextRef="#ctx0" brushRef="#br0" timeOffset="39895.53">13187 5437 1571 0,'15'-26'20'0,"-15"26"27"0,0 0 12 16,0 0 11-16,0 0 12 0,0 0 18 0,0 0 18 15,0 0-9-15,7-17-18 0,-7 17-11 0,0 0-1 16,0 0 0-16,0 0-8 0,0 0-11 0,0 0-9 16,0 0-9-16,0 0-5 0,0 0-7 0,0 0-2 15,0 0-24 1,0 29-18 0,-17 84 23 15,15-97-9-31,0-1 6 0,2 1-6 0,0 0 8 15,2-1-11-15,-2 0 3 0,4 0-3 0,-4 0 3 16,3 0 0-16,3 0 2 0,-3-3-6 0,3 3-3 16,0-2 9-16,0 0 0 0,1-2 2 0,1 3-4 0,-2-2 1 15,0 1 0-15,3-1 4 0,0 0-2 0,1-1-1 16,-1-1-2-16,2 0 6 0,1-3 2 0,-2 1-1 16,4 0 1-16,-2-2 5 0,0-1 9 0,0-2-5 0,1 0 8 15,-2-1 0-15,2 1-2 0,-4-3 3 0,6 3-1 16,-4-3-2-16,0 0-11 0,0 0 2 0,0 0-2 0,0 0-6 15,0-4-2-15,-2 2-2 0,0 2 2 0,-1-2-6 16,-1 0 5-16,1-2-4 0,-1 2 6 0,2-3-2 16,1 1 7-16,-2 0-5 0,2-4 1 0,-2 2 4 0,-1-1 3 15,4-1 8-15,-4 0-2 0,2-2 4 0,0-3 10 16,-3 1 8-16,0-3 4 0,2 5 6 0,-1-9 0 16,-1 6-4-16,-1-7-4 0,-2 4 3 0,1-3-18 0,-1 3 3 15,-3-2-10-15,0 0-7 0,0-1-2 0,-3 4-5 16,3-3 2-16,-4 2-8 0,1 0 7 0,-2 1-9 15,2 2-3-15,-3-3 0 0,-1 2 2 0,2 2 2 0,-1-2-9 16,0-1 9-16,-1 1-4 0,4-1 3 0,-5 2-2 16,5 2-13-16,-1-2-15 0,-2 0-15 0,4 3-13 0,-1-3-22 15,-1 5-25-15,2-1-13 0,1-1-31 0,-1 5-30 16,-2 0-48-16,2 2-32 0,2-2-63 0</inkml:trace>
  <inkml:trace contextRef="#ctx0" brushRef="#br0" timeOffset="40545.73">13784 5054 1256 0,'2'0'57'16,"-2"1"-11"-16,-2 1 24 0,2-2 15 0,0 0 15 16,0 1 16-16,0 1 18 0,2-4 17 0,-2 2-52 15,0-3 23-15,2 5-7 0,0-2-8 0,1 1-17 16,-3 1-7-16,3-2-10 0,-2 5-13 0,-1-5-6 0,2 2-9 16,-2-2-7-16,2 3-2 0,-2-3 7 0,4 0-10 15,-1 0-2-15,4-3 1 0,3 2 3 0,3-3 1 0,0 2-5 16,5-3-7-16,0-1-3 0,5 1 3 0,-1 0-4 15,-4 0-8-15,3 0-1 0,0 1 0 0,0 0-6 16,-3 2-2-16,1-2 3 0,-1 3-5 0,-3-2-2 0,0 1 10 16,-1 0-6-16,-6 2-10 0,3-3-3 0,-8 3 10 15,3 0-1-15,-1-2-4 0,-4 2-2 0,-1 0-15 0,0 0-7 16,0-2-24-16,3 2-5 0,-3-1-37 0,0 1-26 16,-3 1-26-16,3-1-33 0,0 2-28 0,-1 0-24 15,1-4 11-15,-3 7-33 0</inkml:trace>
  <inkml:trace contextRef="#ctx0" brushRef="#br0" timeOffset="40845.61">13944 5058 1745 0,'0'-1'21'16,"3"-1"20"-16,0 1 23 0,-1 2 15 16,-2-1 11-16,0 0 2 0,0-1 9 0,0 2 10 0,0-1-16 15,0 0-16-15,0 2-22 0,1-1-15 0,-1 1-10 16,3-2-11-16,-3 2 0 0,2 1-13 0,-2-1-7 16,0 1-2-16,0 1-3 0,1 1 8 0,1 3-3 0,0 1 11 15,0 1-8-15,1 4 3 0,0 0 1 0,-1 3 3 16,1 2-2-16,1-2-3 0,-1 3-2 0,-3 1-1 15,4-3 1-15,-4 2-6 0,2-1 5 0,1-3-4 0,-3 1 8 16,3 0-10-16,-1-4-9 0,-1-1-25 0,3-4-18 16,-4-1-28-16,0 2-53 0,0-3-34 0,0 0-70 15,0-2-23-15</inkml:trace>
  <inkml:trace contextRef="#ctx0" brushRef="#br0" timeOffset="41413.24">13944 5784 1666 0,'3'5'16'0,"0"-4"14"0,-3-2 10 15,2 2 7-15,-1 1 7 0,-1-2 8 0,0-7 9 16,3 9 11-16,-3-7-12 0,0 8-14 0,2-4-7 15,-2 2-9-15,-2-2-5 0,2 2-9 0,0-1-7 0,2 2-12 16,-2 1-5-16,0-1 1 0,1 0-3 0,-1 4 3 16,4 4 5-16,-2 1-3 0,-2-1 3 0,3 1 0 15,-3 1 0-15,0 2 2 0,0 2-3 0,0-1-1 16,0-4 0-16,0 2-4 0,0 0-2 0,0 3 0 0,0-3-3 0,0-1 2 16,0 2 2-16,0-5 1 0,-3 0-23 15,3 2-24-15,0 1-36 0,0-6-31 0,0 4-52 0,0-5-30 16</inkml:trace>
  <inkml:trace contextRef="#ctx0" brushRef="#br0" timeOffset="42413.11">15009 5187 1528 0,'0'0'10'0,"4"-1"25"0,-4 2 14 0,-3 2 18 16,2-3 10-16,-1 3 7 0,1-3 9 0,-1 2 9 0,-1-3-13 15,3 2-11-15,-3 2-11 0,3-3-19 0,0 2-11 16,0 1-7-16,-4 1-10 0,2-2-5 0,-4 6 8 15,3 0-14-15,-6 2 11 0,0 1 3 0,-3 3 5 0,2 1 1 16,-4 3 1-16,2-3-2 0,-3 3-3 0,0 1-1 16,0 1-12-16,1 1-6 0,-3-2 0 0,1 4 1 15,-3-1 0-15,0 3 1 0,1-3-3 0,-3 1-3 0,3-1 2 16,0 0 4-16,0 0-4 0,3-2-4 0,-4-1 5 16,5 0-5-16,-1-4-3 0,2 0-29 0,0-2-15 15,0-1-26-15,0-2-42 0,-2-2-18 0,5 5-38 16,-1-9-27-16,3-1-17 0,-7-1-19 0</inkml:trace>
  <inkml:trace contextRef="#ctx0" brushRef="#br0" timeOffset="42814.88">14583 5177 2038 0,'4'0'19'0,"-4"0"23"0,1 0 14 0,2 3-2 15,-3-3 10-15,1 1 8 0,-5 0 13 0,10 2 6 16,-6-1-14-16,0 1-18 0,3 1-16 0,-3-3 2 16,0 2-11-16,0-3-6 0,4 2-15 0,-4 0-8 0,2-1-1 15,0 3-8-15,2 3 6 0,-1 0 5 0,1 5-5 16,4 0 3-16,-1 3 5 0,4 1 5 0,-2 3 3 15,4 0 5-15,-2 2 2 0,4-1 0 0,-2 2 4 0,2-1-3 16,2 4-1-16,-4-4-4 0,2 0-5 0,0 2-5 16,0-2-2-16,-2 0-1 0,2-1-5 0,-2 0 4 15,0 0-5-15,-1-1-1 0,0-1 1 0,-1-1 3 0,0 1-7 16,-2-2 0-16,-1-1 2 0,-1-3-3 0,1 0 5 16,-1 0-1-16,-5-3-1 0,4-1-1 0,-3-1 3 15,0 1-3-15,1-6 5 0,-1 4-4 0,2-6-4 0,-4 3 4 16,2-3-1-16,0 2-1 0,0 1-2 0,-3-3-1 15,2 0-24-15,2 0-8 0,-4-5-23 0,3 7-23 16,-3-7-20-16,0 5-33 0,0 0-36 0,-1 0-34 0,-1 0-33 16,2 0-23-16</inkml:trace>
  <inkml:trace contextRef="#ctx0" brushRef="#br0" timeOffset="43485.4">14577 4979 1248 0,'0'0'57'0,"-13"-37"-19"0,13 37 8 0,0 0 9 0,0 0 20 16,0 0 3-16,0 0 15 0,0 0 11 0,0 0-50 16,0 0 33-16,0 0 6 0,0 0-3 0,0 0-12 15,0 0-5-15,0 0-8 0,0 0 0 0,0 0-3 16,0 0-8-16,0 0-8 0,0 0-7 0,0 0-8 0,0 0-1 16,0 0 1-16,0 0-9 0,0 0-2 0,0 0-5 15,0 0 5-15,0 0 12 16,0 0-7-16,0 0-9 0,23 5-1 0,-23-5 6 15,0 0 1-15,0 0 6 0,0 0 1 0,0 0-1 16,0 0 3-16,0 0-10 0,80 21 2 0,-80-21-5 0,0 0-2 16,163 26-5-16,-134-26-8 0,1 0-1 0,0 3-7 15,1-3 7-15,2 0 0 0,-3 0 3 0,-1 0-6 16,-1 0-1-16,-4 2 4 0,0-2-1 0,-2 0 4 0,-5 0-2 16,-2 1-7-16,-5-1 0 0,1 0 5 0,-11 0 17 46,0 0-7-14,0 0-55-17,0 0 3-15,0 0-22 0,0 0-23 16,0 0-44-16,0 0-28 0,0 0-33 0,0 0-48 16,0 0-23-16</inkml:trace>
  <inkml:trace contextRef="#ctx0" brushRef="#br0" timeOffset="45398.13">15587 5241 1622 0,'0'-3'17'16,"3"3"23"-16,-3 0 15 0,-3 0 16 0,3 0 17 15,-5 0 14-15,10 0 6 0,-10 0 2 0,5 0-6 16,0 0-7-16,0 0-12 0,5 2-7 0,-4-1-22 0,-1 1-13 15,0 1-5-15,0-1-1 0,0 0-14 0,0 1-13 16,0-1-3-16,0 1-6 0,-1-3 4 0,1 2-2 16,0 0 3-16,0-1-1 0,0 2-1 0,-5-2 1 0,5 0-3 15,-3 1 0-15,3 3 3 0,-2 0 9 0,1 3 2 16,-2 2 7-16,2 2 4 0,-1 4-2 0,0 0 1 16,2-2 3-16,-4 3-7 0,4-4-9 0,-3 4-2 0,3-2-6 15,-3 0-1-15,2 2-4 0,-1 1 4 0,1 0-2 16,1 1 4-16,0-1 1 0,-5 3-6 0,5-1 0 15,0 0 5-15,-3 0 1 0,6-2-7 0,-3 0 1 0,0-1 3 16,0-2 1-16,5 2-3 0,-4-5 3 0,1 1-1 16,2 0 1-16,-4-3 4 0,3-1 0 0,3 2-3 15,-3-4 4-15,3 3-2 0,2-5 3 0,-1 5-3 0,-4-5 2 16,6 3 2-16,-3-2-2 0,3 2 1 0,0-3 1 16,-1 3 10-16,3-6-3 0,0 4-7 0,1-4 7 15,0 4 2-15,1-2-5 0,-4-3 2 0,2 1-5 0,-4-1-3 16,-1 0-4-16,0 2 11 0,-3-3-4 0,3 0-7 15,-3-3 2-15,5 3-3 0,-4 0 2 0,5-1-4 0,-1 0 5 16,-1-2-6-16,2-1-2 0,0-2 1 0,4 4-1 16,-3-6-3-16,0 0 7 0,4 0-4 0,0 1-1 15,5-2 4-15,-3-3 2 0,-1 1 0 0,3 0 3 0,-3-2 6 16,0 2 5-16,-2-3 11 0,-2 3 16 0,2-4 3 16,-4 5 0-16,0-7 5 0,0 7-1 0,-3-6 3 15,3 7-7-15,-6-7 4 0,3 5-17 0,-1-3-6 16,-1 0 1-16,-4-3-1 0,3 3 1 0,-6-1-2 0,2-3-1 15,-1 2-15-15,1 0-1 0,-4 1-4 0,2-1-3 16,-1 0 1-16,1 0-6 0,-2 1-2 0,2-1-6 0,3 1 4 16,-4 1-1-16,1-1 13 0,-2 1-8 0,2-2-8 15,0 3-13-15,-1 1-20 0,-4-1-9 0,5 4-33 16,-7-4-25-16,8 9-52 0,2-4-37 0,-1 2-35 0,-1 4-30 16,-2 2-45-16,4 0-44 0,0 0-30 0</inkml:trace>
  <inkml:trace contextRef="#ctx0" brushRef="#br0" timeOffset="46964.69">16865 5450 1649 0,'3'-1'6'0,"5"-2"24"0,-2 1 24 16,-6-3 14-16,-2 5 16 0,4-2 20 0,-4 2 9 15,-1-4 1-15,2 2 2 0,-1 0-17 0,2 4-19 0,-2 0-11 16,2-2-14-16,0 2-21 0,2 0-8 0,-2 0-6 16,0 0-4-16,2-1-14 0,-1-1-1 0,2 0-4 0,-1 2-2 15,-2-2 0-15,3 0 7 0,4 0 2 0,-1 2-2 16,5-2 12-16,0 0-5 0,4 1 5 0,-1 1-1 16,5-2-3-16,-1 1-4 0,5-1 1 0,-1 0-2 0,0 2-1 15,-2-2-3-15,1 0-2 0,5 0 4 0,-8-2 2 16,2 2 1-16,-3-1-4 0,-2-1 5 0,-4 1-11 15,-1-1-13-15,-1-1-17 0,-3-1-16 0,2 0-30 0,-4 4-23 16,-3 0-28-16,1 0-24 0,-2 4-28 0,0-4-27 16,-2 0-5-16,-3 2-49 0</inkml:trace>
  <inkml:trace contextRef="#ctx0" brushRef="#br0" timeOffset="47177.56">16907 5601 1780 0,'2'0'17'0,"4"3"7"16,-5-1 17-16,-1-2 7 0,2 3 6 0,-2-8 6 15,0 5 10-15,0-2 5 0,2 4-12 0,0-4-1 16,0 2-14-16,2 2-6 0,-3-2 5 0,1 0-7 0,6 0-7 16,-1 0-1-16,0 0-8 0,4 2-1 0,4-2-14 15,-2 3 12-15,4-3-11 0,1 1 5 0,-3-1-6 0,6 0-3 16,-2 0 1-16,-1 1-7 0,3-1-3 0,2 0-42 15,-4 1-32-15,5 5-42 0,0-5-42 0,-5 4-44 16,4-5-17-16,-5 5-63 0</inkml:trace>
  <inkml:trace contextRef="#ctx0" brushRef="#br0" timeOffset="47631.28">17701 5027 2129 0,'0'-6'17'15,"5"5"28"-15,-5 0 13 0,0 1-3 0,-5 0 17 16,6 1 3-16,-7-1 8 0,6 1 2 0,-3 1-11 0,3 0-31 16,-2 1-13-16,2-2 2 0,0 1-13 0,-2 0-4 15,4-1-10-15,0 1-4 0,-2 0-3 0,0-1 0 16,3 2 3-16,-3 2-4 0,5 6 5 0,-5 1-4 0,0 1 4 16,0 5 0-16,1 3 0 0,-2 3 1 0,2 0 1 15,-1 1 3-15,0 1-9 0,0 1 3 0,2 0 3 0,-2-1-2 16,-2 1 2-16,4 0-1 0,-4 0-3 0,4-1 2 15,-2 1 3-15,2 1-3 0,-2-5-1 0,4 1-3 16,-3 0 2-16,-1-4 0 0,4 1-1 0,-2-2 2 0,1-3 0 16,1-1-5-16,-2-2 0 0,2-2-7 0,1-3-27 15,-1-1-4-15,1-5-12 0,-1 3-29 0,0-6-24 16,-4 2-20-16,6 2-22 0,-12-3-27 0,10 4-12 0,-2-6-9 16</inkml:trace>
  <inkml:trace contextRef="#ctx0" brushRef="#br0" timeOffset="48048.02">17696 5011 1666 0,'6'-11'17'0,"2"5"27"0,1-6 19 15,-11 8 11-15,2-4 17 0,0 1 11 0,0 1 7 0,6 2 3 16,-6-2-7-16,3 3-23 0,1-1-14 0,1 1-7 16,-1-2-18-16,1 2-11 0,3-2-8 0,3-1-2 15,-2 1-14-15,5-2-3 0,-2 2-5 0,5 3-5 0,-1-2 5 16,3 2-2-16,1 1 2 0,4 4 5 0,0-1-3 16,4 2 1-16,-1 3-1 0,1-1 1 0,1 2-5 15,1 2 10-15,0 0-8 0,0 3-2 0,-5 2 6 0,5-1 2 16,-4 1-4-16,-3-2 3 0,1 0 1 0,-5 3-6 15,-5-2 5-15,1 1-4 0,-4-4 1 0,-3 3 0 16,-3-2 3-16,-1 3-2 0,0 1 2 0,-3-3 0 0,-2 1 2 16,-1 1 3-16,-4 0-8 0,1-1 4 0,-1 5 5 15,-3-4-5-15,-6 4-1 0,1-2 4 0,-4 2-4 16,0-4-1-16,-2 2 8 0,-2 1-6 0,0-3 3 0,-1-3-7 16,1-1 2-16,1 1-7 0,-2-2 5 0,3-2 0 15,-2-1-3-15,-2-2 2 0,2 0-8 0,-2-1 8 16,2-2-11-16,1 0-31 0,1-6-19 0,-2 4-39 0,2-2-49 15,-7 0-52-15,5-5-77 0</inkml:trace>
  <inkml:trace contextRef="#ctx0" brushRef="#br0" timeOffset="48899.5">17230 5217 1476 0,'4'-2'18'0,"3"4"6"16,-3-2 10-16,-8 0 15 0,4 2 3 0,4 2 4 16,-8-2 0-16,4-2 2 0,0 0-21 0,4 0-3 0,-4 4-12 15,0-3-14-15,3 2 2 0,-1-3-1 0,4 5 12 16,-3 0 2-16,5 1 8 0,-1 3 1 0,2 0 1 15,1 0 5-15,1 5-5 0,-1-3-3 0,-2 3-10 0,1 1-6 16,3 0-6-16,-2 0 1 0,2 0-2 0,2 2-4 16,1-1 3-16,4 2 0 0,-1 2-5 0,3-3 3 15,-1-2-3-15,0 0-1 0,-3 1 2 0,-2-2-2 0,-3-1-3 16,-3-5 1-16,-1 2 3 0,2-2 0 0,-9-1 1 16,2 1-1-16,-3-3 1 0,0 1-4 0,2-3 3 15,-4 4 6-15,2-3-4 0,0-2 3 0,-3 5 2 0,2-2 3 16,-4 0-2-16,0 1 6 0,-3 0-1 0,3 1-4 15,-5 1-1-15,-1 0 5 0,1 0-5 0,-2 0-5 16,-3 0 11-16,3 2-9 0,-3 1 0 0,0-3-3 0,0 0 2 16,0 2 1-16,-3 0-1 0,5-1 3 0,-1 0-7 15,4-1-2-15,-1 1 3 0,4-2-3 0,-2 1 1 16,1-1-3-16,2-1 1 0,-3 2 2 0,0 0-29 0,2-3-22 16,-1 3-43-16,5 5-42 0,-3-11-50 0</inkml:trace>
  <inkml:trace contextRef="#ctx0" brushRef="#br0" timeOffset="49599.07">18451 5326 1949 0,'0'0'28'15,"0"0"31"-15,0 0 20 0,24-26 21 0,-24 26 14 16,0 0 11-16,0 0 3 0,0 0 2 0,0 0-23 0,0 0-36 15,0 0-14-15,0 0-22 0,0 0-14 0,0 0-2 16,0 0-17 0,48 63-6-1,-42-48 9-15,1 3-3 16,-1 1 2-16,1-3-2 0,1 3 3 0,-2 1-1 16,2-2-3-16,-1-1-1 0,1 1 1 0,1 3-2 15,-2-4 6-15,-1-1-5 0,1-2-1 0,-7-14 17 16,9 28-12 15,-9-28 16-15,0 0 11-16,0 0-9 15,0 0-5-15,-19-25-18 16,19 25 22 15,-36-71-16-31,43 19-4 31,-7 52-22-15,0 0-9-16,0 0-6 0,0 0-23 16,114-147-23-16,-96 141-27 0,-6-2-28 0,3 6-37 0,-2 2-41 15,-2-3-25-15,2 3-31 0</inkml:trace>
  <inkml:trace contextRef="#ctx0" brushRef="#br0" timeOffset="50532.49">18955 5403 1815 0,'-4'-5'17'0,"4"1"22"0,0-2 2 15,0 0 6-15,-3-2 7 0,3 3 2 0,-5-4 10 16,5 4 11-16,-3-2-15 0,5 1-16 0,-5-1 4 16,0 2-4-16,1 1-12 0,1 0-1 0,1 0-7 0,0 0-13 15,-2 0-6-15,-4 3-6 0,0 0-5 0,2-2-4 16,-8 3 8-16,3 0-5 0,-8 4-1 0,2 0-2 16,-3 1 2-16,-1 3 1 0,1 1 1 0,0 1 3 0,-1 3-7 15,1 2 5-15,0 0-2 0,3 0 5 0,0 3 1 16,4-2 1-16,-1 1-5 0,3-1 2 0,3-2 3 15,0-1-3-15,6 0 2 0,-3 0-3 0,6-2-2 0,-3-1 2 16,6-3 5-16,2-1-2 0,-1-1-1 0,8-2-1 16,0 1 3-16,3-4 1 0,6 0 2 0,4-4-7 15,2 0-17-15,-3-1-14 0,2-2-4 0,-1-4 4 0,-2 4-19 0,-5-4-6 16,-3 1-7-16,-6-1 6 0,-2 3 9 16,-4-5 9-16,3 3 11 0,-7-3 1 0,2 4 11 0,-4-4 7 15,2 3 21-15,-2-2 4 0,-2 1 15 16,2 5 11-16,-6-2-4 0,6 3 11 0,-3-2 8 0,5 6 10 15,-7-1-21-15,8 2 11 0,-7 2-15 0,4-1-5 16,-4 0-3-16,4 2-8 0,-2 0-7 0,0-2-11 16,-4 3 5-16,-3 2-8 0,6-2-1 0,-3 3 5 0,0 1-2 0,2-1 0 15,-1 3-6-15,1 1 4 0,1-1-1 16,3 1-1-16,-2-1 1 0,4 1-4 0,4 1 2 0,1-1-4 16,2 0 4-16,3 0-2 0,0-1 4 0,6-2-2 15,3 0-1-15,0-1-5 0,0-2-6 0,2-2-11 16,2-3-3-16,-3-2-9 0,1-1-2 0,-2 0-6 0,-2-4-4 15,-4-1 9-15,0-2-4 0,-3-1 22 0,0-3 4 16,-3-2 12-16,2-1 11 0,0-3 28 0,-7-1 12 16,3 2 21-16,-3 6 32 0,1-4-1 0,-5 8 30 0,-1-3 7 15,1 10 10-15,-8-5-5 0,7 7 11 0,-7-1-15 16,6-1-13-16,-2 2-8 0,4-5-28 0,0 7-9 16,0-4-23-16,4 2-19 0,-4 0-17 0,2 0-9 0,-2 2-15 15,0 1-2-15,0-1 5 0,0-2-4 0,0 1 5 16,0 6-2-16,0-2-2 0,0 1 3 0,2 6 4 15,-2 0-1-15,4 6-2 0,-4-1 2 0,2 5-1 0,-1-1 0 16,-1 4-2-16,4-3-2 0,-4 1 6 0,4 3-2 16,-4-2-1-16,0 1 0 0,1 0-5 0,-1 3 4 15,3-1 5-15,-3 1 2 0,-3 0-3 0,2 2-2 0,1-4 1 16,0 3 0-16,-4-3 1 0,4 1-3 0,-4-2 0 16,3 0-3-16,-4 0-1 0,4-7 0 0,-1-1 4 0,2-4-1 15,-2 4 1-15,2-7-1 0,-4-4-1 0,4-1 2 16,0-2 0-16,0-2 4 0,0 1-4 0,-3 0 1 15,3-2 3-15,0 0-1 0,0-2-1 0,0 2-2 0,0 0 5 16,0 0-2-16,0 0-3 0,0 0-4 0,0 0 1 16,-2 0 4-16,-3 2-3 0,0-6 2 0,1-3-7 0,-6 1 4 15,-1 0 7-15,0-2 3 0,-4-3-6 0,0 1 0 16,0-6 5-16,0 3-5 0,-3 0-1 0,3-2-4 16,1 0-20-16,-3-2-16 0,5 4-19 0,-6-8-22 15,9 6-33-15,0-9-21 0,3 1-35 0,6 0-38 0,-3-2-40 16,3 1-38-16,6-7-46 0</inkml:trace>
  <inkml:trace contextRef="#ctx0" brushRef="#br0" timeOffset="50738.36">19344 5088 2529 0,'4'-2'4'16,"-4"-1"14"-16,4-1 10 0,-3 4-1 0,-1-4 1 15,-1 7 3-15,2-3-1 0,-1 1-8 0,0-1-11 16,0-1-26-16,0 1-41 0,0 0-36 0,-5 1-49 0,5 1-77 16,0-2-17-16</inkml:trace>
  <inkml:trace contextRef="#ctx0" brushRef="#br0" timeOffset="51249.05">19491 5478 2491 0,'2'-5'7'0,"4"3"25"16,0 1 17-16,-5-4 7 0,-4 3-6 0,5 2 9 16,-2 2 8-16,-2-4 12 0,2 9 2 0,-3-9-19 15,6 5-13-15,-7-1-8 0,8 0 7 0,-7-2-5 0,6 1-10 16,-3-1-17-16,2 0-3 0,-1 0-13 0,1 0-2 16,-2-1 6-16,1 1-1 0,5-2-10 0,-2-1 6 15,4-2 2-15,1 2-8 0,3-3 3 0,0 0-14 0,4 0-13 16,1-5-9-16,0 6-1 0,-3-2-7 0,1-1 2 15,-2-2-1-15,-2 2-3 0,-2-3-5 0,0 2 1 16,-1-3 3-16,-5 4 6 0,1-4 5 0,0 3 0 0,-4-3 4 16,0 4 5-16,0-1 18 0,-4 2 8 0,4 2 4 15,-4 0 6-15,1 2 8 0,0 1 9 0,-2 2 3 16,2 0 5-16,-1 0-3 0,-2 2 1 0,1-2 1 0,-2 3-6 16,-1 2-7-16,-1-3-11 0,0 3-2 0,-2 0-8 15,-2 3 7-15,0-3-4 0,-2 7 5 0,0 0 0 16,0 1-1-16,0-3 0 0,3 6 2 0,0-2 0 0,2-1-5 15,2 2 14-15,2-5-11 0,3 4-1 0,0-5 2 16,3 3 4-16,0-2-5 0,0 3 6 0,3-3 2 0,-1-1-17 16,7 3 11-16,-3-3 2 0,7 1 0 0,-1-2-4 15,5-1 1-15,2-1-4 0,3-3-14 0,4-1-21 16,-1-5-41-16,5 1-40 0,-1 1-43 0,2-8-48 16,4-2-31-16,-8 0-71 0</inkml:trace>
  <inkml:trace contextRef="#ctx0" brushRef="#br0" timeOffset="52065.54">20027 5288 2020 0,'2'0'18'0,"-1"-5"21"0,1 1 17 15,-2 1 10-15,0 2 11 0,-2-3 4 0,2 7 2 0,-1-3 8 16,2 1-13-16,-4 1-15 0,3-2-22 0,-3 2-9 16,3-1-9-16,0 2-8 0,0-1-1 0,0-2-7 15,0 0-5-15,0 0-11 0,0 3 5 0,0-3 1 0,0 0-3 16,0 0-6-16,3 2-11 0,-3-2-9 0,0 0-1 16,2-2 2-16,-2 2-11 0,1 0-17 0,-1 0-13 15,0-3 4-15,0 3 5 0,3 0 8 0,-3 0 1 16,5 0 2-16,-2-5 1 0,1 5 21 0,-1-1 18 0,3-1 6 15,0 0 3-15,1-2-3 0,-5 0 7 0,4-1-2 0,-3 1 11 16,0-5-4-16,2 1 0 0,-2 0 0 0,-1 0 10 16,-2 0 4-16,2-2 9 0,-4 1 12 0,0 4 5 0,-1-1 7 15,-2 4-3-15,0-2-1 0,0 0-5 16,-3 4-6-16,1-2-14 0,-4 2-9 0,4 0-10 0,-2 0-5 16,-3 2 4-16,1 1-3 0,1-1-2 0,-4 3 1 15,4 3 2-15,-4-1-1 0,4 0 4 0,-2 3-2 16,1 0-5-16,0 1 2 0,3-1-3 0,-1 3 5 0,4 1 0 15,-1 2-2-15,1-1 2 0,1 1-4 0,3 2 2 16,-2 0 1-16,3 0 3 0,3 0-4 0,-2 2 2 16,3-3-4-16,0 4 2 0,5 0 3 0,-2-5-1 0,4 2-4 15,2-1 0-15,4-2 3 0,3 0-2 0,0-2 6 16,6-4-3-16,4-1 3 0,1-3 3 0,5 0 4 16,3-7 5-16,4-4-2 0,-1-2-4 0,3-3 2 0,-1-4-2 15,0-3-5-15,-3-2-1 0,-6-3-8 0,-2 1 2 16,-7 0 0-16,-2-6 8 0,-7-1-9 0,2 0 2 15,-10-4 1-15,3 1 6 0,-6-6 3 0,-1 3-7 0,-1-4 0 16,-2 0-3-16,-7 2 14 0,1-3 3 0,-1 4 10 16,-2 2-5-16,-1 4 0 0,-2-1 2 0,4 5 4 0,-3 2 0 15,6 6-7-15,-3 0 0 0,4 4-11 0,-2-1-4 16,2 5 6-16,1 2 0 0,-1 3-1 0,2 2-1 16,-3-2 1-16,3 2-3 0,0-1-1 0,0 4 5 0,0 0-10 15,3 0-1-15,-3 2 1 0,0-2-7 0,-3 3 2 16,3-1-7-16,-1 3 6 0,-1 0 0 0,2 3 1 15,0 5 1-15,0 3 0 0,0 3 4 0,0 1-2 0,-3 6 2 16,3 3-3-16,-3 0-3 0,2 2 4 0,-1 0 3 16,-2 2-5-16,1-2 4 0,1 2-6 0,2-2 5 15,-1 1 4-15,-2-2-4 0,0-2 2 0,3-1-3 0,-5-2-1 16,5 1 3-16,-1-2 2 0,-1-4 1 0,1 5-12 0,-2-4 0 16,1-3-22-16,1 0-24 0,-1-3-13 15,2-1-27-15,-2 1-21 0,-2-2-31 0,4-1-20 0,-1 0-34 16,-2-4-20-16,3 0 11 0,0 0-29 0</inkml:trace>
  <inkml:trace contextRef="#ctx0" brushRef="#br0" timeOffset="52449.31">20300 5309 1859 0,'-5'-8'15'0,"5"5"26"0,0-2 27 16,5 5 16-16,-5-5 15 0,0 5 11 0,0-3 10 15,0 3 10-15,0 0-15 0,0 0-20 0,1 3-28 16,1-1-10-16,-1 1-20 0,2-1-7 0,0 1-14 0,2-3-13 16,-4 2 3-16,5-2-4 0,-3 1 0 0,9 1-3 15,-1 0 2-15,-1-2 3 0,5 3 1 0,3-1-1 16,5 1 3-16,-1-2-2 0,-1-1 0 0,-3 1-4 0,3-1 2 16,0 3-12-16,1-6-4 0,2 2-6 0,-6 0-16 0,3 1-4 15,-4-5-6-15,7 5 2 0,-11-3 0 16,2 3 8-16,-9-2 12 0,-2 2 10 0,0-2 13 0,-4 1 8 15,0-1 10-15,0-1 2 0,0 3 8 0,0-2 4 16,-4 2 11-16,0-3 11 0,4 6 7 0,-6-3 1 0,6 2 2 16,-8-2 2-16,4 3-1 0,-3-3-4 0,7 0-12 15,-4 2-17-15,4-1-8 0,-4-1-2 0,4 2-10 16,-1 0-4-16,1 1-8 0,0-2-5 0,0 0-1 0,0 2 2 16,-2-1-2-16,0-2-1 0,2 3 2 0,0 1 5 15,0 0-1-15,0 4 3 0,0 1 0 0,-2 3 0 16,4 1-1-16,-2 3-1 0,2 0 3 0,-2 0-8 0,2 1 3 15,-2 0-1-15,1-2-1 0,3 3-12 0,-4-8-28 16,8 1-16-16,-5-6-46 0,5 2-27 0,-7-3-36 16,2-1-42-16,-3 4-47 0,5-6-33 0,-7-4-10 15</inkml:trace>
  <inkml:trace contextRef="#ctx0" brushRef="#br0" timeOffset="52617.21">20810 5015 2166 0,'-7'-3'27'0,"8"2"20"0,-5-3 37 0,4 4 10 16,-5 2 17-16,2 0 6 0,3-1 1 0,0-2-1 15,-1 4-30-15,-2-2-19 0,3 1-35 0,0-2-13 0,3-2-29 16,-2 2-25-16,2-1-38 0,2 2-39 0,-5-1-33 16,-5 5-48-16,10 2-68 0,-2-1-32 0</inkml:trace>
  <inkml:trace contextRef="#ctx0" brushRef="#br0" timeOffset="53400.72">21038 5368 1493 0,'0'-10'10'0,"1"0"5"0,5-1 13 0,-10 0 4 16,2 0 3-16,1 1-1 0,-2-5 4 0,0 5 15 0,1 0-11 15,1 2 1-15,-5-1-17 0,0 4-1 0,0 0-4 16,1 0-1-16,-4 2-1 0,2 1-17 0,-2 2 0 16,-3-3-7-16,1 6 5 0,0-3-4 0,-4 0 6 0,4 5-4 15,-2-2 2-15,-1 2 4 0,1-1 0 0,-4 4 2 16,2 0-2-16,4 1 5 0,-3-1-5 0,0 2 3 0,4-3-4 16,2 2-3-16,1 0 1 0,-1-1 1 0,2 1 2 15,2-1-8-15,-1-1 4 0,2 3 5 0,3-1-3 16,0-1 3-16,0 1 0 0,3-1-2 0,3 0 2 15,2-2 5-15,-1 1-2 0,5-4-9 0,0 2 8 0,3 0 0 16,-1-2 2-16,2-1 1 0,5-2 0 0,0-2-3 16,-1-1 1-16,0 1 6 0,3-3-6 0,-5-1 0 0,-2-1-15 15,1 1 15-15,-4-1-6 0,-1 0 5 0,0 1-2 16,-3-2 0-16,0-1 1 0,0 0-2 0,0 1 13 16,-3-4-10-16,3 2 10 0,-1-1 14 0,-2 1 9 0,3 3 4 15,-8-3 3-15,7 2 4 0,-7 4-1 0,3 2-2 16,-2-1 2-16,0 0-11 0,2 5-7 0,-4-4-4 15,3 4-6-15,-3-2-3 0,0 1 2 0,4-2-9 0,-4 2-9 16,4 2-9-16,-4-2-3 0,4-1 4 0,-1 1-1 16,0 2-2-16,7-2 1 0,-5 4 5 0,7-2-7 15,-1 2 13-15,-2 2-3 0,0-2-5 0,-2 4 2 0,2-1 2 16,-3 0-4-16,-2-1 6 0,-1 1-3 0,-1 3-5 16,1-2 7-16,-3 1 0 0,-3 1-1 0,1-1-5 15,-1-1 6-15,3 2-4 0,-4-4 9 0,1 1-1 0,-1-2-5 16,0 1 0-16,0-2 2 0,2-2 4 0,1-1-5 15,-1-1 2-15,2 0-2 0,-2-1 2 0,2-1 3 0,-2 0 5 16,2-1 5-16,0 0 0 0,-2 1-1 0,2-2 5 16,0-1 2-16,0-3-5 0,-4 0-4 0,4-3-6 15,0 0-2-15,0-6-5 0,0-1 0 0,0 0-5 16,4-1-6-16,0-1 5 0,1-2-1 0,1 1-2 0,3 2-3 16,0 2 3-16,-1 0 3 0,4 3-3 0,-3 3 3 15,0 1-2-15,1 1 0 0,5-1 5 0,0 1 0 0,0 2 3 16,2 0-5-16,1 0 3 0,-2 0-1 0,3 3 0 15,-2 0-1-15,-2 2-4 0,-3 2 7 0,0 2-4 16,-2 0 0-16,-2 4 4 0,1-1 1 0,-2 4 2 16,1-2-2-16,-5 2 10 0,4 2-7 0,-2 1 3 0,0 1 5 15,-3 0-2-15,1 3-7 0,-1 0 3 0,1 1 5 0,0 0-5 16,-2-1-3-16,-1 1 0 0,2-3-2 16,-4-1 4-16,2-1 1 0,-1-1-3 0,1-3-2 0,-2-2 1 15,1 1-21-15,1-3-23 0,-3-3-35 0,1 0-53 16,1 5-52-16,-1-7-70 0</inkml:trace>
  <inkml:trace contextRef="#ctx0" brushRef="#br0" timeOffset="55467.45">22177 4641 1140 0,'0'0'19'16,"0"0"11"-16,0 0-11 0,0 0 3 0,0 0 2 15,33-24 17-15,-33 24 11 0,0 0-7 0,0 0 31 16,0 0-36-16,0 0 28 0,0 0 5 0,0 0 3 15,0 0-7-15,0 0-2 0,0 0-6 0,0 0 3 0,0 0 0 16,0 0 2-16,0 0-4 0,0 0 4 0,0 0-6 16,0 0-5-16,0 0-4 0,0 0-9 0,0 0-7 15,0 0-11-15,0 0-5 0,0 0-3 0,0 0 3 16,0 0 11-16,0 0 12 16,0 0-12-16,0 0-4 0,0 0 2 0,0 0-1 15,0 0 1-15,0 0 0 0,0 0 1 0,0 0-10 16,0 0-3-16,0 0-1 0,0 0 3 15,0 0-12 1,0 0 0 15,0 0-21-15,0 0 17 15,-7 31 10 0,-26 59-16-15,24-75 4-16,3 1 0 0,-5 1-2 0,7 1 3 0,-4 2 0 16,5 1 3-16,-3 0-4 0,5 5-1 0,-1-2 2 15,1 0 0-15,1 3-3 0,-3 0-1 0,1-1-3 16,-1 1 3-16,-1 0 3 0,1 0 3 0,-2-2-4 0,5 2 1 16,-3-3 0-16,3 5 4 0,-1-6-2 0,1 1 1 15,1-1-7-15,2-1 6 0,0 2 2 0,-1-3-1 16,1-1-1-16,0 1 0 0,1-2-2 0,-2 1 3 0,2-1-3 15,-1-1-3-15,3-2 3 0,5 3-1 0,1 0 5 16,-3-2-7-16,1-2-18 0,5-2-24 0,0 3-12 16,-2-3-46-16,-4 3-58 0,1 1-88 0,0-1-36 0</inkml:trace>
  <inkml:trace contextRef="#ctx0" brushRef="#br0" timeOffset="56401.88">22644 4833 2075 0,'0'0'15'16,"0"-4"21"-16,0 6 11 0,-4-1 7 0,4 0-2 0,-3-1 5 16,9 1-1-16,-9 2 4 0,6-1-19 0,-3 1-19 15,0-3-12-15,0 3-10 0,-3 0 2 0,3-1-2 16,0 2-1-16,0 5-5 0,-2-1 2 0,1 5 1 0,-4 2 2 16,2 4 6-16,-3 2-7 0,-1 3-1 0,2 2 5 15,-2-1 3-15,-1 0-3 0,1-2-6 0,-1 3 1 16,2-4 2-16,2 2 9 0,-4-3-8 0,2 1 0 0,1-1-2 15,1-2-5-15,0 2 14 0,1-4-1 0,1-2-7 0,-2 0-1 16,1-7 3-16,3 2-1 0,0-5 0 16,-3 0 3-16,3-4-11 0,0-1-5 0,0 0 5 0,0-1-9 15,3-2 3-15,-3 2-6 0,0-3-10 0,0-3-2 16,1-1-1-16,-2-2 3 0,1-2-2 0,-3-6 1 0,6 1 3 16,-6-2 4-16,6-2 10 0,-3-2 4 0,1 2 7 15,1-1 2-15,-2 2-2 0,2 0 4 0,0-1-2 16,0 1 1-16,1 1 1 0,1-1 1 0,-4 2 1 0,2 0 1 15,0 2 2-15,3 0-1 0,-3 3 6 0,2 0-3 16,-4 0 4-16,3 2 1 0,3 1-4 0,-3 2 5 16,-1 0 4-16,4 1 0 0,0 1-2 0,0 2 0 0,-2 0-11 15,1 2 9-15,0 1-7 0,0 1-5 0,1-2-5 16,-1 2 1-16,2 2-7 0,-2-2 0 0,2 3 13 16,-4 0-14-16,5 2 13 0,-1 3-5 0,1 0 2 15,-1 2-3-15,1 3 6 0,-1 3-2 0,1 0-3 0,-1 2 6 16,0 2-9-16,2-1 5 0,-4 2 1 0,1-1 0 15,0 0 1-15,1 1 1 0,-3-1-1 0,2 0 1 0,-5-2 1 16,3 2-1-16,0-5 0 0,-3 2 2 0,3-1-5 16,-2 0 3-16,0-1 1 0,-1-3-3 0,-1-3 1 15,0-1-1-15,0-1 6 0,4-2-2 0,-4-5-3 0,0 2 3 16,0-4 2-16,0 2-2 0,0 0 5 0,2-4 2 16,-2 3-1-16,0-3 3 0,2 1 8 0,-2-2-5 0,2-3-4 15,0 0 0-15,0-6-1 0,-1-2-5 0,3-4-6 16,0-4-4-16,3-2-1 0,1-4 1 0,-1-3 0 15,0 0 0-15,4 3-5 0,2-6 3 0,1 5 2 16,-4 1 0-16,-1 7 0 0,0-3-3 0,3 7 2 0,-3 1 0 16,2 3 4-16,-4 0-1 0,2 2 1 0,3 1-2 15,-1 2 2-15,2 2 5 0,2-4 1 0,0 3 1 16,1 4 3-16,-2-1 5 0,1 0-8 0,0 4 4 0,-2-2-2 16,-2 2-2-16,-4 2-3 0,-1-1-1 0,0 2-6 15,-3 3-6-15,-3 0 13 0,5 3-4 0,-4 1 4 16,2 2-6-16,2 3 5 0,-4 0-1 0,2 4 0 0,2 3 1 15,-4 1-3-15,1 4 1 0,1-1-3 0,-2 2 5 16,-1-1 6-16,0 1 0 0,-1-1 1 0,1 2-3 16,-3-5 2-16,1 3 2 0,-1-2-4 0,0 3-1 0,3-2-7 15,-3 2 3-15,2-3 7 0,-4 1 1 0,2 0-7 16,-1 2-1-16,2-3 2 0,-3-1-1 0,1 1 5 16,0 0-4-16,-1-4-18 0,5 1-18 0,-4-1-30 0,-2 0-35 15,5 4-34-15,-3-8-46 0,0-4-31 0,2 2-70 16</inkml:trace>
  <inkml:trace contextRef="#ctx0" brushRef="#br0" timeOffset="57350.28">23324 5114 1649 0,'0'1'10'0,"-1"-2"16"0,2 2 26 0,-2 1 16 16,1-1 3-16,-2 1 13 0,2-4 14 0,2 2 16 16,-1-3-9-16,-1 5-14 0,4-2-29 0,0 1-7 15,-4-1-2-15,4 0-14 0,-3 2-17 0,1-2-13 0,2 0-6 16,0 0 1-16,-3-2 7 0,5 2-6 0,1-1-1 15,2-1 1-15,3-1 6 0,0 1 1 0,3-2-1 16,0 0 3-16,0 0-13 0,0-1 4 0,-3 1-4 0,2 1 1 16,-4-2 1-16,-1 2-3 0,-1-1 0 0,-2 0-1 15,1 0 3-15,-1-2-5 0,-3 1 1 0,-1-3 1 16,2-1-11-16,-2-1-1 0,-1 2 6 0,-1-5-5 16,-1 5 2-16,1-2-3 0,-4 0 1 0,0 2-1 0,1 0 1 15,-4 2 6-15,1 0-4 0,0 2 0 0,-2 1 4 16,2 3 1-16,-6-2 3 0,3 4-2 0,-4 1 3 15,1 2 2-15,-3 0-2 0,-2 1-4 0,1 2 7 0,1 0-5 16,-2 4-1-16,2-1 3 0,0 4-1 0,1-1-2 16,1 2 4-16,2 2-1 0,0-2-7 0,3 3 12 0,1-4-6 15,1 2 3-15,5-2 1 0,-4 2-1 0,5-1-1 16,5-2 5-16,-1 0-2 0,1 3-4 0,0-2 5 16,6-1-5-16,1 0 3 0,3-2-4 0,4 1 0 0,2-1 7 15,5-2-4-15,4 1 4 0,-2-5-2 0,10-1-1 16,-1 0-2-16,5-5 5 0,-5 0-1 0,-4-5-2 15,-4 2-7-15,2-5 4 0,-2 0-8 0,-4-2-5 0,-7-3-7 16,1 1-10-16,0-3-3 0,1 0-4 0,-2-3 6 16,-3 0-8-16,-2-1 10 0,-2 1 8 0,0-2 3 15,-4-2 11-15,-1 1 4 0,-2 0 4 0,-2 0 0 0,0 3 3 16,-2 0 9-16,0 0 3 0,-4 4 7 0,0 1-2 16,-2 1 10-16,3 1-1 0,-1 3 4 0,1 2-1 15,-1 2-10-15,0 2-7 0,0 0-4 0,1 2 0 0,-1 2-8 16,4-1-4-16,-8 2-2 0,7 1-4 0,-4 0 6 15,-3 3-4-15,-3 2 1 0,2 3 1 0,-5-1-1 0,-4 4 5 16,7 1 1-16,-3 0 3 0,0 5-7 0,4-3 5 16,2 0 3-16,-1 1-6 0,3-2 3 0,5 2 1 15,1-3-4-15,-5 1 4 0,5-2-4 0,0-1-5 0,0 1 8 16,5-4-3-16,-5 2 2 0,1-4-6 0,1 0 4 16,5-1-6-16,2 2 7 0,6-5 8 0,0-3-12 15,3 2 7-15,5-3-7 0,2-2 5 0,3-3-11 0,1-3 6 16,-1-3-12-16,2-4-8 0,2-2 1 0,1-2-2 15,-4-3 6-15,-3 0-1 0,0 3 18 0,-6-2 14 16,-5 3 25-16,-1 0 31 0,-6 6 8 0,-6 0 25 0,0 7 15 16,-6-5 15-16,4 7-3 0,-8 0-9 0,5 3-7 15,-5 0-28-15,5 1-2 0,-1-2-32 0,2 2-13 16,1 1-17-16,-2-1-5 0,2 1-8 0,1-2-6 0,0 1 0 16,1 0-6-16,-2-1 6 0,2 2-6 0,-1-3 0 15,0 5-1-15,0 0 0 0,0 5-2 0,-1-1 4 16,-1 3 1-16,0 2 0 0,2 3 2 0,-4-1 3 0,4 3-5 15,0-3-16-15,0 1-30 0,6 0-33 0,-4-4-34 16,9 5-16-16,-8-8-29 0,2 3-32 0,-2 0-34 0,0-2-15 16,-3-1-12-16,6-2 18 0,0-3-15 0</inkml:trace>
  <inkml:trace contextRef="#ctx0" brushRef="#br0" timeOffset="57784.26">24391 4965 1640 0,'0'0'5'0,"0"-2"17"0,0 0 16 16,0 2 11-16,3 2 7 0,-3 0-4 0,0 0 2 15,0-2-1-15,6 3-2 0,-4-3-15 0,1 3-7 0,1 0-2 16,2 0 3-16,2 0 15 0,1 4 0 0,0 1 9 16,1 2-3-16,2 0-2 0,0 4-5 0,2-1-5 15,-5 3-15-15,0 2-8 0,-2-1 2 0,2 2-11 0,-3-1-2 16,-3 3 5-16,2-1-5 0,-2 2-3 0,-3 0 7 15,0 1-9-15,-2-3 0 0,-1-3-1 0,-1 4 2 0,1-9-2 16,-3 4 0-16,0-7 1 0,3-1-4 0,-2-3 8 0,4 2-4 16,-2-4-3-16,1-1 3 0,2-4 0 15,0 2 5-15,0-2 0 0,2 1 10 0,-1-4-1 0,1 0 0 16,-1-3-6-16,2-3-7 0,-1-2-2 0,1-5 0 16,3-2-6-16,0-6-7 0,1 0-2 0,2-3-2 15,-1-1 11-15,2 0 7 0,2 6 1 0,-1-3-3 0,-1 4 5 16,-2 5-5-16,-1 3 8 0,-1 3 12 0,0 4 14 15,-3 1 3-15,0 6 1 0,-3-1 2 0,4 4-6 0,-4-2 6 16,4 1-9-16,-2 1-14 0,0 3-16 0,0-5-2 16,-1 5-5-16,3 0-5 0,0 1 8 0,0 2-1 15,2 0 2-15,-1 2 4 0,2 3 3 0,0 4-3 16,1 0 8-16,-1 2 5 0,2 0-5 0,0 2-3 0,-3 1 2 16,0-1-1-16,-3 4 4 0,3-3 1 0,-3 1-13 15,-1-1 2-15,-2-2-3 0,-2 4-14 0,2-10-22 16,-1 3-19-16,-1-7-35 0,1 3-47 0,-7-1-34 0,4-9-51 15,2-3-16-15</inkml:trace>
  <inkml:trace contextRef="#ctx0" brushRef="#br0" timeOffset="58219.57">24966 4270 1824 0,'5'-3'12'16,"-4"3"9"-16,2 0 13 0,-4 2 6 0,2-2 6 16,-1 1 3-16,0-6-1 0,0 7 2 0,5-2 10 0,-2 3 8 15,4 2-5-15,1 0 14 0,1 6 2 0,3-1 9 16,0 6-3-16,3-3 2 0,1 8-21 0,7-3-5 15,-5 5 1-15,1 0-13 0,1 4-1 0,-2-4-5 16,2 4 3-16,3-4-1 0,-4 3 4 0,-2-1-5 0,2 1-10 16,-5 0-3-16,-2 0-2 0,-2 5-3 0,-2-1-4 15,-4 10 3-15,4-5-9 0,-8 6-5 0,1 1-1 16,-1 0-2-16,3 2 3 0,-3-2-7 0,0 1 2 0,0 1 2 16,-3 0 4-16,3-4-5 0,-1 4 2 0,-4-5-2 15,2 1-5-15,-4-1 1 0,2 0 0 0,-5-4-7 16,2 0 5-16,1 0 2 0,-4-2-2 0,4-3 5 0,-7 3-6 15,9-6 0-15,-9 3-24 0,6-7-31 0,-2-1-31 16,1-1-40-16,-6-5-46 0,1 3-75 0,-5-3-70 0</inkml:trace>
  <inkml:trace contextRef="#ctx0" brushRef="#br0" timeOffset="97329.76">12911 4656 1066 0,'-7'-17'0'0,"7"17"26"16,0 0-1-16,0 0-9 0,0 0 41 16,0 0-34-16,0 0 24 0,0 0-10 15,0 0-4-15,0 0-2 0,-20 5-2 16,20-5-6-16,0 0 18 0,0 0-1 15,0 0-13-15,-61 105-7 0,37-50-5 16,17-32 0-16,3-2-4 0,-2 2 2 0,-1-1 1 0,2 3-2 16,-1-4 0-16,1 5 0 0,1-2 1 0,0 1 3 15,2 2 4-15,-3 2 2 0,5 2 0 0,-5 2 1 0,5 3-2 16,-4 0 2-16,2-1 3 0,0 3-10 0,0 1-2 0,-3-2-3 16,2 0-5-16,-2-3 6 0,1 2-3 0,1-5 1 0,-1 4-9 15,-1-4 7-15,2 0-7 0,0-3 0 0,0-2 2 0,0 0-3 16,0-1 4-16,1-3-4 0,-2 1 6 0,4-2-11 15,0 0 5-15,-3-3 3 0,3 3 2 0,0-3-1 0,0 0-4 16,0 1-5-16,0-3 3 0,0 4 7 0,-3-1-14 0,3-1 12 16,-1 0-4-16,-1 3-7 0,0-2 7 0,-2-1 4 15,1-4-2-15,1 3-1 0,-3 1 12 0,0-2-12 0,5-1 2 16,-3-1 9-16,0 2-8 0,0-1 2 0,2 1-4 0,-1-1 1 16,2-3-3-16,-2 1 2 0,2-5-3 0,-4 3-2 0,4-3 2 15,0-2-1-15,-3 1 4 0,3-1 2 0,0-2 1 16,0 1 0-16,0 0 1 0,0-3-5 0,-4 3 4 0,4-2-3 15,1-1-1-15,-1 1 2 0,0-3 1 0,0 3-12 0,3-3 0 16,-3 0-9-16,0 2-23 0,0 0-15 0,-12-1-32 16,12-1-43-16</inkml:trace>
  <inkml:trace contextRef="#ctx0" brushRef="#br0" timeOffset="99780.12">12635 4650 1323 0,'-11'-4'-35'0,"11"2"32"0,-3-1-29 15,10-2 38-15,-19 2-30 0,17-2 35 0,-2 0-19 0,4 2 49 16,-1 0-11-16,3 1-25 0,0 2 33 0,0 0-34 0,3 0 30 16,0 0-30-16,2 3 19 0,2 2-50 0,1 0 48 15,2 0-4-15,0 3 7 0,2-1-1 0,3 1 0 0,-3 2-7 16,6 1 3-16,-3-2-1 0,3 1-3 0,-1 0-1 0,2-2-11 15,-1 0-1-15,3 3 3 0,0-5 4 0,3-2 3 0,1 2 0 16,5-2 0-16,-1-1 6 0,2 0-1 0,0-1-3 16,7 1-1-16,-5-3-4 0,1 1-4 0,1-1 2 0,0 2 0 15,-3 2-7-15,-1-3 2 0,-1 1 2 0,-3 1-3 0,0 0 4 16,-3-1-4-16,0 2 3 0,-3 0 1 0,-5-3 1 0,4 2-5 16,-8-2 7-16,3 2-4 0,-2-2 0 0,2-1 2 15,-3 2-4-15,0-2 1 0,4 2-6 0,-5-2 8 0,4 0-1 16,-2 0-4-16,-2-2 0 0,-2 0 0 0,1 2-1 0,1-1 2 15,-1 1 4-15,-1-3-4 0,3 3-5 0,-1 0 4 16,6 0-1-16,-4 0-2 0,4 0 2 0,-2 3-1 0,-1-3-4 16,-4-3 6-16,0 3-4 0,0 0 1 0,-3 3 5 0,1-2-1 0,-1 1 1 15,-1 0-3-15,0-2 2 0,2 0-5 0,-1 3 2 16,-1-3 2-16,3 0 3 0,0-3-6 0,1 3 2 16,3 0 2-16,0-4-2 0,2 3 2 0,0-4 3 0,3 3-2 15,-2-1-5-15,2 1 2 0,3-2 3 0,1-1-3 0,-3 2 3 16,3 1-2-16,-1-3-4 0,-2 3 4 0,1 2 0 0,-1-1 3 15,-4-2-10-15,0 1 10 0,0-1-3 0,-6 0-2 16,0 1 4-16,1 0 0 0,-4-4-1 0,-1 6-5 0,-1-2 8 16,-2 0-5-16,2 2-3 0,-2-4 4 0,4 4 3 0,-2 0-3 15,2 0-3-15,2 0 7 0,1-2-10 0,3 2 3 0,-2-3 6 16,8 0-2-16,-3 2-2 0,0 0 0 0,3-2 4 16,-3 3-2-16,4 0 4 0,-2 0-1 0,-1 0-4 0,-4 0 2 15,3 0 2-15,-3 0-7 0,3 3 1 0,-3-6 5 0,-3 3 3 16,4 3-7-16,-7-6 2 0,4 6 1 0,-8-6-4 15,0 6 9-15,-4-6-4 0,-1 6-3 0,-1-6-4 0,-2 3 7 16,-2 0-2-16,2 0 1 0,3 0-6 0,0-2 2 0,2 0 5 16,-4-2-4-16,8 4 3 0,0-5-4 0,3 2-2 15,-1 2 1-15,-2-3 3 0,0 2-5 0,1-1 0 0,3 3 5 16,-7-5-1-16,0 5-2 0,-3-3 3 0,2 1 1 0,-5 1 0 16,3 1-1-16,-1-2-1 0,0 2-6 0,0-2 6 0,0-1-2 15,2 2 2-15,-3-1-4 0,4 0 9 0,-2 0-6 0,0 1-3 16,1-3 7-16,1 3 3 0,1-1-6 0,-2 1 1 15,5-1-1-15,-3 0-1 0,0 2 2 0,0-4 7 0,0 4-8 16,3-2-5-16,-6-2 7 0,4 2-2 0,0 2 4 0,-6-3-5 16,2 3 4-16,-2 0-3 0,0-2 3 0,0 2-3 15,-1 0 3-15,-3 0 2 0,0 2-3 0,0-2 3 0,0 0-1 16,0 0 1-16,0 0 4 0,0 0 8 0,0 1-5 0,0-2-6 16,0 1 2-16,0 0 4 0,3 0 3 0,-3-2-6 0,0 2 0 15,0 0-10-15,0 0 7 0,0-2 2 0,0 1-4 16,0 2 0-16,0-1-7 0,0 0 3 0,0 0-6 0,0 2 8 15,0 0-2-15,0-1-3 0,0 1 3 0,0 2-8 0,-3-2 7 16,3 0-3-16,0 2 5 0,0-2 0 0,-1 4-9 0,2 1 6 16,-1-2 3-16,0 5 0 0,3-2-3 0,-3 5 2 0,5 0 0 15,-2 0-4-15,1 3 8 0,-4-2-1 0,3 3-1 16,1 0 0-16,0 5-2 0,0-4 5 0,-1 1 0 0,-3 2-2 16,4-3-3-16,0 3 0 0,-3 0-1 0,2 0-2 15,0 0 8-15,-3 2-3 0,0-2-5 0,4 3 3 0,-4 1 7 0,-4 1-4 16,4-1-1-16,0-1 1 0,-3 2-2 0,0-1 3 15,0 3 0-15,1-3-1 0,-2-3-2 0,3 1 4 0,-4 0-3 16,2-1 4-16,1-2 1 0,-2-1-7 0,1 1 2 16,-3-1 2-16,5-3-2 0,-4 2 0 0,1 0 3 0,-1-3-4 15,2 1 1-15,-3 0 6 0,3-2 3 0,0 1-3 0,0-2-3 16,-3 2 1-16,3-1 2 0,-1-1 1 0,-1 1 7 0,-1 0-13 16,3-2-5-16,0 3 0 0,0-3 3 0,2 1 4 15,-4 2-6-15,2-3 4 0,3 1-10 0,-3-3 10 0,2 3 1 16,-1 1 2-16,-1-4 0 0,0 3-6 0,3-3-1 0,0 4-1 15,0-3 3-15,0 1-1 0,0 1 2 0,0 0-2 16,0-2 0-16,0 6 0 0,0-2 6 0,0 0-5 0,-3 1-1 16,3 0 6-16,0-1-8 0,-1 2 2 0,-2 0 5 0,1-1-4 15,1-3-3-15,-4 1 7 0,5 0-3 0,-3 0-4 0,0-4 7 16,3 6 2-16,-3-8-6 0,0 5 6 0,2 0-6 0,1 0-1 16,-3 0 3-16,1-1 1 0,-1 0-4 0,1-1 1 15,2-1 0-15,-2-2-3 0,0 0 6 0,1 1-6 0,-2-1 1 0,3-2 2 16,-2 0-1-16,2 1-2 0,-3-1 0 0,3 1 2 15,0-2 1-15,-4 3 6 0,4-3-6 0,0 2-2 0,0-1 4 16,0 1-2-16,0-1 1 0,0 0-3 0,-2 1 1 16,4-1-3-16,-4-3 8 0,2 1 2 0,0-1-6 0,0 1 1 15,0 0-1-15,0-4 4 0,0 2-4 0,-1 0 1 16,1-1-1-16,0 2-3 0,-2-3 4 0,4 0-1 0,-2 0 1 16,0 0 1-16,1-3 5 0,-1 3-3 0,0-1-2 0,0-1 1 15,0 0 4-15,0 2 1 0,-1 0 5 0,1 0 5 0,0-3 1 16,-2 3 6-16,2-1-3 0,-2-1 1 0,4 4-3 15,-6-4 2-15,2 0-7 0,-2-1-8 0,3 2-5 0,-7-2-3 16,3 0 5-16,-5 3-6 0,1-3 2 0,-3 0 0 0,0-2-1 16,-3 0 2-16,-5 2 1 0,2-1 1 0,-7 0-4 0,11-3 2 15,-8 3-1-15,6 0 1 0,-10 4-1 0,5-3-1 16,3-2 2-16,-6 0-5 0,-4 0 4 0,2 0-2 0,-5-1 4 16,-2 1-2-16,2-2 2 0,-2 1-2 0,1 0 1 0,2 0 0 15,3-1-1-15,-3 2 3 0,6 0-6 0,-4 2 0 0,4-2 4 16,3 0-3-16,-1-2 2 0,-1 3-5 0,1 1 5 0,0-3 1 15,0 2 0-15,1 0-1 0,-3 0-7 0,2 2 7 16,-3-1-1-16,2-1 7 0,-4 3-6 0,0-4-3 16,0 2 3-16,0 3 4 0,0-5 1 0,-4 3-2 15,4-1-1-15,-3 1-3 0,0 1 1 0,1-4-1 0,0 2 1 16,-1 1-3-16,1-4 2 0,-1 4-1 0,5-1 4 16,-3-2 1-16,0 2-1 0,4 0 3 0,0 1-1 15,2-3-1-15,0 2 2 0,-1-1 0 0,1 3-3 0,4-4-7 16,0 2 4-16,3 3 4 0,-3-3-1 0,3 1 0 15,0 2-1-15,-2-3-2 0,4 3 1 0,1 0 6 16,-3-1-3-16,0 1-3 0,0 0-1 0,0 0 2 0,-3 0 3 16,2 0-3-16,2 0 2 0,-1 0-2 0,0 0 0 15,2 0-4-15,1 1 4 0,-3-1-1 0,0 0-4 16,4 0 4-16,-7 3-3 0,3-3 1 0,-7 2-2 0,4 1 4 16,0-3-3-16,0 3-3 0,3 0 4 0,1-1-3 15,1-1 4-15,-2 1 0 0,5 0 1 0,-2 1-1 0,3-2 5 16,0 3-6-16,-2-4 2 0,4 0-2 0,-5 3-1 15,3-1 1-15,2 0 1 0,-4-1 0 0,2-2-5 16,-5 2 8-16,4 2-5 0,-3-1 5 0,-1 0 0 0,0 0-1 16,-1 2-2-16,-4-1 0 0,5 3 1 0,-5-2 1 15,4-1 0-15,-3 2-2 0,3-2-1 0,0-1 3 16,-3 3-3-16,0-2 2 0,3-2 1 0,-3 3-2 0,3-2 1 16,-4 1 1-16,-1-1-4 0,1-1 0 0,0 2 9 15,-2-1-4-15,1 1-5 0,-1-2 3 0,0 3-1 16,-1-2-2-16,1-1 8 0,-1 1-5 0,0-2-4 0,1 0 3 15,3 0 4-15,-2 3-3 0,1-3-2 0,0 1 2 16,3 1 0-16,-1-2 2 0,1 2-2 0,1-2 1 0,1 0-2 16,-1 0 2-16,3 0-1 0,-1 0-1 0,-1 0-2 15,1 0 2-15,-2 0 1 0,4 0 0 0,-4 1-1 16,2-1 0-16,1 0 3 0,-3 0-2 0,0 0-3 16,0 2 3-16,0-4-1 0,-1 2-2 0,-1-1 5 0,-1 1-5 15,2 0 0-15,-1 0 5 0,-2 0 4 0,5-2-5 16,-5 0-1-16,7 2-3 0,-2-1 7 0,4 1-3 0,-2-3 2 15,5 3-3-15,-2 0 0 0,3 0-2 0,1 0 4 16,-3 3 1-16,4-3-8 0,-1 0 6 0,-2 0-1 16,1 1-5-16,-1 1 2 0,-1-2 3 0,-1 0-1 15,0 2 2-15,-3 1-1 0,3-3-2 0,0 3-1 0,0 0 6 16,0-1-10-16,-3 1-16 0,3-1-15 0,2 3-22 16,2-5-18-16,-2 0-34 0,7 1-34 0,-3-1-20 15,1 2-33-15</inkml:trace>
  <inkml:trace contextRef="#ctx0" brushRef="#br0" timeOffset="107699.8">3034 7929 1657 0,'0'-4'11'0,"-6"0"19"0,3 4 12 0,-1-3 11 16,8-4 8-16,1 4 4 0,-5-2 11 0,7 5 9 0,-5-5 12 15,5 3-16-15,-7 2-4 0,-4-1 7 0,-1 4-2 0,2-3 1 16,3 3-10-16,0-3-6 0,0 2-22 0,-6-2-7 0,6 1-8 15,2-1-15-15,-2 4-10 0,0-1-6 0,0-3 0 16,0 2-3-16,0 3-1 0,4-2 0 0,-4-3 0 0,0 6-2 16,2-1 8-16,-1 1 2 0,4 2-9 0,-1 2 3 0,2 0 2 15,-3 3 0-15,8 1 2 0,-4 3 4 0,-1-1-11 0,6 0 2 0,-3 3 6 16,4-1-2-16,0 2 0 0,2 1 6 0,0-2-3 16,-1 4-3-16,5 0 3 0,0-3 2 0,-1 1-3 0,2 2-2 15,0-3 4-15,0 4-2 0,2-3-1 0,1 2 3 0,-1-2-2 16,-2 3-2-16,4-3 3 0,-5 0-2 0,2-3-3 0,-2 1 1 15,1-1 2-15,-1-2 1 0,-2-3-1 0,1 4-2 16,-2-5 3-16,-1 3-2 0,2-4-2 0,-4 1 1 0,-1-1 1 16,2-2 2-16,-5 1-6 0,0-2 7 0,3 0-3 0,-5-1 2 15,2-2 1-15,-2-2-2 0,4 2-3 0,-5-2-2 16,3 1 10-16,-3-3-5 0,1 3 4 0,1-4-5 0,-5 1 2 16,3-1 3-16,-1 0-1 0,-1 2 1 0,-2-4-9 15,-1 2 3-15,2 0-4 0,-2 2 9 0,-1-2-1 0,0 0-4 16,2 0 2-16,-4-2 1 0,2 4 11 0,0-2 8 0,0 1 12 15,-1-2 11-15,1 2 3 0,-4-1 19 0,4 0-1 16,-2-3 0-16,5-2-8 0,-3-4-13 0,6-1-9 0,0-5-15 16,-1-5-2-16,5 0-22 0,-4-3 2 0,6-3 3 15,-3 2-4-15,0-4 10 0,-3 2-10 0,1-1 6 0,-1-2-5 16,-3-1 7-16,3 0-3 0,-1-2-7 0,-1-1 9 16,-1-2-15-16,2-3 13 0,-2 1-6 0,4-5 3 0,-1 3-5 15,0-3 1-15,-3 1 0 0,3-1-2 0,-1 2 5 16,-1 3-3-16,2-1-4 0,-1 3-7 0,-1 4-1 0,-1-4-6 15,-1 7-22-15,0-1-13 0,6 6-19 0,-5 3-24 0,-1 3-37 16,-1 4-38-16,-2 3-57 0,1 4-56 0</inkml:trace>
  <inkml:trace contextRef="#ctx0" brushRef="#br0" timeOffset="109016.98">4489 8457 1536 0,'-7'-9'14'0,"7"3"13"0,-4-1 14 0,-4 4 16 15,2-7 4-15,-2 1 7 0,1 1 9 0,0-4 11 0,-1 4 3 16,2-2 0-16,-1 2-5 0,2-3-14 0,-1 5-6 15,-3-1-2-15,5-1 0 0,-4 3-1 0,1-1-17 0,-1 1-11 16,1-2-8-16,-2 3 2 0,4 0-2 0,-2 2 5 0,-5 0-17 16,5-2-8-16,-1 4-3 0,-3 0-6 0,1 0-1 15,-5 0 1-15,0 3 0 0,0 0-13 0,-3 3 9 0,-1 0-1 16,-3 2 4-16,2 2-1 0,2-1 2 0,-2 0-7 16,4 3 3-16,2 0 0 0,1-1-1 0,1-1-1 0,0 2 1 15,4 2-1-15,-1-1-3 0,2-2-1 0,1 4 0 0,0-2 3 16,3-2-3-16,3 2-1 0,0 3 3 0,0-3 6 15,3 2-2-15,5-1 3 0,-3 1 0 0,3-2 0 0,5 1 5 16,-2-1 4-16,4 0-6 0,0-3 1 0,1-2 1 16,2-1 8-16,3-1-3 0,-1-3-3 0,-1 1-3 15,1-4 2-15,0-2 4 0,0-1-2 0,1-2 0 0,-3-2-2 16,4-1-5-16,-4-2 1 0,3-1-4 0,-3-3-3 0,-1-1 0 16,-1 2-3-16,-2-2 3 0,-1-2-5 0,-1 1 5 15,-3-1 0-15,-3 1 7 0,0 2 1 0,-1-4-3 0,-1 3 2 16,-1 4 1-16,-3-1 5 0,3 3 8 0,-3 2 12 15,-3 2 0-15,3 4 6 0,0 1-1 0,0 0 2 0,0 0 3 16,-3 1-2-16,3 1-5 0,0 0-6 0,0-1-3 0,0 0-4 16,0 1-3-16,-4 0-2 0,4 0-4 0,0-1-3 15,0 0-2-15,-2 0-1 0,1 4 0 0,1-4-5 0,0 1 8 16,0-2-5-16,0 6 1 0,-5-1 0 0,5 2-2 16,-3 3 5-16,-3 3-6 0,1 0 4 0,-2 4-7 0,3 1 7 0,-4 0-2 15,1 0 6-15,5-2-4 0,1 0-4 0,2-2 5 16,-1 0-2-16,2-3 5 0,5-1-3 0,-1-2-2 15,0 0 0-15,3-1 4 0,0-1 0 0,2-2-7 0,2 0 4 16,0-1-11-16,1-2 0 0,5-1 8 0,-4-2-8 16,3-2-10-16,5-4 0 0,-1 0 0 0,-2-3-5 15,4-1 1-15,-2-1-3 0,1 1-5 0,-1-3 4 0,-6 2 9 16,-2 0-4-16,-2-1 5 0,-3 1 3 0,-3-2 8 0,1-1 1 16,-3-2-1-16,1 1 6 0,-3 0-2 0,1 2 2 15,0-4 1-15,-3 4 1 0,1 2-12 0,-1 2 13 0,0 1 2 16,0-1-7-16,0 5 0 0,0 2 3 0,0 1 1 15,2 1-2-15,-2 1 13 0,0-2-14 0,2 3-1 16,0 0 1-16,0 0 1 0,-2 0-2 0,3 0 1 0,1 0-2 0,-2 0-4 16,5 0 5-16,-1 0 3 0,3 0-4 0,0 0 1 15,-1 0 0-15,-1 3-3 0,1 0 4 0,-1 0 6 16,-4 4-3-16,5 0-1 0,-4 2 1 0,-1 2-3 16,0 2 3-16,2 3 3 0,-4 2-1 0,1 0-1 0,-2 0 0 15,-3 3-2-15,1 0 5 0,-2-3 0 0,-1 1 1 0,1 1-6 16,2-6 0-16,-2 3 4 0,2-5-3 0,2-2 3 15,0 1-9-15,0-4-3 0,0 0 5 0,5-3 3 16,-4 0 0-16,1-1-9 0,5-1 4 0,-4-1 4 0,5-1 2 16,-1 0 5-16,5-1-5 0,-3-1 2 0,3 0-2 0,3-1 2 15,2 0-1-15,-1 0-3 0,2-4 3 0,-2 4 4 16,-1-4 0-16,2 2-4 0,-1-3-3 0,-5 3 5 16,-2-1-1-16,0 1 6 0,-1-1-5 0,-1-1-2 0,-3 1 3 15,1-1 0-15,-1 1 3 0,-2-4-2 0,2 1-1 0,-1-1-4 16,-3 0 5-16,0 2-2 0,0 1 1 0,0-1 1 15,0 3-3-15,0 2 1 0,0 1 5 0,0 2-5 16,0 0 0-16,-1 2-2 0,-1 1 2 0,0-3-7 16,0 2 7-16,2 3-3 0,-3-2-3 0,0 0 3 0,3 4 3 0,-3 1-6 15,1 0 0-15,2 3 2 0,-1 1 2 0,-2-1-1 16,3 2-3-16,0 0-17 0,3-2-21 0,-2 0-14 16,2-1-26-16,2-3-31 0,5 4-48 0,1-8-62 15,4 2-40-15</inkml:trace>
  <inkml:trace contextRef="#ctx0" brushRef="#br0" timeOffset="109200.87">5159 7972 2011 0,'-3'-8'21'0,"3"2"24"0,-3-2 11 0,9 6 0 15,-6-8 3-15,3 5-2 0,-3 1-12 0,3 0-20 0,-3 4-44 16,-3 0-59-16,1 4-58 0,-1-3-42 0,5 4-18 16,-5 2-68-16</inkml:trace>
  <inkml:trace contextRef="#ctx0" brushRef="#br0" timeOffset="109866.46">5705 8552 1332 0,'0'-6'11'0,"3"-1"28"16,-3 3 18-16,-1 0 17 0,1 2 4 0,-3-2 6 16,3-5 5-16,-3 6 11 0,3-8-4 0,-2 4-19 0,-1-1-15 15,0 5-7-15,0-7 2 0,-1 1-1 0,-1 1-7 0,1-1-9 16,-4 1-5-16,1-2-8 0,-2 2-6 0,2-1-10 16,-3-1-8-16,1 2-5 0,0 0 4 0,-4 1-3 15,2 2-5-15,-2-1 0 0,1 4 1 0,-2-1 1 0,0 1-5 16,0 4 7-16,2-1-9 0,-3 3 3 0,0 2-1 15,5-1 2-15,-2 2-1 0,1 3 1 0,-2 0 5 0,2 4-6 16,-2-1 6-16,2 0-2 0,2 1 6 0,0 0-4 16,-1 3 1-16,5-1 1 0,-2 1-2 0,-1 0 1 0,8-1-2 15,-4 1 9-15,4 1-8 0,4-1 2 0,-2-1-3 16,2-1 3-16,1 1 0 0,4-2-2 0,1 1 5 16,-1-3-10-16,2 1 5 0,5-2 0 0,-1-2 9 0,2 0-8 15,1-6-1-15,3 2 4 0,1-4-5 0,-4-1 3 0,3-3-7 16,-1-3-6-16,-1-1-10 0,-5-1 14 0,1-1-25 15,-2-3-9-15,-2 1-7 0,-4-4-7 0,2 2-1 16,-5-6 3-16,2 3 6 0,-3-4-15 0,2 3 32 0,-2-3 7 16,-3 1 16-16,0 0 17 0,0 2 19 0,-2 4 15 15,1 2 5-15,1 1 9 0,-3 4-2 0,3 2 5 0,-2 1-9 16,4 3-9-16,-4-2-12 0,4 2-6 0,-2 0-4 16,0 2-10-16,0 0 2 0,0-1-6 0,3 0 0 0,-3-1-1 15,1 3 1-15,1 0-4 0,-1 0 4 0,4 0 9 16,-2 2-4-16,3 0 6 0,0 3 2 0,0 0 2 0,1 0 8 15,2 2-13-15,2 1 0 0,-4-1-3 0,2 1-6 16,-2-1 3-16,1 2 0 0,-3-2-8 0,1 4-23 0,-3-2-17 16,1 2-38-16,-4 0-36 0,0 6-41 0,0-11-20 15,0 4-51-15</inkml:trace>
  <inkml:trace contextRef="#ctx0" brushRef="#br0" timeOffset="110317.18">5955 8416 1771 0,'3'-9'23'0,"-1"-3"29"0,1 4 33 0,4 1 11 0,-7 2 3 15,2-3 3-15,1 6 2 0,-2-3 2 0,1 5-21 16,-1-2-28-16,-1 2-33 0,0 4-9 0,0-2-8 0,0-1-5 16,0 1-2-16,3 0-4 0,-3 4 0 0,0-1 2 15,3 3-4-15,-1 1-2 0,2 3 8 0,-1 1 3 16,3 2 0-16,-3 1 1 0,2 0-3 0,-2 2 3 0,4 0 1 15,-3 0-3-15,0 1-2 0,-3-1-3 0,2 0 5 0,0-1 2 16,-3 1-1-16,3-1-4 0,-3-3-1 0,0 1 6 16,0-3-9-16,0-2-2 0,-3 0-1 0,3 0 1 15,0-7-8-15,-3 1 2 0,0-1-4 0,2-3-6 0,-1 0 1 16,2-2 0-16,-4-1-21 0,2 0-7 0,2-2 3 16,-3 0-11-16,-1-5-8 0,2 2-1 0,-4-6-1 0,6-1-4 15,-3-5 17-15,3-1 5 0,3-6 2 0,-3 3 12 16,6-5 16-16,0 1 1 0,-1-2 10 0,2 5 5 0,-1-2 8 15,2 2 5-15,-1 2 10 0,2 3 2 0,0 3 0 16,-1-2 8-16,2 4 11 0,2 0 5 0,-1 3 1 0,2 0-3 16,0 2-11-16,-2-2 2 0,0 5 2 0,3 1 5 15,1 1-10-15,2 1 3 0,-1 3-8 0,-1 2 1 16,2 4 3-16,2 2-7 0,-1 0 3 0,-3 8-1 0,0 0 5 16,-6 4 7-16,0 4 7 0,-2 3 0 0,1 0-3 15,-8 3 3-15,3-1-7 0,-3 1-2 0,-3 0-15 16,0 0-9-16,-2-4-6 0,-2 0-3 0,1-2-22 0,-3-3-29 15,0 0-38-15,0 2-50 0,-12-4-43 0,9-6-71 16,-7 3-56-16</inkml:trace>
  <inkml:trace contextRef="#ctx0" brushRef="#br0" timeOffset="110849.85">6683 8364 1631 0,'-9'-8'28'16,"4"-1"20"-16,5 7 10 0,-3-2 2 0,3 0-2 0,0 0 3 15,0 3 10-15,0-1 7 0,8 2-20 0,-8 0-16 16,5 0-11-16,-1 0-6 0,-3 2 3 0,1-2-3 15,0 1-10-15,0 1-7 0,-2-2-10 0,2 2-5 16,-2-2-1-16,1 4 7 0,1-2 3 0,2 1-4 0,0 1 1 16,0 0 1-16,3-2 3 0,1 0-4 0,1 2 4 15,-2-2-4-15,4-1-3 0,-4-1 5 0,4 0 1 16,-4-1-3-16,5-1 0 0,-7-4 3 0,2 3-4 0,-1-3 4 16,0-1-4-16,-1-1-3 0,-1-2-5 0,-4 0 3 15,0-2-8-15,0 0 6 0,-4 2-6 0,1-1 1 0,-5 1 2 16,1-3 2-16,-2 4 16 0,1 1 9 0,-1 3 9 15,0-3-1-15,2 6 10 0,-2-1-3 0,1 3 6 16,1 3-6-16,-2-1-7 0,-3 3-7 0,1 3-2 0,-4 2-4 16,2 2 2-16,-3 3 11 0,-1 0-2 0,-1 2 11 15,1 4-1-15,1-1 5 0,-1 1 3 0,4 1 0 16,0-1-5-16,2 2-8 0,4-5-4 0,-1 3-5 0,5 0 3 16,3-2-14-16,0-1-1 0,3 0-4 0,5-2 1 15,-1 2 1-15,4-3-2 0,2 0 1 0,0 2-7 16,6-4 5-16,0 0 3 0,5 0-1 0,0 1 2 0,4-4 0 15,0 0-2-15,3 0-3 0,3-2 6 0,1-3-1 16,2-2-13-16,-1-3-26 0,1-5-25 0,-2 0-50 16,-4-1-31-16,1 1-40 0,-4-5-58 0,-7-3-34 0</inkml:trace>
  <inkml:trace contextRef="#ctx0" brushRef="#br0" timeOffset="111318.57">7056 8484 1931 0,'-8'-6'12'16,"4"1"18"-16,-4-5 29 0,11 8 11 0,-6-2 0 15,3 0 0-15,0-1 8 0,5 5 8 0,-4-1 4 16,1 1-11-16,2 1-25 0,-1-1-9 0,-3 2-3 0,5-2 1 15,-2 2-6-15,1-4-11 0,-1 4-12 0,0-4-8 16,2 2 0-16,2 0-1 0,1-2 3 0,-1-1-2 0,9 0 3 16,1-4 0-16,1 2-5 0,0-3 3 0,7-1-9 15,-1-1 4-15,-2 0 2 0,1-1-4 0,0 3 1 16,-5-4 0-16,1 0-2 0,-1 2 4 0,-6 0 0 0,-1-1-1 16,-4 1-1-16,0 3 4 0,-3-1-9 0,-4-1 0 15,-2-2 6-15,-1 4-9 0,-3-3 5 0,0 2-2 0,-3-1-4 16,0 1-1-16,0 2 3 0,-6 2 6 0,2 0-6 15,-2 3 3-15,-2 2 2 0,1 3-5 0,-2 1 8 16,0 3-5-16,-3 6-1 0,0-1-1 0,1 3 10 16,-2 2 0-16,1 3 7 0,3 2 12 0,-4 1-7 0,4-3 15 15,3 5 3-15,-2-2-2 0,4-2-6 0,2 2-3 16,4 0 3-16,1-3-17 0,6 3 7 0,0-1-8 16,6-2 0-16,1 0 3 0,8 4-4 0,-4-4 6 0,11-1-5 0,-4 0 2 15,9-2-1-15,2-4-1 0,5 1-1 16,0-5-5-16,7 0 6 0,-1-6-5 0,5-2-17 0,3-2-25 15,-8-10-42-15,1 3-42 0,-10-9-63 0,-5 3-64 16,-2-12-67-16</inkml:trace>
  <inkml:trace contextRef="#ctx0" brushRef="#br0" timeOffset="112650.74">8562 8205 1596 0,'-6'-14'26'0,"3"4"17"16,1 1 17-16,-2 3 6 0,1-3 12 0,-3 1 12 15,0-4 6-15,3 6 13 0,-3-2-23 0,3 2-14 16,-3-2-7-16,0-1-4 0,-3 5-4 0,2-2-8 0,-4 2-3 16,2-1-10-16,-4 3-5 0,0-1-3 0,-3 3-8 15,-3 2-1-15,1-1-7 0,-3 6-2 0,-3-1-5 0,0 4-3 16,-2 1 4-16,-1 2-2 0,-1 2-4 0,2 4-1 15,-3 0 2-15,5 1-2 0,4 0-1 0,-1 1-1 16,6 1-3-16,2 1 1 0,4-1 4 0,4 1-6 16,8-3-3-16,-3 4-1 0,8-3 1 0,2 0-3 0,5 0-12 15,6-1-6-15,5-3-7 0,3 1-3 0,6-5-14 16,4-2-12-16,6-2-5 0,-2-6-11 0,7-2 11 16,0-5-1-16,-2-3-3 0,-4-3 1 0,-5-3 8 0,-3-3 10 15,-11 0 5-15,-3-5 9 0,-8 0 13 0,-4-3 2 16,-8-1 17-16,-6-2 0 0,-1-1 21 0,-7-3 13 15,-3 2 9-15,-1 0 17 0,-2 3-2 0,-5 5 15 0,5 0 6 16,0 7 19-16,-1 2-11 0,4 4-6 0,1 2-6 16,4 5-7-16,-2-1-17 0,6 4-3 0,-3 0-13 0,3 3-15 15,-3 2-4-15,3-1-3 0,1 0 3 0,-2 3-6 16,5 2 6-16,-2-1-6 0,3 3-5 0,1 1 5 16,3 1 3-16,4 2 1 0,1 0-7 0,5 1 1 0,2 0 5 15,5 2-2-15,5-5 6 0,5 0-8 0,1 1-9 16,5-5-19-16,0-1-15 0,3-4-13 0,3 2-18 15,-3-6-24-15,4 1-13 0,-5-8-12 0,1 4-11 16,-2-11 16-16,-5 1 6 0,-1-7 34 0,-7-6-25 0,3 1 62 16,-6-11-29-16,-3 3 55 0,-5-12-8 0,2 2 46 15,0-7-9-15,-3-1-11 0,2-2 64 0,-5-3-23 0,-2 1 70 16,2 1-8-16,0 2 50 0,-4 6-28 0,-2 4 33 16,-2 8 23-16,2 5-14 0,-1 7 3 0,-4 8-20 15,2 1-17-15,0 9-25 0,0 0-8 0,-3 1-18 0,2-1-26 16,-1 7-16-16,2-5-17 0,-1 2-14 0,-1 1-12 15,2-1 2-15,-3-2-8 0,3 10 2 0,0-2 0 0,0-3 2 16,-1 12 1-16,-4 0 7 0,2 9 1 0,-3 2-5 16,3 9 1-16,-4-1 8 0,-1 6-9 0,5 3 7 0,-7 1-1 15,5 1 0-15,1-1 2 0,-1 0-1 16,-1-2 10-16,2 2-11 0,-1-2 9 0,-1-5-1 0,-1 2-4 16,4-1-1-16,-2-4-2 0,-2 1 3 0,2-2-10 15,3-2 6-15,-2-1-3 0,4-1-7 0,0-2 7 16,-4 1-6-16,4-2 5 0,0-1-5 0,0 2 2 0,0 0 3 15,0-5 1-15,0 3 2 0,0 0-5 0,0-2 3 16,-3 0-3-16,3-1 6 0,0 0 2 0,0-2-11 0,0 0-1 16,0-1 7-16,0 0-2 0,3 3 3 0,-3-3 1 15,4 0-4-15,-2 0 0 0,0-6 7 0,2 1 0 0,-1 0-7 16,1-1 0-16,-1-1 3 0,3 1-4 0,0-2-1 16,-3 1 2-16,5 1-2 0,-1 3-1 0,4-9 0 15,1 8 3-15,0-11-6 0,4 4 4 0,-1-5 1 16,4-2-3-16,0 0 3 0,3-9-3 0,-1-2-15 0,0-5-14 15,-3-5-17-15,3-2-14 0,1-2 2 0,2-10-4 16,-9-2 0-16,3-4 0 0,-3-2 20 0,3 1 13 16,-9-8 23-16,0-3 11 0,-9-6 1 0,-3 2 18 0,-1-1 8 15,-10-1 14-15,-1 5-2 0,0-1 7 0,0 5 10 16,-7-1-6-16,2 10 4 0,-4 3-23 0,2 3-10 16,-6 5-22-16,2 3-44 0,-5 5-45 0,-4 1-78 0,-4 8-88 15,2-3-104-15</inkml:trace>
  <inkml:trace contextRef="#ctx0" brushRef="#br0" timeOffset="113351.31">10200 7574 1553 0,'-3'-3'13'0,"-2"-8"25"15,4 1 29-15,-7 3 13 0,4-2 13 0,-4 1 16 16,2-2 13-16,2 3 21 0,1 0 4 0,1 2-17 15,-4 6-18-15,6-2-2 0,-3 12-10 0,3-11-17 16,0 8-15-16,-4-8-22 0,4 6-19 0,0-2-7 0,0-1-13 16,0 3-12-16,0-4-1 0,0 8-2 0,0 1 7 0,0 5-1 15,-2-1 4-15,2 10-1 0,-1 3 2 16,-2 1-2-16,1 5 1 0,2 3 2 0,-3 4 0 0,3 6 1 16,0-3 0-16,0 1-4 0,0-1-1 0,0 3 7 15,0-4-2-15,3 0 5 0,-1-2-7 0,4-1 1 0,-2 0-6 16,-1-5 4-16,5-1-16 0,-1-3-18 0,-1-5-23 15,2-2-31-15,-2-6-19 0,0 0-27 0,0-6-27 16,-5 0-32-16,5-4-28 0,-1-6 0 0,-2 1-12 0,-6-3-32 16</inkml:trace>
  <inkml:trace contextRef="#ctx0" brushRef="#br0" timeOffset="113702.1">10165 7513 1727 0,'-4'-23'25'0,"2"8"21"15,8 4 18-15,-10 3 16 0,4-1 5 0,0 1 8 0,4-4-2 16,2 7 0-16,-3-5-22 0,3 7-20 0,-1-2-21 16,5 0-15-16,-1 1-2 0,3-2-6 0,3 4 4 15,3-2 3-15,3 1-10 0,2 0 2 0,0 3 6 0,3 0-1 16,2 3 0-16,-1 0-7 0,2 3 0 0,-1 3-4 15,2 2 9-15,-3-1 0 0,0 3-5 0,0 2 4 16,-4-1-3-16,-1 2 2 0,-4 4-6 0,0-2 8 0,-5-1 0 16,-2-3 5-16,-1 0 1 0,-2 1 2 0,-5 4-3 15,-2-1 10-15,-2 1 6 0,-2 5-7 0,-5 3-3 16,-4 4-4-16,-4 2 5 0,-1-3-4 0,-1 3 3 0,-4-4-11 16,-4-2 1-16,2-1 3 0,-2-5-3 0,2 0 0 15,-2-3-8-15,2-3 3 0,0-2-7 0,2-3 10 16,1 1-7-16,0-5-5 0,0-4-10 0,5 0-17 0,-1-7-10 15,1 2-21-15,1-4-23 0,0 1-42 0,4-2-55 16,1-2-53-16,2 0-14 0</inkml:trace>
  <inkml:trace contextRef="#ctx0" brushRef="#br0" timeOffset="114752.45">10712 8409 2184 0,'1'-8'37'0,"-1"2"26"0,3 3 19 0,-6-2 5 15,3-2 5-15,-4 2 4 0,1-1 8 0,3 1 17 0,-4-1-28 16,0-2-23-16,3-1-9 0,-5-2-7 0,4 0-1 15,-2-4-3-15,2 1-6 0,-1-2-22 0,3 1-8 0,0-3-5 16,0 2-7-16,0-2 1 0,3 0-4 0,2 3-3 16,1-2-7-16,2-1 6 0,3 4-2 0,1-2-2 15,2 5-2-15,2-1 6 0,5 0-1 0,-1 1-4 16,-1 3 5-16,-1 2 0 0,0 3-2 0,-1 1-5 0,-1 0-4 16,-1 4-16-16,-3 4 2 0,-2 3 0 0,-2 2-8 15,-1 3-4-15,-1 0 1 0,-1 5 1 0,-7 3 4 16,1 1 13-16,-1 3-1 0,-4-1 10 0,-1 1 1 0,-1-1 7 15,-1-1-5-15,0-1 13 0,2-2 1 0,-1-3-4 16,4-3 4-16,-3 0-6 0,5-5 2 0,2-3 0 0,-2 1 1 16,2-4-4-16,2 0-1 0,2-2 6 0,1-2-6 15,1 1 1-15,3-1 0 0,3 0 4 0,-2 0 0 16,5 0 1-16,0 0-4 0,3 0-4 0,3-2 7 0,6 1-2 16,-4-3 4-16,2 1-6 0,5-2 1 0,3 1-12 15,-3-5-14-15,-5 3-13 0,1-2-4 0,-5-2-6 16,-5-4-9-16,1 1-13 0,-7 0 0 0,-2-4 0 0,-2-3 9 15,-5-3 20-15,4-2 1 0,-8-5 4 0,3 2 9 16,-5-3 12-16,2 0 5 0,2 1 8 0,-4 4 7 16,-1 2 2-16,2 4 6 0,2 7 16 0,-1 0 13 0,3 5 7 15,-4 4 8-15,4 2-6 0,-3 1 2 0,4 1-6 16,-7 1-3-16,6 1-13 0,-3 4-9 0,-3 0-4 16,-3 4-10-16,-4 3 10 0,1 1-2 0,-3 5 1 0,-2 0-4 15,-3 3 2-15,1 0-3 0,5 2-8 0,-1-2 2 16,4 0 1-16,-1 0 0 0,9 1 0 0,-3-1-1 0,5 0-2 15,1-3 2-15,1 2-1 0,5 0 2 0,0-4-8 16,3 0 2-16,2-4-2 0,4 0-1 0,1-2 2 16,6-3-2-16,2-3 5 0,6-4-6 0,2-3 5 0,5-5-6 15,5-2-9-15,6-6 2 0,1-3-17 0,10-6 0 16,-4-2 0-16,5-1 0 0,-9 0 4 0,1 1 0 16,-10-1 15-16,-3 3-1 0,-12 0 14 0,-7 4 7 0,-8 1 8 15,-5 3 17-15,-4 1 10 0,-3 4 23 0,-4-2 2 16,-4 3-2-16,2 2 9 0,-6 5-9 0,5-2 4 15,-5 5-9-15,3-5-14 0,0 5-10 0,0-2-8 0,3 2 0 16,3 0-4-16,1 2 4 0,-2-2-10 0,4 3-3 16,2-3-7-16,-2 2-7 0,2-2 3 0,0 0 0 15,-1 0-3-15,-1 0 2 0,0 0-6 0,5 1 0 0,-5 1 4 16,1 3-1-16,-1 1-1 0,-1 6 13 0,-4 2 6 16,5 6-6-16,-3 2 6 0,-4 6 0 0,2 0 9 15,1 4 0-15,-6 2-2 0,5 0-14 0,-1 0-7 0,-2 1 4 16,3-1 3-16,0 0-6 0,-1 0-6 0,0 2 5 15,1 0-8-15,-1-1 8 0,2-1 2 0,-2 3-1 16,-3-2-5-16,4 2 6 0,-2-4-4 0,-2 0-7 0,1 1 10 16,1-3-4-16,-2-1 1 0,0-1-6 0,3-1 6 15,-3-5 0-15,3 1-2 0,0-3 7 0,1-6-4 16,0 4-2-16,0-6 3 0,2-3-1 0,0-2-3 0,0 0 2 16,2-1 4-16,-1-1-7 0,-2-1-1 0,2-2 0 15,2 1 0-15,0-3 3 0,-3-1-1 0,3 0 3 0,0 1-7 16,0-1 6-16,-3-1 7 0,3 0-2 0,-3-3 0 15,0 1 6-15,0-1 0 0,-4-2-5 0,-1-2-2 16,1-2 2-16,-2-5-5 0,0-2 4 0,1-1-2 0,-1-5-8 16,0 0 0-16,2-4-9 0,1 3 4 0,4-7-7 15,-1 2-20-15,3-5-38 0,3 0-40 0,-3-8-35 16,0 5-48-16,0 1-50 0,6-3-59 0,-3-6-32 0</inkml:trace>
  <inkml:trace contextRef="#ctx0" brushRef="#br0" timeOffset="114918.35">11775 7744 2193 0,'-5'-7'30'0,"1"1"11"0,10 0 16 0,-8 4 3 0,-2 2 1 15,8-5 1-15,-5 4 2 0,4-1-4 0,-3 2-30 16,1 0-14-16,1 0-28 0,1-2-14 0,-3 4-47 15,-5-2-34-15,7 3-38 0,-4 4-57 0,8-3-40 16</inkml:trace>
  <inkml:trace contextRef="#ctx0" brushRef="#br0" timeOffset="115435.03">12055 8177 2038 0,'-3'-5'21'0,"3"5"28"0,4 0 5 16,-5 0 6-16,1-1 10 0,-3 1 6 0,3 0 6 16,3 1 11-16,-3-1-17 0,0 2-24 0,0-2-6 15,1 0-7-15,1 1-9 0,-1-2-9 0,1 1-4 0,-2 0-15 16,4-2-3-16,-4 1-3 0,0 1-16 15,0 0-10 1,44-21-2-16,-44 21-7 0,0 0-7 16,0 0 5-16,0 0-7 0,154-80-7 0,-136 63 5 0,-3 3 6 15,0-1 13-15,-5-1 4 0,-1 0 0 0,-9 16 3 16,0 0-3-16,0 0 4 0,0 0 5 0,0 0-4 16,0 0 3-16,0 0 37 15,-121-67 13 1,103 75-7-16,1 1 4 0,1 0 5 0,-2 3-1 0,3-1-4 15,1 0-7-15,1 1-1 0,0 1 2 0,4-4-8 16,1 2-1-16,8-11 3 0,0 0 6 31,0 0-4-31,0 0 2 0,12 189 0 16,0-169 5-16,3 1 2 0,2-2-3 0,2-2 0 16,2-1-2-16,6-1 4 0,-2-2-12 0,5-3-4 0,-1-4-21 15,1 0-28-15,0-6-45 0,-3 0-64 0,-2-2-44 16,2-5-48-16</inkml:trace>
  <inkml:trace contextRef="#ctx0" brushRef="#br0" timeOffset="116169.57">12598 8005 2444 0,'70'-75'44'0,"-70"75"3"0,0 0 7 16,0 0 4-16,0 0 1 0,0 0 0 0,0 0 0 16,0 0-6-16,0 0-33 0,17-9-38 31,-17 9 0-31,0 0-17 0,0 0-17 16,0 0-3-16,0 0-6 0,0 0-11 0,0 0-8 0,0 0-5 15,0 0 1-15,0 0 20 0,0 0 7 0,0 0 2 16,0 0 10-16,0 0 9 0,0 0 14 0,72-47 10 0,0-30 22 31,-71 65-5-31,1 2 7 0,-4-2 4 16,1 1 17-16,-2-1 11 0,-2 1 9 0,-1 0 1 15,3 2 16-15,-7 3 8 0,5-1 3 0,-5 5 3 0,5-4-24 16,-7 4-8-16,5 2-1 0,-7 2-6 0,4 0-14 16,-4 3-6-16,1-1-10 0,-2 2-5 0,-3 4 5 15,3 0-4-15,0 2-4 0,-3 5 2 0,0-1 1 16,6-1-11-16,-4 6 2 0,8-2 4 0,-1 4-7 0,2 1 12 15,2 0-8-15,3 1-7 0,2 2 5 0,0-1 7 16,2 2-1-16,1-1-6 0,3-1 12 0,2 3-17 16,7-4 12-16,-2 2 10 0,10-5-7 0,2 1 1 0,5-2 2 15,3-1 0-15,6-5-10 0,6-3 10 0,-3-4-5 16,6-5-6-16,1-3 7 0,-1-3-5 0,4-5-6 16,-4-7 5-16,0-2 3 0,-3-4-5 0,-3-1-1 0,-1-7 2 15,-7-1-6-15,-2-4 2 0,-4 0-1 0,-4-5-6 16,-5-5-1-16,-4-1 3 0,-1-2 1 0,-4-3-2 15,-2-2 4-15,-4 7-2 0,-1-2 4 0,1 6 6 0,-2 4-6 16,-2 3 1-16,0-2 4 0,-2 9 0 0,0 1-1 16,0 2 4-16,-1 0-2 0,3 2 2 0,-3 2 4 15,0 5 6-15,0 2 3 0,0 2 2 0,0 1 9 0,3 2 3 0,-4 3 6 16,2 3-5-16,1-1 7 0,-4 3-12 16,4 0 2-16,-1 3-5 0,-1-1-10 0,3 0-9 0,-4 1-3 15,2 3 0-15,-5-1-7 0,2 11 6 0,-5-4-7 16,-1 7 1-16,-2 5 6 0,-2 3 3 0,0 3 2 15,-2-2-12-15,1-1 7 0,1 1 1 0,3 4-4 0,3-4 2 16,-1 2 2-16,2-4-6 0,5 8-2 0,0-3 13 16,-1 11-4-16,4-5-5 0,-2 2 2 0,4 1 2 0,2 4-4 15,-1-3 3-15,0 1-2 0,3-3 1 0,0 0-4 16,1-1 9-16,2-1-5 0,0-1-8 0,2-3-29 16,-1 0-24-16,2-4 0 0,0-1-14 0,-1-5-23 15,-2-9-33-15,-3 4-20 0,0-8-28 0,-3 0 6 0,-2-4 2 16,-1-3-41-16,0-4-31 0,-3-3 2 0</inkml:trace>
  <inkml:trace contextRef="#ctx0" brushRef="#br0" timeOffset="116585.32">13131 7861 2157 0,'-3'-5'24'0,"-3"2"16"0,8 1 25 0,-2 4 17 16,1-2 5-16,-1 3 6 0,3-2-1 0,-3 1 8 0,3-2-22 15,0 2-18-15,-3-2-20 0,5 0-13 0,-2 0-2 16,1 0 5-16,-1 0 1 0,6 0-4 0,3 3-2 0,5-3 0 16,2 1-4-16,8 1 2 0,3-2-6 0,3 0-14 15,1 2 1-15,1-1-2 0,1 3 3 0,-2-4-1 16,-1 3-4-16,1 0-7 0,-5-1 7 0,1 2 3 0,-2-2 0 16,-4 0-3-16,-3-4-5 0,-4 4 9 0,-1-4 1 15,-4 2-1-15,-4-2 1 0,-5 2-3 0,1-3-6 16,-4 2 8-16,3 1 0 0,-3-2-4 0,0 0 5 15,0-2 0-15,0 2-4 0,0-1 5 0,0 1 12 0,0 0 0 16,0-2 5-16,0 4 1 0,0 0 3 0,0 0 6 16,-3 0-1-16,3 0-4 0,0 0-4 0,0 4-6 15,0-2-8-15,0-2 2 0,0 2-7 0,0-1-7 0,0 3-3 16,0-4-1-16,0 4-1 0,0-2-2 0,-2 0 7 16,2 4-4-16,0 4-3 0,0 3 5 0,2 0 6 0,-2 6 1 15,3 1-2-15,-3 6 4 0,5 1-3 0,-2 1-6 16,3-1 6-16,-1 0 1 0,-1 0 2 0,1-2-3 15,0-1 1-15,3-2-26 0,-1-4-19 0,-1-2-33 0,3-2-38 16,-5-6-42-16,-4 0-43 0,4-1-38 0,-3-5-45 16,-1-7-14-16</inkml:trace>
  <inkml:trace contextRef="#ctx0" brushRef="#br0" timeOffset="116735.22">13768 7555 2567 0,'-6'-3'27'0,"1"3"31"16,-3 2 36-16,8 2 23 0,-4-4 15 0,3 2 3 0,-1 6-1 16,0-8 2-16,2 2-30 0,0-2-32 0,4-2-36 15,-3 1-38-15,3 1-57 0,0-1-47 0,0-5-50 0,-2 8-74 16,-1-1-69-16,3 2-84 0</inkml:trace>
  <inkml:trace contextRef="#ctx0" brushRef="#br0" timeOffset="117568.71">14185 7816 1459 0,'0'0'29'15,"0"0"1"-15,0 0 13 0,0 0 5 16,0 0 2-16,0 0 9 0,0 0 5 0,0 0-2 16,0 0-2-16,0 0-10 0,0 0-11 0,-43-103-5 0,43 103-5 15,0 0-5-15,0 0-8 0,-54-8-14 16,-23 26-1 0,68-6 14-16,-2 3-14 0,0 0 2 0,4 3-1 15,-3-2 5-15,0 3-7 0,4 4 1 0,-1-3 0 16,2 2-16-16,2 1 16 0,0 0 1 0,2-1-3 15,1 3-6-15,1-3 9 0,2-1-5 0,2 0 6 0,1-1 3 16,1-2-2-16,2-4-3 0,0 0 6 0,0-3 0 16,-9-11 11-1,54 4-3 1,46-34-13-16,-95 18 5 16,5 1-7-16,-2-4 2 0,2 1-6 0,-2-1 3 15,5-3 9-15,-1-1-11 0,3 0 3 0,3-3-3 16,-3 1 6-16,3-1-4 0,-3-1 5 0,2-4 1 0,-2 9 7 15,0-3 10-15,-4 4 2 0,2 3 5 0,-6 4 4 16,2 2-1-16,-6 5 1 0,1 3-2 0,-4 0-9 0,2 1-8 16,-4 0-6-16,4 0-4 0,-4 4-8 0,2-5 3 15,0 5-6-15,-1 0 1 0,2 0 4 0,1 6 1 16,2 2 3-16,-2 0-2 0,2 1-1 0,1 6 1 0,2-2 7 16,-2 3-7-16,2 0 1 0,-2 1 1 0,-1 3 1 15,1-1 0-15,-1-1 4 0,2 1 0 0,-3-1-3 16,2-1 3-16,-4 1 0 0,4-2-8 0,-1-3 3 0,-2 0-5 15,2 0 2-15,-2-4-2 0,-1-1 2 0,-1-4 3 16,2 0 1-16,-2-4-5 0,-2-2 4 0,4 1 6 16,-4-3-2-16,1-1-5 0,4-1-1 0,-5-3-4 0,-1 1 2 15,-1-2 4-15,2 0-4 0,-5-5 2 0,1-1-1 16,1-2 2-16,-8-3-4 0,5-2-1 0,1-2 6 0,1-2-2 16,0-4-1-16,-2 2-2 0,2-2-4 0,2 0 5 15,1-1 2-15,3 0 4 0,0 0-9 0,1 1 3 16,4 2 4-16,-2 1-6 0,6 5-1 0,0-1 1 0,4 4 2 15,-2-1-1-15,4 6 1 0,1-1 2 0,4 1-2 16,-1 2-3-16,2-1 8 0,3 5-3 0,0-2 3 16,2 6-3-16,-2 3 5 0,-1-2-7 0,3 7 1 0,-2 1 12 15,0 1-10-15,-2 4 3 0,1 4-2 0,-3 0-1 16,-3 4 3-16,1 1 22 0,-5 0 12 0,-2 6-2 16,-4-2 9-16,1 1-1 0,-6 3 0 0,-2-1 4 0,-4 4-4 15,-3-1-17-15,-1 0-15 0,-3-2-5 0,-2-1 1 16,0-1-2-16,-2-3-2 0,3-1 2 0,-1-3-9 15,2-2-4-15,4-5-41 0,-4 0-40 0,2-1-64 0,0-4-62 16,8-6-65-16</inkml:trace>
  <inkml:trace contextRef="#ctx0" brushRef="#br0" timeOffset="119703.61">3510 9692 1091 0,'-2'0'58'0,"0"1"-21"0,-7-2 19 15,7 1 16-15,-5-3 10 0,7 6 16 0,-6-6 16 16,3 2 17-16,0 0-49 0,3 1 40 0,0 0-2 0,0 0-12 16,0 0-5-16,0 0-11 0,0 0-5 0,0 0-5 15,0 0-3-15,0 0-10 0,0 0-16 0,0 0-2 0,0 0 0 16,0 0-5-16,0 0-3 0,0 0-6 0,0 0-7 16,0 0-8-16,0 0-5 0,0 0 2 0,0 0 4 15,0 0-40-15,0 0-3 16,3 48 30-1,6 126 3 1,-8-150-21 0,1 0 12-16,1 3-5 0,0-1 3 0,-3 4 2 0,7-3-6 15,-5 2 3-15,2 0-5 0,-2 1 8 0,1 4-7 0,1-4 5 16,-1 1 1-16,2-2-3 0,-4 2 6 0,1-4-1 16,-2-27 11-16,15 91-53 31,-15-91 13-31,0 0-7 0,0 0-8 0,0 0 0 15,0 0-10-15,0 0-9 0,0 0 2 0,25 58-3 16,-25-58-24-16,0 0-26 0,0 0-28 0,0 0-40 0,0 0-28 16,0 0-11-16,0 0-58 0</inkml:trace>
  <inkml:trace contextRef="#ctx0" brushRef="#br0" timeOffset="120305.94">2940 10632 1528 0,'0'-3'-23'0,"-2"3"6"16,2 3 22-16,0-1 10 0,2 1 7 0,0-3 9 16,-2 2 10-16,1 1 8 0,-1-3 22 0,3 2 6 15,-3-9-17-15,1 9-7 0,1-4-2 0,-2 2-8 0,0 0-4 16,0 0-8-16,0 0 7 0,0 0-1 0,0 0 4 0,0 0 11 16,0 0 2-16,0 0-6 0,18 2-2 0,-18-2-3 15,0 0-7-15,0 0-9 0,0 0-6 0,78 24-7 16,-78-24 3-16,0 0-1 15,284 44 0 1,-251-38-20-16,0-9 4 0,0 3-1 0,0 0 2 0,1-1-3 16,-5-2-5-16,-1 0 3 0,-1 1 4 0,-3-2 4 15,0 1-5-15,-1 2-3 0,-4 0 6 0,-3-2-4 0,1 3 4 16,-2 0-2-16,1-2 0 0,-5 0-1 0,13 1 13 31,-24 1-32-15,0 0 3-1,0 0-20-15,0 0-9 0,0 0-29 0,0 0-25 0,0 0-24 16,0 0-32-16,0 0-41 0,0 0-16 0</inkml:trace>
  <inkml:trace contextRef="#ctx0" brushRef="#br0" timeOffset="120853.6">3118 11254 1700 0,'-1'-3'17'0,"5"3"20"0,-8 3 15 0,0-3 7 16,2 2 3-16,-1-4 5 0,6 6 1 0,-5-6 2 0,6 4-11 16,-6-1-16-16,8 0-14 0,-8 1-8 0,2 2-4 15,0-3-6-15,0 2-1 0,0 2 3 0,0-2-10 0,0 5-6 16,-2 2-1-16,2 1 7 0,0 4-3 0,2-1 6 16,-4 4-6-16,2 2-3 0,-2 2 7 0,2-2 2 0,0-1-2 15,-2 2 1-15,2 0 0 0,0 3-8 0,0-3 9 16,-1-1-3-16,2 1-1 0,-2 0 0 0,1 0-1 0,0 0-1 15,-2 0 2-15,2-3 4 0,0-2-1 0,2 0 0 16,-2-1-11-16,0-4-15 0,0-1-12 0,0-1-23 0,-6-2-29 16,7 4-15-16,-5-9-35 0,2 4-23 0,4-7 6 0,-1-1-16 15,-2-1-24-15</inkml:trace>
  <inkml:trace contextRef="#ctx0" brushRef="#br0" timeOffset="121504.21">3154 11081 1967 0,'0'0'22'0,"-3"-2"19"0,15 2 15 16,-16 2 7-16,4-2 4 0,0 0-1 0,6 1-2 0,-6-1 0 15,4 2-20-15,-3-1-19 0,1-1-17 0,0 2-8 16,2 0-5-16,-2-1 8 0,2 2 6 0,-1 2 3 0,4 2-1 15,1 1 5-15,4 2 6 0,0 3 5 0,3 1 10 16,1 2-7-16,2 0-1 0,1 1-3 0,1 0-3 0,1 4-5 16,-3-2-5-16,2 0 1 0,-1 0-11 0,-1 0 2 15,-1-1-2-15,-1 0-5 0,-1-2 9 0,-2 1-5 0,2-3 3 16,-4 1-8-16,0-2 5 0,2-2 0 0,-4 2-2 16,3-2 0-16,-2 2-2 0,-1-1 3 0,-1-3-4 0,1 1 8 15,0 1-1-15,-2 1-9 0,2-1 6 0,0-2 2 16,-3 3 0-16,3-3-3 0,-3 0 6 0,2-1-7 0,-1 0-2 15,-4-3 9-15,5 0-5 0,-4 1 3 0,2-1-3 0,-5 0 2 16,3 0-3-16,0-2 3 0,-2 2-2 0,-1-3-4 0,1-1 6 16,-2-1-2-16,2 1-3 0,-2-1 3 0,0 0 1 15,2-1 1-15,-2 1 0 0,2 0 2 0,-2-1-7 16,0 1 2-16,0 0 1 0,1 0-1 0,-1-2-1 0,0 2-1 16,0 0 5-16,0 0-1 0,0 0 1 0,0 0-2 0,3 0 6 15,-3 0-3-15,0 0 0 0,1 0-3 0,-1 0 2 16,2-2-7-16,-2 2 9 0,0-1 1 0,-2 1-2 0,2 0 1 15,0-3 1-15,0 1 5 0,0-3-8 0,0 0 11 16,2-1-7-16,1-2-6 0,0 1 4 0,-3-3-2 0,3-1-2 16,-1 0-3-16,2-1 8 0,-1 1-5 0,0-2 0 15,-3 3 4-15,3-3-4 0,-3 1 7 0,2 0-2 0,-1-3 4 16,2 0-7-16,0 0 4 0,-1-1 3 0,0-2 7 0,0 2-2 16,0-5-1-16,-1 4 5 0,3-3-2 0,0 0 3 0,0-1-4 15,-1 2-1-15,1 0-13 0,-1 2 3 0,2-1 1 16,-4 6-8-16,1-3 4 0,1 5-2 0,-3 2-1 15,3 1 0-15,-2 0 7 0,-1 5-1 0,2 0-7 0,-2-4 4 16,2 6 0-16,-2-2-4 0,0 1 2 0,-2 1 0 16,2 0 0-16,0 0-5 0,0-4 7 0,2 4-1 0,-2-3-4 15,2 0-7-15,-2 1-1 0,2-5-15 0,-2 4-4 16,0-2-16-16,3-1-24 0,0 4-20 0,-6-4-24 0,3 4-34 16,-3 2-43-16,-1 0-45 0,2-2-26 0</inkml:trace>
  <inkml:trace contextRef="#ctx0" brushRef="#br0" timeOffset="123470.75">5100 9681 1859 0,'-4'-2'29'16,"2"-6"18"-16,1 11 22 0,-3-6-6 0,0 1 9 0,0-1 12 15,4 3 0-15,-2-4-2 0,2 3-24 0,-3-1-15 16,-3-1-23-16,2 3 4 0,1-5-5 0,-3 3-15 0,1 1 4 16,-2-3 3-16,-1 1-6 0,-1 2 0 0,-1-3 4 15,0 3 9-15,-1-2 2 0,-1 3 12 0,2 0-8 16,-2 0 0-16,-2 0 2 0,-1 3-3 0,0-2-1 0,-3 3-11 15,3-3-3-15,-7 4-6 0,4-2 4 0,-3-1 0 0,0 3-1 16,0-2-1-16,2-1 0 0,-3 1 2 0,3 0-2 16,3 1 3-16,-4-4-4 0,1 3 2 0,1 0-2 15,1-1 0-15,2-2-16 0,6 4 14 0,0-4-1 0,-2 2-4 16,3 1 0-16,5 1-2 0,1-1 0 0,-4 0 2 16,3 0 15-16,-7 2-16 0,1 2 5 0,0-1-3 0,0-1 1 15,-3 2-1-15,3 1 0 0,0 0-3 0,0 0 4 0,3-2 3 16,-1 2-7-16,2-3 1 0,-1 0 1 0,3 0-1 0,3 0 2 15,-3-2 0-15,3 0-3 0,0 1-1 0,3-1 0 16,-3 0 4-16,0 1 1 0,0 0 4 0,3 0-5 0,-3 2 3 16,3 0 2-16,-3 1-4 0,0 1 7 0,5-2 2 15,-2 4-10-15,1 1-1 0,-4 1 5 0,3 0 0 16,1 2 1-16,-2-1 1 0,4 1-6 0,-3-1-1 0,3 1 6 16,0-2-2-16,-3-1 4 0,6 1-3 0,0-1-4 15,0 0 5-15,1-4-1 0,-5 1-1 0,5 1 1 0,-5-3 3 16,1 0-7-16,1 0 6 0,2-3-3 0,-1 2 1 15,5 0 0-15,-1-3-1 0,5-1-2 0,-1 3-1 0,5-3 2 16,-1 1-3-16,-1-2 4 0,1 0-6 0,-1 2 6 0,2-2 0 16,0 0 0-16,1 3 3 0,1-3-2 0,-5 0-5 15,4 1 4-15,-1-1 2 0,0-1-5 0,0 2 0 16,-3-1 4-16,-3-1-5 0,0 1 3 0,-1-3 3 0,-3 3-2 16,-3-2 2-16,-5 2 0 0,1 0 4 0,-4 0 0 15,0 2 1-15,0-4-1 0,0 4 3 0,-4-2-8 0,4 0 8 16,-3 0-6-16,1 3-2 0,0-2-2 0,-2 0 1 15,3 0 3-15,-2 2-3 0,0-2 3 0,-1 1-8 0,1 1 5 16,-2 0 2-16,-1 2-2 0,0-1 3 0,0 2 0 16,-3-2-4-16,3 2-3 0,-3-1 6 0,0 3-2 15,0-3 0-15,0 0 2 0,0 1-2 0,-1 0-3 0,-1 1 5 16,1 1 2-16,-5 1-1 0,0 0 2 0,0-1-2 0,-3 5 0 16,-1 0-2-16,1 0 9 0,-2 0-11 0,1-1 1 15,1-1 0-15,1 4 2 0,-2-3-4 0,2-2 3 16,2 3-7-16,2-4-4 0,-1 3 11 0,-2-3 3 0,5 3-4 15,1-6-6-15,5 3 6 0,-2 1 0 0,1-4 6 16,0 2-2-16,6-3-2 0,0-1-1 0,0 3-2 0,-3-2 2 16,1 0 2-16,-2 3-2 0,2-3-4 0,-1 0-3 15,-1 1 4-15,2-1 1 0,1-1 2 0,-2 0 2 0,1-2-6 16,2 0 4-16,-1-1 3 0,1-4-1 0,-2 5 2 16,4-2-7-16,-4-2 2 0,4 2 2 0,-2 0 1 0,1-2-8 15,-1 2 4-15,2 4-1 0,-2-4-1 0,3 1 0 0,-2-1 2 16,-1 0-4-16,2 1 1 0,-2 1 7 0,0 0-7 15,4 1 7-15,-4 0-6 0,2 0 3 0,-1 2 3 0,1 0 0 16,2 0 3-16,-4 0-3 0,3 0 1 0,-3 0-1 16,2-2 5-16,-2-3-1 0,0 3-2 0,6 1-4 15,-2-1 4-15,5 0-2 0,-4 0 5 0,8-3-3 0,-2 3-3 16,4 4 3-16,1-4-1 0,-1-1 1 0,6-1-4 0,-3 1 4 16,3-2-3-16,-1 0-4 0,0 3 4 0,3-6 1 15,-2 3 1-15,1 0-3 0,1 0 3 0,-1 0-1 16,2-2-5-16,0 2 4 0,-4-1 1 0,4 1-7 0,-2-2 3 15,0 4-1-15,1-6-20 0,-2 3-26 0,0-4-10 16,0 3-32-16,-2-1-39 0,-4 5-28 0,0 2-48 0,0-5-62 16,-3 1-28-16</inkml:trace>
  <inkml:trace contextRef="#ctx0" brushRef="#br0" timeOffset="125704.95">5693 9674 1459 0,'0'0'-16'0,"0"0"57"16,29-18 17-16,-29 18 11 0,0 0 18 0,0 0 7 15,0 0 28-15,0 0 10 0,0 0-15 0,0 0-17 0,0 0-18 16,0 0-8-16,0 0-12 0,0 0 0 0,0 0-13 15,0 0-8-15,0 0-17 0,0 0 1 0,16-5-1 0,-16 5-8 16,0 0 7-16,0 0 2 16,0 0 1-16,0 0-13 0,0 0 3 0,0 0 4 15,2 24-3-15,-4-16-1 0,-2 4-3 0,2-1 1 16,-4 2-2-16,2 2-2 0,-2 0 1 0,3 5-5 0,-5-3-4 16,4 4 1-16,-4-2-1 0,1 2 2 0,4 2 2 15,-5 1-1-15,2-1 3 0,2 3-1 0,-4-1 3 0,2 0-4 16,1 2-2-16,0-3-4 0,-3-1 4 0,2 1-3 15,1-1-1-15,1 1 1 0,0-1-1 0,-1-2 5 0,1 0 1 16,4-21 13 0,-6 99-19-1,6-99 18 17,34 241-4-32,-29-223-5 0,7-5 3 0,-3 0-2 0,0 3-1 15,4-3 4-15,-2-4 3 0,2 8 0 0,-2-5-3 16,5 1-2-16,-2 4-1 0,-2 0-1 0,3 0 1 0,0 2-5 15,1 1-5-15,-1-2-12 0,0-2-26 0,3 0-33 0,-3-3-34 16,3 1-39-16,-3 1-57 0,-2-4-76 0,2-1-57 16</inkml:trace>
  <inkml:trace contextRef="#ctx0" brushRef="#br0" timeOffset="126655.24">6126 9857 1754 0,'-4'-2'22'0,"8"4"15"0,-7-1 17 16,2-1 10-16,-3 0 13 0,4-3 14 0,-4 6 5 0,4-4 4 15,-2 2-18-15,1-1-18 0,1 2-10 0,-2 0-13 16,2-1-13-16,0 3-13 0,0-4-6 0,0 3-8 0,0-2-3 15,2 1 6-15,-2 1-9 0,0 0 1 0,0 2 4 16,0 3 1-16,-2-1-1 0,2 6 5 0,-4-2-5 0,-2 3-1 16,3 4 0-16,1-1 3 0,-3 3-6 0,0-2 3 15,2 3 1-15,1-2 3 0,1 1 6 0,1 0-6 16,-3-2 4-16,2 1-4 0,1 2 8 0,0-4-6 0,0 0 2 16,1 4-1-16,3-6-3 0,-2-1 7 0,1 2 1 15,2-1-1-15,0-3 2 0,-3 0-1 0,4 0 4 0,1-3-2 16,-2 1 3-16,3 0 1 0,3-1-5 0,-3 0 2 15,-2-2-3-15,6 2 3 0,-3-1-6 0,-2 0 1 0,7 0-5 16,-4-3 1-16,4 2 0 0,-1-1 0 0,7-1-2 16,-2-2 0-16,0 0 4 0,1 1-9 0,-1-2 6 15,0 0 0-15,1-2 2 0,-5 2-4 0,5-4 3 0,-4 0-1 16,0 1-2-16,-1 0 6 0,-1-5-6 0,1 2-1 16,-2-3 0-16,1-2 4 0,2-1-2 0,0 0 0 15,-1-3-5-15,1-1 3 0,0-1 2 0,0-3-1 0,-2 4 1 16,-1-6-3-16,3 1-2 0,-6-1 1 0,3-2 2 15,-5 2 1-15,2-1-4 0,-5 1 1 0,0 1 1 16,-1 3 1-16,-3-1 3 0,0 2-3 0,-2 2 1 0,1 0-2 16,-3-1 3-16,2 1 1 0,0 1-10 0,-2-1 0 0,-3 2-9 15,3-1 9-15,0-2-9 0,-1 1-35 16,0 0-10-16,-3-1-37 0,-1 2-22 0,0 3-44 0,0-2-49 16,3-5-42-16</inkml:trace>
  <inkml:trace contextRef="#ctx0" brushRef="#br0" timeOffset="127221.85">6791 10285 1649 0,'0'0'-38'0,"0"0"21"16,0 0 10-16,0 0 29 15,0 0-2-15,0 0 4 0,0 0 40 0,0 0-19 16,0 0-8-16,0 0-9 0,0 0-6 0,0 0 0 0,0 0 8 16,0 0-3-16,0 0-3 0,0 27 5 15,0-27 0-15,0 0-2 0,0 0-1 0,0 0 8 0,0 0-17 16,0 0-1-16,0 0 3 0,7 61-8 0,-7-61 24 15,0 0-19-15,0 0 10 16,6 102-9-16,-6-102-33 16,0 0-28-16,0 0-34 15,0 0-25-15,0 78-39 0,0-78-25 0,0 0-64 0</inkml:trace>
  <inkml:trace contextRef="#ctx0" brushRef="#br0" timeOffset="127855.75">6904 9446 1198 0,'0'0'47'0,"0"0"-25"0,0 0 19 0,0 0 12 16,0 0 11-16,-28-10 2 0,28 10 14 0,0 0 6 15,0 0-44-15,0 0 33 0,0 0-15 0,0 0-9 0,0 0-11 16,0 0-3-16,0 0-12 0,0 0 3 0,0 0 9 16,0 0-1-16,0 0 1 0,0 0 2 0,0 0 1 15,28-5 6-15,-28 5 0 0,0 0-9 0,0 0-1 0,0 0-5 16,0 0 6-16,153 1 4 0,-133-1 4 0,-1 0-3 16,2 0 1-16,0-1 2 0,1 1-15 0,-2-4 2 0,-2 0-18 15,-2 1-3-15,1 2-6 0,-1-3 1 0,-1 4-5 16,-3-2 0-16,2-3 3 0,-2 4-8 0,0-1 11 15,-2 0-9-15,2 1 0 0,-1-1-6 0,-4 2 1 16,4-1-6-16,-4 1-20 0,2 0-7 0,-3 0-29 0,-2 0-17 16,0 1-17-16,-3 2-28 0,-1-1-35 0,3 0-37 0,-3-2 10 15,0 1-51-15</inkml:trace>
  <inkml:trace contextRef="#ctx0" brushRef="#br0" timeOffset="128155.8">7171 9394 2075 0,'-6'-3'20'16,"1"6"20"-16,7-3 12 0,-2 3-6 0,-2-3 4 15,4 5-4-15,-2-4 2 0,3 3-1 0,-3-3-24 16,0 1-23-16,3 1-6 0,-2-1 4 0,1 6-2 0,2 1 9 15,1 1-6-15,-1 3 2 0,4 3 0 0,-1 1 5 16,-2 4-5-16,5 1 4 0,-5-2-5 0,2 5-2 16,1-2 5-16,-2 1-5 0,0 1 4 0,-2-2-4 0,1 1 4 15,-2 0 1-15,1-1 1 0,-1-1-3 0,-1 0-1 16,-2-1 6-16,4-4-3 0,-4 1 2 0,2-5-3 16,-1 0-5-16,-1-4-39 0,0 1-31 0,-1 0-37 15,-1-5-54-15,2-4-26 0</inkml:trace>
  <inkml:trace contextRef="#ctx0" brushRef="#br0" timeOffset="129088.73">8066 9847 1596 0,'0'0'54'16,"0"0"9"-16,0 0 25 0,0 0 20 15,0 0 14-15,0 0 22 0,-4-34 15 0,4 34-4 16,0 0 2-16,0 0-16 0,0 0-16 0,0 0-12 0,0 0-8 16,0 0-20-16,0 0-11 0,0 0-10 0,0 0-29 15,0 0-17-15,0 0 2 0,0 0-4 16,0 0-7-16,0 0 11 16,-88 114-5-1,-23 29-10 1,93-120 4-16,0 6-6 0,3-3 5 0,0-2-7 0,3 2-1 15,1-3 3-15,4-2-14 0,-1 0-22 0,4-3-19 16,-4-3-25-16,-2-1-16 0,-1-6-34 0,2 2-6 16,-5-6-38-16,-3 5-14 0,2-1-22 0,4 0-21 15,1-5-14-15,-2-1-2 0</inkml:trace>
  <inkml:trace contextRef="#ctx0" brushRef="#br0" timeOffset="129439.3">7683 9776 2313 0,'-10'-7'21'0,"2"6"30"16,7-3 20-16,2 8 14 0,-1-3 12 0,6 1 0 15,-2 3-5-15,1-5 3 0,-1 3-23 0,0-1-29 0,0 1-18 16,-3-3-20-16,3 2-5 0,-2 2-7 0,3 3 8 15,3 1 4-15,-1 2 3 0,5 3-2 0,-6 3-1 16,4-2 8-16,-1 7-9 0,2-3 9 0,1 3-5 0,-2-2-6 16,1 1 0-16,1 1-4 0,0 0 3 0,4 0-4 15,2 1 5-15,-4-2-6 0,2 1 8 0,-1 0-4 16,4-1 3-16,-5 1-1 0,-2-1 1 0,3-1 3 0,-4 0-3 16,0-1 2-16,0-2-7 0,-2-3 7 0,0 3-5 15,-2-3 3-15,1-3-30 0,1 1-10 0,-3-9-41 16,1 6-24-16,-7-6-32 0,-4 4-48 0,1-4-51 0,3 1-47 15,-3-8 3-15</inkml:trace>
  <inkml:trace contextRef="#ctx0" brushRef="#br0" timeOffset="129922.79">7632 9500 1485 0,'-6'-4'-31'0,"2"0"56"0,2-1-21 0,-1 4 9 16,0-4 12-16,1 5 16 0,-3-3 15 0,0 3 17 15,5 0 45-15,-3-3-26 0,3 3 29 0,3 0-7 0,0 0-3 16,-1 0-2-16,5 3-5 0,-7-2-10 0,3-1-10 0,2 2-30 16,-2 0-6-16,1-2-4 0,-4 0 11 15,5 4-6-15,-1-4-5 0,2 0-5 0,-3 0-5 0,3 0 3 16,0 0-2-16,0 0 6 0,4 0-14 0,4-1-9 15,1 1-3-15,2-3 2 0,2 3-2 0,5-2-3 16,0 0-2-16,3-2-2 0,3 4-5 0,-5-4-1 0,5 1-3 16,0 2-4-16,-5-1 6 0,1 2-1 0,-4-2 3 15,-2 2-5-15,-2 0-4 0,-6 0 7 0,1 0 2 16,-2 0-2-16,-4 2-6 0,2-2 0 0,-3 0-1 0,-3-2-6 16,6 2-15-16,-6 0-22 0,5 0-14 0,-8-4-39 15,3 2-19-15,-6 2-29 0,-2 0-53 0,2-2-44 16,0 2-16-16</inkml:trace>
  <inkml:trace contextRef="#ctx0" brushRef="#br0" timeOffset="130789.98">8184 10425 1544 0,'-44'-8'14'15,"44"8"27"-15,0 0 21 0,0 0 16 0,0 0 10 16,0 0 4-16,0 0 10 0,0 0 6 0,-20-15-9 0,20 15-24 16,0 0-19-16,0 0-9 0,0 0 2 0,0 0-7 15,0 0-5-15,0 0-10 0,18-11 0 0,-18 11-7 16,0 0-1-16,26 9-8 16,-26-9 6 15,70 75-10-31,-7 19 5 31,-53-67 0-15,-10-27 11-1,0 0-5 1,0 0-13-16,0 0 13 0,0 0 0 16,8 18-13-16,-10-23 3 15,-2-3 1-15,1 1-8 0,1-6 0 0,-2 1-1 0,2-3 0 16,1 0-1-16,-1-2 1 0,0-1-6 0,2-1 5 15,2 0-3-15,-2-1-1 0,2 2 8 0,1-3-10 16,1 0 4-16,1 3-3 0,1-1 1 0,3 2-4 16,-2 3 4-16,1-2 0 0,1 6-6 0,-2-1 6 0,2 5 3 15,0-1-2-15,-1 2 4 0,-1 0 4 0,2 2 2 16,-3 1 7-16,2 1 0 0,-4 1 4 0,2 1-6 16,-1 4 0-16,-1-3-2 0,-1 4-2 0,0 0-6 0,3 3-2 15,0-1 2-15,-3 5-2 0,5 3 1 0,-1-2 2 16,-3 3-1-16,4 2 2 0,-5-1 6 0,6 2-7 0,-3-1 2 15,1-3-5-15,-3 2 7 0,3 0-4 0,-1-2-1 16,1 0-4-16,-2-3-3 0,1 0 8 0,0 0 0 16,-3 0 2-16,1-2-6 0,-2-1 3 0,0 1 1 15,-2-4 0-15,0 1 0 0,0 0-2 0,0-2-6 0,-2 1 6 16,0-2 0-16,2 5 0 0,-4-4-5 0,4 0-32 16,-2 1-33-16,-1 1-51 0,-7-2-44 0,10-4-75 0,-3 0-37 15</inkml:trace>
  <inkml:trace contextRef="#ctx0" brushRef="#br0" timeOffset="131789.26">8767 10067 1510 0,'-3'0'11'0,"4"-2"23"0,-1 2 13 0,-1 2 9 16,1 1 16-16,-3-3 4 0,3-3 7 0,0 3 11 15,3-3 0-15,0 3-19 0,-3-2-7 0,3 2-3 0,0 0-14 16,0 0-6-16,1 0-9 0,-2 0-9 0,1 0-6 16,1 0 26-16,1 2 5 0,1-1-4 0,6 4 6 15,-2-5 4-15,5 5 8 0,0-5 6 0,5 5-2 0,1-5-22 16,1 3-9-16,2-1 2 0,0-2-6 0,1 0 2 15,1 0-7-15,4 0 0 0,1 0-6 0,1 0-3 16,-4-2-3-16,5 1-9 0,-3-1 8 0,3 0-11 0,-5-1 3 16,-2 3-5-16,-4-3 2 0,-3 1-6 0,-5-1 1 15,-3 1 2-15,-5 2-5 0,0 0 0 0,-5-1 4 16,1 1-2-16,-2 0-5 0,0-2 1 0,0 2-15 0,0 0-25 16,0-6-23-16,0 5-33 0,0-6-32 0,0 7-36 15,-2-2-48-15,2 2-75 0,0-2-50 0</inkml:trace>
  <inkml:trace contextRef="#ctx0" brushRef="#br0" timeOffset="132873.91">9793 9698 1613 0,'0'0'18'0,"0"0"19"0,0 0 16 0,0 0 7 16,0 0 6-16,0 0 5 0,0 0 5 0,-2-27 17 15,2 27-10-15,0 0-9 0,0 0-19 0,0 0-6 16,0 0-2-16,0 0-5 0,0 0-12 0,0 0-12 0,0 0-2 16,0 0 13-16,0 0-1 15,0 0 13-15,2 17-3 0,-2-17 2 0,0 0 1 16,0 0-2-16,0 0-2 0,0 0-16 0,-23 149 3 15,17-126-17-15,0-2-2 0,0-3 0 16,4 1 1-16,-2-1-6 0,1 0 5 0,0-2-4 0,2-1 2 16,2-1-2-16,-1 2-2 0,3-4 1 0,-1 1 0 15,-1 1-3-15,3-3 0 0,-2 2 5 0,0-1-2 16,3-2 0-16,0 2 3 0,0-2-5 0,0 3 6 0,3-3-2 16,-3-2 8-16,2 3-6 0,5-1-2 0,-3-2 10 15,0 2 4-15,4 1 8 0,-2-6-3 0,4 5 11 16,0-4-11-16,1 2 4 0,1-2 1 0,1 1-5 0,0-2-6 15,1 0-5-15,-1-2 0 0,0 2-10 0,0-2 4 16,-2-1 2-16,-2 0-1 0,-2-1-5 0,-1-1 1 16,0 0-1-16,-2 0 0 0,0-3 3 0,2 0 4 0,1 1-6 15,-2-6 3-15,2 3-1 0,6-5-1 0,-3-1 1 16,2-3-2-16,-1-1 0 0,2-1-2 0,3-3 3 16,-4 2-4-16,-1-6 2 0,-1 3 4 0,0-2-1 0,-4 1 3 15,-4-4-7-15,0 3 1 0,-1-3-2 0,-4-1 5 16,-2 1-1-16,3 3-2 0,-6-3 3 0,-1 1-4 15,-1 0 6-15,-1 3-4 0,-1 0-1 0,-3-2 0 0,5 0-1 16,-6 4-3-16,4-2 1 0,-3 5-3 0,5-5 5 16,-4 6 0-16,3-1 3 0,0 3-3 0,-2-1 4 15,7 4 4-15,-2 1-3 0,-2 3-3 0,2 1-1 0,3 0-13 16,0 0-29-16,2 4-30 0,-2-5-32 0,0 6-53 16,0 2-48-16,-2-2-45 0,4-2-40 0</inkml:trace>
  <inkml:trace contextRef="#ctx0" brushRef="#br0" timeOffset="133357.68">10550 10112 1683 0,'3'2'22'0,"-1"-2"25"0,-7 3 16 0,5-3 26 0,-3 0 12 15,3-3 7-15,0 6 14 0,-2-6 12 0,2 3-19 16,0 3-17-16,2-3-17 0,-4 5-26 0,4-5-9 0,-2 3-10 16,0-1-17-16,0 1-6 0,0-3-5 0,0 0-7 15,0 2-2-15,0 1-2 0,0-1 1 0,0 4 5 0,0 1 7 16,-2 2-11-16,0 6 2 0,0 0-2 15,-1 1 0-15,0 4 5 0,0 0-3 0,-3 1-5 0,3-2-2 16,-3 2 5-16,3-1-1 0,0-2 3 0,2-1 1 16,-1 0-1-16,1-2-1 0,-1-4-19 0,2 0-25 15,2-7-42-15,-4 4-31 0,4 1-42 0,-4-7-44 0,2-7-32 16</inkml:trace>
  <inkml:trace contextRef="#ctx0" brushRef="#br0" timeOffset="133874.23">10421 9206 1281 0,'0'-7'12'15,"2"1"30"-15,-2 1 23 0,0 2 25 0,-2 3 21 16,2-3 19-16,0 1 20 0,0 0 4 0,0 2 2 0,0 2-9 16,0 0-17-16,0 1-17 0,2-3-20 0,1 0-17 0,-3 1-14 15,1 3-4-15,1-4-13 0,-1 0-23 16,1 0-3-16,2 0-6 0,-4 0-1 0,5 0-3 0,-2-2 0 16,0 0-1-16,7 2 1 0,2-1 3 0,3 1-6 15,0-5 3-15,5 2 2 0,2 3-1 0,2-2-7 0,0-1 0 16,0 1 2-16,-2 2-4 0,1-3 5 0,-1 1-3 15,-2 2-4-15,1 0 5 0,-3-1 0 0,-2-1 1 16,5 0-5-16,-6 1 3 0,-3-2-11 0,0 3-5 0,0-2-16 16,-3 2-22-16,0-3-23 0,-3-1-20 0,-2 4-28 15,-2 0-31-15,0 0-23 0,-1-1-43 0,2-1 16 16,-6-1-47-16</inkml:trace>
  <inkml:trace contextRef="#ctx0" brushRef="#br0" timeOffset="134140.16">10670 9201 2075 0,'-2'-3'13'0,"1"3"25"0,2-3 5 0,-1 3 0 0,0 0 0 16,0 0 2-16,0 4-4 0,0 0 1 0,2-4-15 15,-2 4-23-15,3 0-4 0,-2 2 0 0,3 2 1 0,-2 4-1 16,1 2 1-16,3 0-1 0,2 5 2 0,-1 2 7 16,1 1-7-16,-4 3-3 0,4-1 5 0,1 0 1 15,-2-1-4-15,1 3 8 0,-2 0-1 0,1-1-12 0,-1 0 12 16,-1-2 0-16,1 1-6 0,-5 0 3 0,3 0 0 16,-4-3-7-16,2-1-4 0,-4-2-25 0,0 1-38 15,-1-1-41-15,-2-5-47 0,1-3-45 0</inkml:trace>
  <inkml:trace contextRef="#ctx0" brushRef="#br0" timeOffset="135525.82">11782 9564 1718 0,'-3'-4'18'0,"2"4"16"0,2 0 18 0,-5 1 16 0,2-1 17 15,-1 3 7-15,2-3 3 0,1 0 10 0,-3 0-5 16,6 0-2-16,-6 4-16 0,3-4-13 0,-2 2-16 16,4-2-8-16,-4 4 0 0,2-2-12 0,0 0-12 15,0 0-17-15,0 0 2 0,-1 2-9 0,-1-2 2 16,-2 6 0-16,-4 3 1 0,-1 3-4 0,-6 5 2 0,-1 0 5 15,-2 5-5-15,-5 2 8 0,-2 2-6 0,1-1 5 16,0-2-10-16,3 1 13 0,-1-1-8 0,2-2 0 0,-2 1 4 16,1 1-6-16,1-4 4 0,2 1-4 0,-3 0 10 15,3-1-10-15,3-2 6 0,-1-1 2 0,1-1-10 16,3-4 3-16,3-1-30 0,0-2-11 0,3-1-29 0,-4-1-27 16,6-2-35-16,-6-2-36 0,7 2-37 0,2-4-15 15,-1 0-26-15</inkml:trace>
  <inkml:trace contextRef="#ctx0" brushRef="#br0" timeOffset="135941.24">11348 9615 1877 0,'-3'-4'20'0,"0"2"15"0,3 0 23 0,0 4 9 15,-4-2 5-15,2 2 4 0,1-4 1 0,6 4 10 0,-7-2-11 16,8 0-5-16,-6 0-27 0,1 3-10 0,2-3-9 0,-3 1-3 16,3 1-5-16,-3-2-8 0,0 2-9 15,3-1-12-15,0 2 4 0,0 2 5 0,3 3 7 0,0 2 4 16,3 3 6-16,0 2 5 0,4 3 4 0,1-1 2 15,1 4-4-15,4 0-4 0,-1 4-3 0,0-4 0 16,3 3-4-16,-1-1-9 0,-1 0-1 0,-1 2 1 0,0-3 1 16,1 0-1-16,-5-1 2 0,1-1 13 0,0-1-16 15,-2 0 5-15,-2-2-2 0,2 1-6 0,-4-1 3 0,-1-1 4 16,1 0-3-16,-2-1-13 0,-1-2 12 0,-1 0 0 16,-1-2-1-16,4-1 5 0,-5-1 1 0,1 1-7 15,-1-1 1-15,3-3-14 0,-4-6-27 0,2 5-35 16,-2-2-34-16,-6 0-43 0,6 4-44 0,-2-7-42 0,2 0-36 15</inkml:trace>
  <inkml:trace contextRef="#ctx0" brushRef="#br0" timeOffset="138325.34">11128 9216 1000 0,'0'0'31'16,"0"0"1"-16,-15-21 4 0,15 21 5 15,0 0 9-15,0 0-22 0,0 0-52 16,0 0 31-16,0 0 9 0,0 0 7 31,0 0-6-31,0 0 10 0,0 0 1 0,0 0 10 16,0 0-22-16,0 0 37 0,0 0-38 0,0 0 41 15,0 0-32-15,0 0 46 0,0 0 6 0,0 0-4 16,0 0-1-16,0 0-5 0,0 0 11 0,0 0-9 16,0 0-1-16,0 0-4 0,0 0-9 0,0 0-2 0,0 0-7 15,0 0 2-15,0 0-14 0,0 0-5 0,0 0-4 16,0 0-7-16,0 0 6 0,0 0-11 15,0 0-11 17,0 0 42-32,0 0 4 0,0 0-5 0,0 0 2 15,0 0 3-15,0 0-1 0,0 0 0 0,48 8-10 16,28 0-41 0,17 1 18 15,72 6-5-16,-150-15-6-15,-2 0-7 16,-1-3 3-16,-3 3-5 0,2 0 2 0,-4 0 5 0,-1 0-1 16,2 0 3-16,-4 0-4 0,2 0 7 0,-1 0-7 15,-1 0 5-15,-1 0-3 0,1 0-1 0,0-2 1 16,0 4-3-16,-1-2 4 0,0 0-2 0,16 0 4 31,10 0-2 0,-29 0-40-31,0 0-5 16,0 0-18-16,0 0-29 0,0 0-28 0,0 0-39 0,0 0-34 16,0 0-8-16,0 0-32 0</inkml:trace>
  <inkml:trace contextRef="#ctx0" brushRef="#br0" timeOffset="139459.28">11866 8903 1240 0,'0'0'62'15,"0"0"-36"-15,0 0 21 0,0 0 7 0,0 0 18 16,0 0 9-16,0 0 7 0,0 0 23 0,0 0-44 16,0 0 40-16,0 0-8 0,0 0-1 0,0 0-16 0,0 0-7 15,0 0-23-15,0 0 0 0,0 0-7 0,0 0-8 16,0 0-12-16,0 0-5 0,0 0-3 0,0 0 15 16,0 0-38-1,0 0 23 1,0 0 11-16,96 73-4 15,-96-73-8-15,0 0 1 16,0 0 0-16,144 133 0 16,-144-133 2-16,105 168 8 0,-96-133-13 15,-2 0-1-15,-1 3 3 0,0 0-1 0,-1 2-2 16,-3-2 5-16,1 2-4 0,2 1-5 0,-5 1 0 16,1 1 4-16,-1-1-5 0,0 0-2 0,-1-3 2 0,-2 5 0 15,1-5 1-15,-1 2-2 0,-1-1 4 0,-2-2-4 16,3-3 1-16,0 2 2 0,-3-4-6 0,-2 0 1 15,4-4 1-15,-1-3-6 0,0 0 0 0,-3 0 1 0,5-3-2 16,3-23-29-16,0 0-22 0,0 0-24 16,0 0-42-16,0 0-60 0,0 0-77 0,0 0-45 0</inkml:trace>
  <inkml:trace contextRef="#ctx0" brushRef="#br0" timeOffset="140393.27">12255 8635 1391 0,'0'1'23'16,"2"3"20"-16,0-3 22 0,-2-2 15 0,0 1 12 0,1 0 11 15,-1 0 13-15,4-7 14 0,-4 7-19 0,4-5-17 16,1 3-16-16,3-3-3 0,4-1 9 0,-2 3-9 15,5-2-10-15,0 1-13 0,3-2-6 0,-1 3-4 0,-1-2-4 16,-1 4-8-16,0-2-27 0,-6 3-2 0,0 1-2 16,0-2-1-16,0 4 3 0,1 2-2 0,-1 1-3 15,0 2 0-15,0 0 7 0,-1 5-2 0,1-1-2 0,0 4 2 16,-2 1-2-16,1 1 3 0,-4 3 0 0,-1 2-8 16,2-2 5-16,-2 2-3 0,-3-1 6 0,0 1-5 15,0-3 3-15,-2 0 1 0,-2-2-4 0,2 0 10 0,-5-2-4 16,1 0 2-16,1-1-2 0,-4 1 5 0,-1-3-9 15,1 2-1-15,0-2 6 0,0-2-2 0,0-2-3 16,-3 1 0-16,6-3 0 0,-3 1 2 0,4-5-1 0,5-3 16 31,0 0 1-15,0 0 5 0,0 0 0-16,0 0-1 0,0 0 4 0,0 0-4 15,0 0 6-15,0 0 9 0,28 10 12 0,-15-7 5 16,0-4-4-16,-2-1 7 0,4-2 1 0,-3 3 7 0,3-6-1 15,6 1-7-15,-2 0-10 0,5-4-6 0,3 6-3 16,2-5-8-16,1 4-4 0,4-3-3 0,-4 5-7 16,-6-4-7-16,-2 4-2 0,-7 1-8 0,-1 2-1 0,-5 0-18 15,1 0-42-15,-2 0-50 0,5-3-41 0,-11 0-60 16,-1 6-58-16,1-3-74 0</inkml:trace>
  <inkml:trace contextRef="#ctx0" brushRef="#br0" timeOffset="143660.79">6175 10701 1323 0,'0'-1'-22'16,"2"-2"49"-16,-2 0-30 0,0 2 0 0,0-3 13 0,0 2 13 16,0 2 9-16,0-3 3 0,0 1 29 0,0-1-45 15,0 1 42-15,-2 1 9 0,2 1-3 0,0 0-3 16,0-2-9-16,0 2 3 0,0 0-6 0,0 0-6 0,0 3-5 15,0-3-12-15,0 2-12 0,0-2-12 0,0 2 1 16,0-1-9-16,0 2 0 0,0-3 3 0,0 2-6 16,2-2-2-16,-2 2 5 0,0 1 4 0,0-1-6 0,0 5 9 15,0-1-3-15,0 2-4 0,0 4 0 0,0 0 6 16,0 2 3-16,0 2-7 0,0 1 4 0,0-1-7 0,2 3 8 16,-2 1-1-16,2-1-2 0,-2-1-2 0,2 1-4 15,-1-1 6-15,-1-1 2 0,5 2 1 0,-2-3-4 0,-2-1 1 16,4 1 7-16,-4-5-8 0,3 3 2 0,0 0-1 15,-1-1-1-15,0-3-3 0,0 1 0 0,-2 0 6 16,1-3-3-16,2 0 4 0,-2 2 15 0,-1-5-22 16,2 1 4-16,-1 1-1 0,-1-2 2 0,-1 0-8 0,2-2-1 15,-2-1 10-15,3 1-23 0,-3 0 25 0,0-3-6 16,1 0 3-16,1 0-6 0,-2 0 8 0,0 2-4 16,0-2 1-16,0 0 4 0,0 0-3 0,0 0-1 0,0 0 1 15,1 0 4-15,-1 0-9 0,0 0 7 0,0 0-5 16,0-2-1-16,2 2 8 0,-2 0-5 0,0 0-5 0,-2 0 3 15,4 0 7-15,-2 0-5 0,0 0 0 0,3 0 0 16,-3 0-6-16,0 0 4 0,1 0 5 0,5 0-5 16,-6 0-1-16,5 0 1 0,-1 0 4 0,2 2-5 15,0-1-1-15,6 0 5 0,-4-1-4 0,-1 0 8 0,4 2-5 16,-4-2-1-16,6 0-2 0,-4-2 9 0,2 2-5 16,4 0 0-16,-2-1-1 0,1 0 0 0,1-1-4 0,4 2 6 15,-1-3-4-15,-1 1-2 0,5-1 7 0,-2 0-1 16,1 1 2-16,1-1-8 0,0 0 21 0,-2 1-19 15,4-3-1-15,-2 2 7 0,-2 3-12 0,3-2 5 0,-3-3 1 16,0 4 4-16,-1-1-17 0,-2-1 14 0,-1 3 4 16,-1-2-7-16,0 2 7 0,-3-1-6 0,2 1 3 15,-4 0-4-15,5 0 2 0,-4 0 2 0,2 0-2 16,0-4 1-16,-2 4-1 0,4-1 3 0,-2-1-5 0,4-3 6 16,-2 5 3-16,1-3-8 0,2 0 0 0,-1 0 2 15,1-2 4-15,-3 1-6 0,4 3 1 0,-5-4 2 16,2 2-4-16,-4 0 6 0,-3 3 3 0,2-2-6 0,-4 2 2 15,-1-3 3-15,2 2-5 0,-3 1-1 0,-1 0 4 16,5-3-3-16,-4 2-6 0,5 1 6 0,-1 0-1 0,2 0-4 16,-2-2 5-16,2-1 1 0,2 1-6 0,1 1 3 15,-2 1 7-15,1-4-5 0,2 1-3 0,-1-2 7 16,1 5 0-16,0-3-5 0,0-3 4 0,1 6 2 0,-3-5-1 16,2 2-4-16,-4-1 1 0,2 3-2 0,-2-1-2 15,2-1 8-15,-4 0-6 0,0 3-2 0,-3-2 2 16,-1 2 6-16,3 0-5 0,-3-3 4 0,1 1-1 0,-1 2-5 15,1 0 4-15,1-3-1 0,2 3-1 0,-1 0-2 16,1-2 5-16,0-1-6 0,1 6 2 0,-2-6 2 16,-2 3 2-16,4-2-1 0,-1 2-4 0,0-1 4 0,0 1-4 15,2-4 4-15,-4 3-3 0,2-1 4 0,-3 2-3 16,2 0-3-16,-2-1 7 0,-2 2-8 0,1-1 8 0,-1 0-7 16,1 0 6-16,-1 2-2 0,1-2-4 0,1 0 6 15,1 1-3-15,-1-1 3 0,1 0-3 0,1 0 4 16,1 0-1-16,-2-1-4 0,4 1 3 0,-4-2 1 0,1 2-3 15,-1 0-1-15,-2 0 2 0,1-1-5 0,-2 1 2 16,4 0 1-16,-8-4 1 0,6 4-4 0,0 0 0 16,3 0 5-16,-2 0-5 0,1-1 6 0,4 2-4 0,-5-1 0 15,7 0 4-15,-7 0-1 0,5 0 0 0,-3 4-4 16,0-4 3-16,0 0-1 0,0 0-4 0,3 0 7 16,-1 0-4-16,-1-4 0 0,5 4 8 0,-3 0-4 0,0-1-2 15,1-1 3-15,2 0 2 0,0 0-4 0,0 0-4 16,-4 0 2-16,4 0 0 0,0 1-3 0,-3 1 1 15,1-3 2-15,-4 3-3 0,0 0-3 0,0 0 8 0,-1 0-2 16,-1 3-2-16,-1-3 4 0,-3 0 1 0,2 1-1 16,-2-1 2-16,3 0-1 0,-1 0-2 0,-1 0 3 15,3 0 0-15,-1 0-3 0,3 2-1 0,-1-2-3 0,2 0 5 16,2 0-1-16,-1 0-2 0,3 2-1 0,1-2-1 16,-4-2 2-16,2 2 3 0,-2 0-3 0,1-2-1 15,-3 2 4-15,0 0-1 0,-2 2 3 0,1-2-6 0,-1 2 5 16,-2-2-2-16,2 1 0 0,-1 0-5 0,-3 1 5 15,3 0 0-15,-4-2-2 0,2 2 3 0,2-2-1 0,-3 0 0 16,0 1 1-16,3-1 4 0,0 0-4 0,0 0 0 16,0 0 2-16,3 0-3 0,-3 0-6 0,2 0 2 15,-1-1 8-15,1 1-7 0,-1 0 0 0,1-2 1 0,-3 0-3 16,0 2 6-16,-1 0 5 0,0 0-5 0,-2 0-2 16,0 0-1-16,-2 0 3 0,0 2-1 0,3-2 4 15,-3 0-5-15,0 0-1 0,0 0 9 0,0 0-12 0,4 0 9 16,-4-2-5-16,2 2 3 0,1 0-6 0,3-2 9 15,-2 1-2-15,1 0-8 0,1-1 10 0,1-1-5 0,-3 0 1 16,3 3-2-16,-1-4 3 0,3 2-5 0,-2-2 3 16,-2 2 2-16,2-1-4 0,-4 1 3 0,2 1 0 15,-2-2 0-15,0 3-6 0,1 0 6 0,-4 0 0 0,3-2 0 16,0 2 0-16,-1-3-2 0,2-2 0 0,2 3-1 16,-1-4 7-16,-1 2-7 0,2-3 2 0,2 1 2 15,-1 0 0-15,-4 0-1 0,5-1-1 0,-2-1 2 16,-3 3-1-16,3 0 3 0,-2-1-6 0,-1-2 0 0,0 3 14 15,2-1 7-15,-4 0 4 0,3 2 0 0,-2-1 0 16,0-2 4-16,-1 2 4 0,-1 2-3 0,0-3-8 16,3 2-4-16,-6-1-8 0,6-3 2 0,-3 1-5 0,2-1 1 15,-1 2 2-15,1-3-2 0,-1 1-10 0,4 1 1 16,-2-3 9-16,-1 4-10 0,2-2 5 0,0 0-2 0,1 0-7 16,-4 3 3-16,2 0 8 0,-1 0-3 0,-2 2-4 15,1 3 7-15,-1-2-8 0,-1 2-27 0,-1-1-23 16,-1 2-34-16,2-1-50 0,1 0-42 0,-2 0-49 0</inkml:trace>
  <inkml:trace contextRef="#ctx0" brushRef="#br0" timeOffset="154997.02">4585 9167 1041 0,'0'3'7'15,"0"-3"3"-15,0 2 8 0,0-2 3 0,-4 0 20 0,4 0-40 16,0 0 44-16,0 3-23 0,0-3 36 0,0 0-34 0,-6-3-2 0,6 6-7 16,-8-3-14-16,8 0 40 0,-7-3-41 0,7 3 27 0,-5 0-30 15,5 0 37-15,6 0-5 0,-6 0 7 0,6 0 2 0,-6 3 0 16,3-6-4-16,-3 3-5 0,5-2-8 0,-5-1 2 0,3 1 7 16,-3 1-5-16,1-3 1 0,-1 0 5 0,2 1 7 0,-2-2 8 15,0 4-1-15,0-3-5 0,0 0-6 0,0 0 0 16,0 2-5-16,0-4-3 0,-2 4-4 0,2-3-10 15,2 2 0-15,-2 0-7 0,0 1-1 0,0-1 1 0,0 0-3 16,0 3-2-16,0-2-4 0,0 2 2 0,0 0 2 16,0 0 4-16,0-2-1 0,4-2-3 0,0 2-1 0,1 0 5 15,1-1-1-15,2-2 0 0,-1 2-4 0,2-5-5 0,-1 6 2 16,-1-1 4-16,4 0 0 0,-4-2-1 0,2 5-2 16,-1 0 1-16,1-2 0 0,-2 4 2 0,2-2 2 15,-3 2-4-15,3 1 2 0,-3 3-5 0,1-1 5 0,1 1-2 16,-3-2-1-16,1 2 5 0,1-4-4 0,-1 4 3 15,1 1 0-15,-2 1-2 0,1 1 0 0,0 6 5 16,-3 0-1-16,3 6-3 0,-3 0 2 0,1 5-2 0,-2-5-2 16,1 0 7-16,-3 0-2 0,0 0-2 0,0-3-1 0,-3-2 0 15,3-3 5-15,-2 0 1 0,2-7-6 0,-1 1 0 16,-2-2 2-16,3-2-1 0,0-1 1 0,3-2 2 16,-3-2-3-16,0 1 1 0,0-1 7 0,1-2-2 15,1 2-17-15,-2-5 14 0,0-1 3 0,3-2-6 0,-3 0-1 16,0-6-1-16,0-1 0 0,0-3 6 0,0-1 6 15,3-2-11-15,-3 0-3 0,1 1 3 0,-1-1 4 0,4 5-1 16,0 2-4-16,-4 2-5 0,3 2 11 0,1 4-3 16,-4 2 0-16,4-4-4 0,0 8 0 0,-1-6-2 0,1 4 4 15,-1-5 3-15,2 3-7 0,-2-4 0 0,4 3-1 16,-3 4 7-16,0-3-5 0,-1 3-2 0,1 1 0 0,-1 0 0 16,2 2-3-16,-4 0 5 0,1 0-1 0,-2 2-3 15,4 0 4-15,-4 1 2 0,0 3-1 0,0-1-4 0,3 3 8 16,2 2 0-16,-2-5 4 0,1 12 0 0,-1-3 5 15,3 6 0-15,-1 0-5 0,-1 1 7 0,2 2-5 16,-1 1-3-16,-1 2-1 0,-1-3 2 0,2-1-11 0,-1-2 3 16,2 0 4-16,-3-1-1 0,5-3 1 0,-4-3-1 0,4 0-33 15,-1 1-40-15,-4-6-44 0,6-1-53 0</inkml:trace>
  <inkml:trace contextRef="#ctx0" brushRef="#br0" timeOffset="155897.18">4669 11191 1340 0,'0'-1'23'0,"0"-1"19"0,-3 0 12 0,3 2 8 0,2-1 10 15,-4 1 4-15,2-3 6 0,-1-3 11 0,2 1-14 16,-1-1-16-16,2 1-2 0,-4-2-11 0,8 1-8 16,-9-3-5-16,9 2 6 0,-6-1-9 0,2 1-2 0,1-4 1 15,0 3-7-15,-2-4 1 0,2-1 1 0,-1 4-1 16,-1-4-12-16,1 0 2 0,-1-3-11 0,2 4-2 0,-1-2-5 0,1 2 5 15,-3-1-7-15,0 2 6 0,4 0-6 0,-2-1 2 16,-1 3 0-16,-1-1-2 0,3 3 5 0,-6 3-3 16,3-1 1-16,0 1 0 0,0 2 1 0,-1 4-7 15,-1-2 4-15,2 3-2 0,-1-2-8 0,-2 1 3 0,3 4 1 0,-3-1-9 16,1 4 9-16,-4 3 6 0,0 4-5 0,2 0 1 16,-7 2 7-16,5 0-7 0,-1 0-2 0,-1 3 7 15,2-5-6-15,0-3-2 0,3 1 0 0,3-4 7 16,-1 0-7-16,1-4 5 0,1 1-1 0,1 1 0 15,-1-5 0-15,4 4 4 0,1-2-2 0,-2 1-4 0,2-3 3 16,3 2 1-16,-1-2 4 0,1-1 1 0,1 1-3 16,2 0-5-16,1-1-9 0,1 1-5 0,-2-3-18 0,3 5-30 15,-6-4-11-15,2 1-32 0,-4-2-15 0,2 3-31 16,0-6-3-16,1 3-28 0,-8-1-16 0</inkml:trace>
  <inkml:trace contextRef="#ctx0" brushRef="#br0" timeOffset="156062.08">4775 10637 1718 0,'-7'0'9'0,"1"-3"24"0,-1-2 11 0,5 5 10 0,-4 0 5 15,1-4 2-15,3 4-3 0,-1-3-4 0,3 3-7 0,-2 0-24 16,2-1-9-16,0 1-10 0,0 0-11 0,2 0-12 15,-4 0-24-15,4 3-25 0,-4-3-36 0,2 1-40 16,3-1-32-16,3 4-50 0</inkml:trace>
  <inkml:trace contextRef="#ctx0" brushRef="#br0" timeOffset="156406.85">4945 11014 1340 0,'0'5'-21'0,"1"-5"42"0,-1 0-18 0,-1 0-2 16,2 2 10-16,2 0 6 0,-6-2 8 0,6 2 17 0,-7-2 22 15,5 0-33-15,-1 0 29 0,3-2 13 0,-3 2-1 16,0 0-3-16,0 0-6 0,0 0-11 0,0 0 4 16,0 0-2-16,0 0-7 0,0 0-14 0,0 0-6 0,36-9-5 15,-36 9-1-15,0 0 3 0,113-34-23 16,-106 32-1-16,6-1 0 0,-4-2 3 16,0 4-2-16,1-3 1 0,0 0-4 0,0 2 2 15,-1 0-3-15,0-2 2 0,-1 2-17 0,-1 0-29 0,-2 2-25 0,-4 0-36 16,2 2-34-16,2-2-11 0,-4 0-42 0,-4 2-31 15</inkml:trace>
  <inkml:trace contextRef="#ctx0" brushRef="#br0" timeOffset="156664.95">5024 11191 1762 0,'0'-5'23'15,"4"4"22"-15,-2-1 19 0,-2 4 19 0,0-4 9 16,0 2 6-16,0-1 2 0,7 1 3 0,-7 0-25 0,2 0-20 16,0 1-24-16,-2-2-16 0,1 2-10 0,2-2-5 0,-3 1-3 15,1 0 0-15,1-3-1 0,2 2 1 0,-1 0 2 16,5-3 2-16,-1 0-4 0,4 1 3 0,4-2 2 16,1-1-7-16,4 0 4 0,-2 1-9 0,0-1-32 0,-2 0-27 15,5 3-33-15,-9 0-26 0,8-2-40 0,-4 2-41 16,2-4-28-16,-3 4-51 0</inkml:trace>
  <inkml:trace contextRef="#ctx0" brushRef="#br0" timeOffset="157081.3">5458 10654 1613 0,'-4'-1'17'0,"10"-2"13"0,-8 3 13 0,-1 0 9 16,3 0 3-16,0 0 14 0,0 4 3 0,0-8 6 15,5 4-8-15,-5 0-1 0,1 0-7 0,1 3-7 0,-2-1-3 16,0-1-18-16,4-1 2 0,-4 2-10 0,0 2-10 16,0-3-13-16,0 3-6 0,0 0 1 0,0 2 4 0,3 6 8 15,-1 2-4-15,1-1 6 0,0 8-1 0,1-1 5 16,-1 4-4-16,-1 0-1 0,0 0-6 0,0 1 1 0,0-1 0 16,-1 0-4-16,-1 1 2 0,3-4 1 0,-3 1-1 15,0 1 2-15,3-3-3 0,-3-3-2 0,3 1-2 16,0-2-3-16,-1-1-33 0,1-4-24 0,-3 2-40 0,4-5-46 15,-4 0-41-15,3-1-48 0</inkml:trace>
  <inkml:trace contextRef="#ctx0" brushRef="#br0" timeOffset="160431.89">13299 9675 1265 0,'-2'0'3'0,"2"0"12"15,0 4 23-15,-7-4 11 0,7 2 14 0,-6-4 16 0,9 2 9 16,2 2 14-16,-5-4 9 0,4 4 1 0,-4-4-2 16,3 4-8-16,-3-2-13 0,2 0-17 0,-2 2-5 15,0 0-15-15,0 0-15 0,2-1-9 0,-2-2-24 16,0 1-4-16,0 1 2 0,0 0 4 0,2 2-8 0,-2-3 3 15,1 0 0-15,1 0-1 0,1 4 16 0,-2-4 9 16,2 0 7-16,-3-1 0 0,5 2 10 0,2-2 2 0,1 2 0 16,4-1-1-16,3 2-6 0,1-2-7 0,7 0-8 15,2 0-6-15,5-2-5 0,1 1-1 0,4-1-1 16,1-2 2-16,0 2-5 0,1-2-8 0,-4 0 2 16,5 2 4-16,-5-1-2 0,0 0 3 0,-4 1 0 0,-5 0-1 15,0-1-4-15,-6 1 0 0,-1 1-3 0,-8-1-10 16,1-1-23-16,-7 3-23 0,2-2-32 0,-2 2-33 15,-3 0-33-15,-3 2-27 0,0-2-52 0,1 0 5 0,-1 3-30 16</inkml:trace>
  <inkml:trace contextRef="#ctx0" brushRef="#br0" timeOffset="160865.83">13176 10009 1256 0,'0'3'54'0,"-3"0"-20"0,3-3 12 0,0 2 6 0,0 3 9 15,-1-4 10-15,2 1 11 0,-4-2 14 0,6 0-42 16,-3 0 30-16,3-3-5 0,0 3 9 0,0-5 5 0,7 5-8 16,-5-2 1-16,9 2-5 0,-7 0-8 0,6 0-1 15,-2 2-9-15,4-4-15 0,-4 4-20 0,3-2 3 16,1 0-10-16,0 0-7 0,2 0-8 0,-1 3-11 0,4-3 1 15,1 0 6-15,4 2 4 0,-1 1-2 0,6-3-3 16,0 2 2-16,1 1-1 0,1-3 6 0,2 1 1 16,-1 0-8-16,0 0-21 0,-3-1-22 0,0 0-36 0,-3 2-32 15,-3 5-36-15,-3-3-47 0,-1-4-1 0,-4 0-66 16</inkml:trace>
  <inkml:trace contextRef="#ctx0" brushRef="#br0" timeOffset="161865.32">13961 9468 1640 0,'-11'-3'16'0,"5"1"18"0,3 2 17 0,-6 0 12 16,5-3 9-16,-4 3 8 0,5-1 13 0,-1-3 12 15,4 3-21-15,-2 1-15 0,4 0-15 0,-2 1-12 16,4-1-12-16,-4 0-5 0,3 0-16 0,2 2-6 0,-2 0 1 16,52 2 2-16,-49-2-7 0,2 6-2 0,1 0 8 15,1 2-4-15,5 3 4 0,0 1-6 0,7 2 4 16,-55 1-4-16,57 2 4 0,-4-1 1 0,-1 1-4 0,-1 1 0 16,0-1-4-16,2 1 1 0,-4 1 1 0,2 0 0 15,0-3 0-15,3 1 4 0,1 0-6 0,4-2 4 16,-4-1 5-16,2 0-3 0,-1-1-4 0,-2-1 5 0,-4-4-2 15,-1 1-2-15,-1-1 1 0,-3 0 1 0,-3-4-3 16,0 2 0-16,-2-3 4 0,-4 0-3 0,3 0 2 16,-4-2-2-16,2 0 2 0,-4 1-5 0,0-3 6 0,0 1 0 15,0 0-1-15,0-2 0 0,-2 0-2 0,0 1 2 16,0-1 5-16,-1 2 6 0,-1 1 7 0,2-1 4 16,-5 2 4-16,-1 1 5 0,-1 2 3 0,0-1-1 0,-6 1-6 15,5 4 0-15,-5-4-11 0,-2 4-6 0,2-2-3 16,0 4-5-16,-1-3-1 0,-1 2 2 0,-2 1 2 15,4-1-9-15,-3 1 7 0,-4-1 1 0,8 3-1 0,-5-3-1 16,8 1-2-16,-4 0 2 0,2 0-6 0,-2-1 8 16,6-3-28-16,0 2-21 0,2-1-28 0,-3-2-30 15,0 2-43-15,2-5-49 0,4-4-8 0,-1 1-73 0</inkml:trace>
  <inkml:trace contextRef="#ctx0" brushRef="#br0" timeOffset="162432.97">15582 8850 1692 0,'-5'-8'27'16,"-2"6"27"-16,5-6 24 0,-5 5 15 0,1-5 7 15,5 6-1-15,-4-4-4 0,5 10 6 0,-3-8-29 16,3 7-26-16,3-2-28 0,-3 1-14 0,0 0-4 0,0 1-1 15,0-1 4-15,0 4-5 0,0 2 3 0,5 3-2 16,-5 2-5-16,0 5 6 0,0 3 0 0,1 2 5 0,1 5-3 16,-1-1 0-16,2 2-5 0,0 0 7 0,1 7 5 15,-2-2-5-15,1 3-3 0,1 2-8 0,-2 0 6 16,1 0-1-16,2 2 6 0,-5 2-9 0,3-2 5 16,1-2 0-16,-1-1-8 0,1-2 12 0,-2-1-6 0,0-1 4 15,2-3-5-15,-1-3 1 0,1 2 7 0,0-4-2 16,0-2 4-16,-1-2-7 0,0 2-27 0,1-5-28 0,-4-1-35 15,4-2-25-15,0-1-55 0,-2-6-20 0</inkml:trace>
  <inkml:trace contextRef="#ctx0" brushRef="#br0" timeOffset="162833.13">15049 9989 1640 0,'-3'-3'6'0,"3"2"17"0,3 5 8 16,-6-4 5-16,6 3 1 0,-3-3 9 0,0-3 13 0,5 3 5 16,-4-4-2-16,5 4 14 0,-3-3 2 0,10 3 12 15,-2-2 16-15,6 0-1 0,3 2-15 0,4-3-7 16,0 3 0-16,4-4-28 0,1 3-13 0,-3-4-19 0,2 4-12 16,-1-1-10-16,0 2 4 0,0-3 1 0,-3 3-2 15,0 0-5-15,4 3 2 0,-4-2 4 0,0 0-5 16,0 0-1-16,-3 4-1 0,0-3 4 0,0 1-5 0,-3 0 3 15,4 1 3-15,-4-1-5 0,2 1-11 0,-1 0-27 16,-4-2-37-16,0 1-38 0,-3 3-40 0,0-1-57 16,0-5-45-16</inkml:trace>
  <inkml:trace contextRef="#ctx0" brushRef="#br0" timeOffset="163800.26">15404 10496 1904 0,'0'-3'19'0,"2"-7"13"0,2 8 30 15,-7 1 8-15,2 1 4 0,-1-8 0 0,0 10-2 16,2-4 2-16,-1 4-14 0,1-2-17 0,0 3-29 0,-3 0-11 16,3-2-7-16,0 3 0 0,-2 0 8 0,2 3-3 15,-1 3-5-15,-3 3 5 0,0 0 2 0,0 4 3 16,1 3 4-16,-1 6-1 0,-1 0-9 0,1 3 2 16,0 2 3-16,3 1-7 0,-2-3 0 0,2 3 4 0,2 2-5 15,-1-4 5-15,0 2 2 0,0-2-1 0,3-8 1 16,-2 3-2-16,-1-3 2 0,2-6-8 0,-2 2 11 0,0-8-7 15,2-2 2-15,-1-2-5 0,-1-3 0 0,3-3 10 16,-3 0-5-16,0 0 8 0,1-7-9 0,-1 3 1 16,0-2-7-16,0-4 2 0,0-3-3 0,2-2-3 0,0-4 0 15,0-5-7-15,0-2 1 0,0-2 8 0,2 0 4 16,-1-6-3-16,1 1 6 0,-1 0-1 0,-1 4 2 16,1-3 0-16,0 6 1 0,-3 0-3 0,3 0 1 0,0 2 6 15,-2 3-8-15,1 0-2 0,2 0 0 0,-4-2 7 16,0 1-3-16,2-1 3 0,1 3-5 0,0-1 0 15,-2 2 3-15,2 1-2 0,-1 1 6 0,1 5-3 0,0 0 13 16,-1 6 3-16,2-2 14 0,-3 5-5 0,1 1 1 16,-2 2 2-16,4 0-10 0,-8 0-1 0,4 2-14 15,4-2-6-15,-4 6-11 0,0-1 6 0,3 1-3 0,-1-2 2 16,4 7 6-16,1 2-1 0,1 0 0 0,-1 3 4 16,4-1 5-16,-2 3-6 0,1 1 4 0,2 0-1 15,2 1 0-15,-4 1-2 0,5 0 4 0,0 1-1 0,-2-2-4 16,0-5 5-16,0 1-4 0,3 5 3 0,-1-5-2 15,0 2 0-15,-1-2-11 0,1 2 8 0,-3 0-6 0,0 4 0 16,-2-1 3-16,-2-2 0 0,-2-2 2 0,-2-1 2 16,4-2 8-16,-7-1-8 0,5 0 3 0,-1-1-8 15,1-4 2-15,1 0-2 0,1-2 3 0,-1-1-2 16,-4-1 4-16,3 0-2 0,2-2 5 0,-7-2 3 0,3 2-1 16,-4-2-2-16,2 0-3 0,0 0 0 0,-1-2 1 15,-1 0-8-15,0 1 9 0,0 1 11 0,3-5-5 0,-3 5 8 16,0-2 9-16,0 1 8 0,0 1-1 0,2-2 13 15,-4-4-13-15,4 4-7 0,-2-3 6 0,3-3-9 16,-2-3-10-16,7-4-3 0,-2-1 0 0,1 0-4 0,5-5 0 16,-2 3 4-16,0-5-3 0,0 0 2 0,0 2-1 15,1 4-2-15,-2-4-6 0,0 5-3 0,-1-4 9 16,-1 2-11-16,5-4 2 0,-6 4-2 0,6 0 0 0,-5-3-5 16,1-2-3-16,-1-2-13 0,2 5-41 0,-3-4-20 15,-3 11-35-15,0 0-52 0,-6 5-67 0,6-7-47 16</inkml:trace>
  <inkml:trace contextRef="#ctx0" brushRef="#br0" timeOffset="165850.65">16849 8958 1501 0,'0'0'32'0,"0"0"1"0,0 0 13 16,28-19 8-16,-28 19 7 0,0 0 6 0,0 0 1 15,0 0 2-15,0 0-6 0,0 0-8 0,0 0-14 16,3-21-7-16,-3 21-3 0,0 0-7 0,0 0-1 0,0 0 0 15,0 0 0-15,-19-12-9 16,19 12 13-16,-51-14-19 0,37 14 4 0,-4 4-6 16,-1-2-7-16,1 0 6 0,-4 1-4 0,0 0 0 15,-2 1-8-15,0 2 8 0,2-1-2 0,-2-2-3 16,0 4 4-16,2-1-1 0,-1-2-4 0,5 2 3 16,0 3 3-16,-1-5-3 0,3 4-2 0,-1 0 4 0,2-3 0 15,3 3-5-15,-1 0 6 0,2 0-6 0,-2 0 4 16,3-1-1-16,1 4 0 0,2-4-2 0,7-7-14 15,0 0-3 1,-6 29 11 0,54 8 0-1,-35-37 8-15,-2 0 4 0,0 8 2 16,5-3-9-16,-1 2-1 0,0 1 8 16,2 1-1-16,-1 3 5 0,2 0 1 0,1 1-3 0,-1-1-4 15,2 1 10-15,-2-2-1 0,2 0-9 0,0 4 6 16,2-7-3-16,-2 2-3 0,1-2 1 0,1 1 2 15,-2-2-2-15,2 1 5 0,-1-3 1 0,0 0-2 0,-6-1 0 0,5 0-1 16,-7-2-4-16,-1 1 1 0,-3-2 0 16,-1 3 0-16,-3-2 1 0,-3-1-4 0,1 1-1 15,-3-2 2-15,0 2-2 0,0-2 4 0,0 0-4 0,0 0 5 16,-1 0-7-16,1 1 1 0,-2-1 4 0,2 1-6 16,0-1 4-16,-2 2 5 0,-2-2-9 0,3 4-1 0,-1-2 5 15,-4 2-1-15,5 1 0 0,-7-1 8 0,1 3-4 16,-1 2-4-16,-2-1 5 0,-1 2 0 0,-1 1-2 15,-3-2 4-15,2 2-4 0,-1-1-7 0,-1 3 7 0,0-1-3 16,-1 3 1-16,-1-3-3 0,1 4 4 0,-3 1 0 16,0 0 0-16,1 1 6 0,-1 3-9 0,0 0 5 15,-1-3 0-15,2 3 2 0,0-4-2 0,3 1-2 0,0 0-1 16,0-3 0-16,3-1 5 0,-1-1-5 0,2-2-1 16,1-2 1-16,-1 3 3 0,4-3-8 0,1-1 9 15,1-2-2-15,1-1-4 0,1 0 1 0,-1-3 7 0,2 2-6 16,0 0-4-16,1-3 11 0,1 1-6 0,-4 1-1 15,4-1 1-15,-2-1 1 0,2 3-6 0,0-3 6 16,0 0-1-16,2 1-3 0,-2 2 0 0,1-4 0 0,-1 1 2 16,3 0-1-16,-3-1 6 0,1 3-5 0,1-2 1 15,0 1 0-15,-1-1-1 0,2 1 2 0,0 1 6 16,1-3-1-16,0 3-8 0,3 1 12 0,-1-3-2 0,3-1 4 16,0 5 5-16,0-3 0 0,6-2-3 0,-2 0 2 15,2 0 4-15,-1 3-7 0,4-3 4 0,0-3-4 16,0 3-2-16,3 0-6 0,-2 0-1 0,4-2-1 0,2 0-1 15,2-1 0-15,-2 3-3 0,4 0 4 0,1 0 0 16,0 0 3-16,0 0-6 0,-2 3-3 0,1-1 6 0,-2 0-10 16,1-2-37-16,-3 5-32 0,1-2-40 0,-4 2-50 15,-3-5-35-15</inkml:trace>
  <inkml:trace contextRef="#ctx0" brushRef="#br0" timeOffset="167050.54">17627 8593 1366 0,'0'0'40'16,"0"0"5"-16,33-47 11 0,-33 47 17 15,0 0 10-15,0 0 12 0,0 0 9 0,0 0-5 0,0 0 0 16,0 0-2-16,0-26-8 0,0 26-9 0,0 0-13 16,0 0 0-16,0 0-5 0,0 0 2 0,0 0-15 15,0 0-12-15,-7-23-6 0,7 23-6 0,0 0 9 16,0 0-15-16,0 0-2 0,-26-24 1 16,26 24-36-16,0 0 0 15,0 0-1-15,0 0-12 0,-69-16 11 0,69 16 3 16,0 0-11-16,0 0 11 15,-109 18 1-15,109-18-3 16,-142 79 1 0,136-70 8-16,-2 1 6 0,4-2-1 0,1 2 2 15,-2 0 3-15,2-1-11 0,3 2 10 0,0-2 2 16,0 1-1-16,0 1-5 0,0-1 3 0,0-1 4 0,3 1-1 16,2-1 5-16,-4 0-2 0,5 1-4 0,-3 1 1 0,3-3 1 15,-1 1-1-15,-1 1-1 0,2 1-1 16,-1-2 2-16,1 1-3 0,-5-2-2 0,4 1 2 0,-4 1 1 15,-1-2 1-15,2 0-2 0,-2 2 2 0,0 1 3 16,0-3-4-16,0 0 2 0,0 2-1 0,0 1 0 16,1-1 1-16,-1-1 1 0,0 1-2 0,0 0-3 0,5 5 7 15,-5-3-7-15,0 3 8 0,0-2-4 0,-2 3-1 16,4-1 1-16,-1 2-1 0,-1 2-1 0,0-5-2 0,0 1 7 16,0 1-5-16,5 0 5 0,-4 2-5 0,-1 3 3 15,-1-5 0-15,1 2-2 0,1 3 3 0,-1 3-4 16,0-1 1-16,0-2 0 0,0 2 0 0,2-3-3 0,-2-1 5 15,0 0 0-15,1-1-2 0,-1-4 0 0,2 3 4 16,-2-5-4-16,0 0 2 0,0 0 0 0,4 1-4 16,-2-4 3-16,-2 2 2 0,1-1-3 0,2 1-4 0,-1-1 4 15,-1-1 3-15,-1 1-3 0,3 1 0 0,-3-1 0 16,3 2-2-16,-3-2 5 0,2 1 0 0,-2 1-5 16,0 0 0-16,1-2 5 0,1-1 0 0,-2 3-3 0,0-4 2 15,3 0 1-15,-3-2-2 0,0 2 0 0,0-1-1 16,0-4 0-16,0 0-2 0,0 2 7 0,1-1-5 15,-1 2 0-15,2-4-4 0,-2 4 5 0,1-3 3 0,-1 2-8 16,0 0 3-16,3-2-6 0,-3 2 3 0,0-2 3 16,0 2 3-16,2 0-2 0,-1-3 1 0,-1 1 1 15,2 0-1-15,-2 1 8 0,2 0-7 0,-2 0-4 0,0 0 3 16,2 0-2-16,-2-2 4 0,2 4 2 0,-1-5-4 16,2 4-8-16,0-2 7 0,-1 1 1 0,2-3 4 0,-2 4 1 15,1-3-11-15,1 1 4 0,-1 2 7 0,3-3-3 16,0 2 0-16,1 3 6 0,1-2-10 0,3 0 2 15,-4-1 8-15,5 2-3 0,-2 0-6 0,3 0 4 0,0-1 2 16,-1-2-3-16,3 2 3 0,3 0 2 0,-2-3-8 16,2-1 3-16,0 1 5 0,0 0-1 0,0-2-1 15,2-2-1-15,-2 2-2 0,1-3-3 0,-3 1 1 0,1-1 1 16,-4 1-2-16,1-3-2 0,1 4-9 0,-2-1-8 16,-2 0-15-16,1-1-30 0,-5 3-26 0,1 0-39 15,-7 0-44-15,4 3-44 0,-2-3-25 0</inkml:trace>
  <inkml:trace contextRef="#ctx0" brushRef="#br0" timeOffset="168884.41">17977 8997 1631 0,'0'0'39'0,"0"0"6"15,0 0 12-15,0 0 11 0,32-47 6 0,-32 47 7 16,0 0 18-16,0 0 5 0,0 0-19 0,0 0-14 16,0 0-3-16,0 0-7 0,0 0-4 0,0 0-8 0,0 0-18 15,0 0-12-15,0 0 5 0,0 0-35 16,0 0-9 0,-3 34 25-1,-9 91 3 1,8-108-2-16,2 3-3 0,2-1 7 0,0 2-4 15,0 4-2-15,0 1-1 0,2-3 0 0,-1-1 3 16,2 0-7-16,0-1 3 0,-1-1-9 0,2-2 3 16,2-1 9-16,-3-3-1 0,1 0-4 0,1-2-1 0,1 1 5 15,1 0-1-15,-1-2 4 0,-1 0 0 0,4 0-3 16,1 2-1-16,-2-3 0 0,2 2 4 0,-1 2-3 16,0-4 1-16,3 0 2 0,0 1 0 0,-3-2 2 0,3-1-2 15,-1-2 4-15,0 0-6 0,-1-3 3 0,-1 0 7 16,1 1-6-16,2-3 2 0,0 1 0 0,2-4 4 15,0 2 0-15,1-1-1 0,-1-3-1 0,5 1-10 0,0 0 6 16,0-4-2-16,0 0 2 0,-1 0-8 0,3-1-4 16,-3-3 6-16,0 2-1 0,-3-2 0 0,0 0-6 15,-1-2 3-15,0 2-2 0,-3-1 3 0,2-1 3 0,-4-1-1 0,2 0 1 16,-3-3-1-16,-1-1 2 0,2-5-3 16,-1 1-1-16,-3-1 5 0,-1-1 0 0,0-2-8 15,-4 0 10-15,1-3-1 0,-1 4 4 0,-1 3 7 0,-1-1 3 16,-2 5-4-16,-2 1-1 0,1 7 10 0,0-1-7 15,-3 1 5-15,2 8-1 0,-3-6-12 0,4 5-2 0,-5-7-2 16,7 4-7-16,-4-1-14 0,1-3-11 0,4 9-21 16,-1-11-32-16,0 7-15 0,0-7-35 0,1 12-35 15,2 0-45-15,0 0-40 0,0-5-24 0</inkml:trace>
  <inkml:trace contextRef="#ctx0" brushRef="#br0" timeOffset="169285.16">18816 9620 1674 0,'0'3'8'0,"3"-5"14"0,-6 4 12 16,2 2 13-16,1-2 6 0,0-2 4 0,0 1 5 15,0-1-1-15,0 2-5 0,0-2-9 0,0 3-14 16,0-6-14-16,0 6-9 0,0-3 0 0,0 1-7 0,0 1 2 16,0 1-2-16,0 2-3 0,0 0 0 0,0 5 12 15,0 0 19-15,0 6 2 0,0-2-1 0,0 4 3 16,0-3-4-16,-4 2 3 0,4 1 5 0,0-1-17 0,0 2-13 16,0-1-4-16,0-4-1 0,0 1-3 0,0 0 4 15,0-3-7-15,4-2-2 0,-4-2-28 0,1 0-18 16,2 1-39-16,-2-5-27 0,-1 3-50 0,0-7-28 0</inkml:trace>
  <inkml:trace contextRef="#ctx0" brushRef="#br0" timeOffset="169884.79">18809 8691 1579 0,'2'0'-29'0,"-2"7"18"0,0-7 19 16,0 3 18-16,0-3 12 0,0 0 13 0,0 0 13 0,0 0 8 16,0 0 34-16,-2-5-10 0,4 2-11 0,-2 1-7 15,0 2-7-15,4-3-16 0,-4 4-16 16,0-1 1-16,1 0-4 0,2-1-9 0,-3 1-5 0,1 0-6 16,-1 1-12-16,2-1 5 0,-2 0 3 0,3 0-11 0,1 0 0 15,4 2 9-15,3-2 1 0,0 0-7 0,3-2 7 16,-2 2 0-16,4-1 2 0,-2 1 1 0,4 0-2 15,-3-2-6-15,3-1-4 0,-2 1 1 0,5 1 2 0,3-1-7 16,0-3 1-16,1 1-1 0,-1-2-1 0,2 4 3 16,-4-2-1-16,1 1-1 0,-5 0-2 0,-3 0 5 15,-2 1-1-15,-1 2-5 0,-6 0 3 0,3 0-5 16,-5 0-33-16,0 2-18 0,-6-1-23 0,4 6-33 0,-6-4-39 16,4 1-28-16,0-4-13 0,0 4-39 0</inkml:trace>
  <inkml:trace contextRef="#ctx0" brushRef="#br0" timeOffset="170419.46">18939 8743 1165 0,'0'3'50'0,"-6"0"-26"0,6-3 18 0,0 2 19 15,0 4 7-15,0-6 8 0,0 4 8 0,-2-2 8 16,2 1-45-16,0-3 28 0,0-3-15 0,0 4-19 0,0-4-10 15,0 3-7-15,0 2-11 0,0 1-2 0,3 0 24 16,-1 4 3-16,1 1-3 0,0 3 1 0,1 0 3 16,-2 4 7-16,2-2 5 0,2 4-2 0,-4 1-28 0,2-3-2 15,-2 1-7-15,4 0 6 0,-5-1 0 0,2 1-5 16,0-3-1-16,-3 1-6 0,3-1 0 0,-1-1-3 16,0 0 4-16,-2 1-3 0,0 1-2 0,0-3-36 0,-2 2-34 15,-3-4-34-15,1 3-59 0,4-7-27 0</inkml:trace>
  <inkml:trace contextRef="#ctx0" brushRef="#br0" timeOffset="171535.77">19858 8469 1181 0,'0'0'49'0,"0"0"-25"0,0 0 19 15,0 0 18-15,0 0 9 0,0 0 14 0,0 0 15 16,0 0 14-16,0 0-40 0,0 0 33 0,0 0-13 0,0 0-9 15,0 0-3-15,0 0-6 0,0 0-12 0,0 0-12 16,0 0-6-16,0 0-8 0,0 0-3 16,0 0-8-16,0 0-6 0,0 0-6 0,0 0 7 15,0 0-3-15,-77 99-13 16,13-6-5 0,51-71 0-16,-1 1 1 0,5 1-1 0,-4 2 6 0,4-3-11 15,-2 4 5-15,4-5 4 0,-1 3-7 0,1-1 2 16,1 2 3-16,1-3 2 0,1 2-7 0,3 0 10 15,-1 1-3-15,0-2-3 0,0-1 6 0,0-2-1 0,2 3-7 16,0-1 4-16,2-2 2 0,2 1-2 0,-2-2 3 16,3 3 1-16,-1 4 3 0,3-3 2 0,0 1 11 15,3-2 0-15,-1 1 3 0,2 3-1 0,2-4-3 0,0 3 5 16,2-3-7-16,1 5-2 0,1-3-8 0,5-1-5 16,-4 5-4-16,5-7 1 0,-1 5 5 0,-1-5-9 15,4 4 6-15,1-3 3 0,-2 0-6 0,1-1-10 16,1 1-27-16,1-7-42 0,-6 5-57 0,0-1-70 0,1-2-54 15</inkml:trace>
  <inkml:trace contextRef="#ctx0" brushRef="#br0" timeOffset="172285.31">20659 8633 1913 0,'-2'-3'13'0,"1"-4"21"0,4 5 24 15,-9 1 17-15,5 2 4 0,-3-4 6 0,4 5 11 16,-4-2 11-16,8 1-8 0,-9 4-9 0,3-3-22 0,0 3-19 15,-4-3 1-15,2 3-8 0,-1 1-11 0,0 2-10 16,-12 0-7-16,5 5-10 0,0 1-3 0,-3 3 4 16,2 0-7-16,-1 6 2 0,-5-1 6 0,4 1-5 0,1 3 2 15,-3 4-1-15,-2-3 3 0,-5 3-5 0,5 2 5 16,-4-5 0-16,3 7-8 0,2-8 6 0,-1 1 2 16,0-2-7-16,4 2-4 0,0-5 0 0,2 2-44 0,1 5-27 15,1-7-36-15,2 4-48 0,0-5-48 0,-1 0-55 16,5-1-39-16</inkml:trace>
  <inkml:trace contextRef="#ctx0" brushRef="#br0" timeOffset="172636.09">20252 8678 2500 0,'-2'-5'6'0,"-1"-3"11"0,6 6 22 0,-6 6 8 15,0-2 1-15,3 0-2 0,0 2 2 0,0 1-2 16,3-2-6-16,-3 0-17 0,0 0-17 0,3-1-9 0,0 3-3 16,2 0 8-16,-1 3 0 0,1 4-1 0,2 2 4 15,2 2 2-15,3 1-1 0,0 3 4 0,3 1 0 16,1 2 1-16,3 1 1 0,1-1 8 0,-2-2-4 0,2 5 2 15,3-1-2-15,-1 5-3 0,-1-4 3 0,-3-2-8 16,4-5 4-16,-2 4-9 0,2 0 0 0,-4-5 1 16,1 3-4-16,0-3 1 0,-1-1 3 0,1 1-2 0,-4 4-13 15,-5-7-32-15,5 2-36 0,-10-1-50 0,-1-3-45 16,0-2-73-16,1-3-42 0</inkml:trace>
  <inkml:trace contextRef="#ctx0" brushRef="#br0" timeOffset="173235.72">20969 9138 2258 0,'0'0'18'0,"0"0"17"15,0 0 7-15,0 0 19 0,0 0 1 0,0 0 6 0,0 0 0 16,7-18 2-16,-7 18-21 0,0 0-16 0,0 0-8 16,0 0-20-1,39-11-8 1,-33 19 3-16,3 0 0 0,-1 2-1 0,2 6 0 15,-2-2-7-15,-1 6 13 0,1-2-5 0,-1 4 0 0,-2-2 5 16,1 0-6-16,0 0 5 0,-1-1-3 0,-3-3 6 16,1-1-8-16,2 0 2 0,-4-5 2 0,2 2-6 0,-3-4 6 15,0-8 20 1,0 0-6 0,0 0-6-16,0 0 6 0,0-16-11 15,0 5-2-15,0-3-4 0,-3-5-1 16,3-1-4-16,0-1 5 0,0-4 1 0,0 3 0 0,3-7-5 15,-3 6 2-15,5 2 2 0,0 1-5 0,0 1 6 16,-1 3-2-16,1 0-6 0,1 6 4 0,2 3 5 16,-8 7-19-1,58-27 17 1,65 33 8 0,-114 6-12-1,-2 1 7-15,2 0-3 0,-1 3 4 0,1 0-4 16,-3 7 7-16,-2-1 0 0,2 1-7 0,-2 5 5 0,0 1 0 0,0-2 5 15,-1 1-7-15,-1-3 1 0,0-3-2 16,2-4 0-16,-4-1-2 0,4-2 5 0,-3-2-4 16,1-3-2-16,0-3-44 0,-1 2-38 0,-1-6-47 0,-3 0-59 15,1-1-53-15,1-2-57 0</inkml:trace>
  <inkml:trace contextRef="#ctx0" brushRef="#br0" timeOffset="174021.24">21705 8966 1674 0,'2'0'-33'16,"0"0"26"-16,-2 0 11 0,-2 2 17 0,2 0 14 15,-2-2 14-15,2-2 13 0,-2 0 11 0,0-4 48 16,2 6-11-16,0-5-8 0,2 6-14 0,-2-2-1 0,2 1-4 16,-2 3-9-16,2-1-7 0,-2 1-9 0,2-3-10 15,-1 5 0-15,-1-5-3 0,4 2-16 0,-4-2-4 16,4 1-6-16,-4-1-3 0,5 3-2 0,1-1 17 0,3 3 13 15,2-5-2-15,6 6 7 0,-3-6-7 0,9 5 8 16,-1-3-6-16,4 3-8 0,-1-2-13 0,4 0-17 16,-4 2 2-16,2-2-9 0,1 2 2 0,-2 0-4 15,1 0 7-15,-6-1 1 0,-2 1-5 0,-5-4 5 0,-2 2-3 16,-2 0 2-16,-4-3-3 0,0 0 4 0,-4-3-4 16,2 1-1-16,1 1-1 0,2 0-9 0,1 0-10 0,-4-4-24 15,7 2-26-15,-2-7-30 0,0 7-48 0,-9-2-51 16,0 2-51-16,0-10-67 0</inkml:trace>
  <inkml:trace contextRef="#ctx0" brushRef="#br0" timeOffset="174569.9">23024 8490 2056 0,'4'-6'18'0,"1"1"33"15,-3 1 17-15,1 4 34 0,-3 3 9 0,0-3 10 16,0 3 20-16,0-3 11 0,-1 3-6 0,-3 0-23 15,3 2-7-15,-2-3-28 0,3-1-9 0,-3-1-5 16,1-1-18-16,0 2-17 0,0-1-8 0,2 0-6 0,-1 0-11 16,-1 0-7-16,-1 2-2 0,2 1-1 0,-1 2-7 15,-4 3 7-15,-1 0 0 0,-2 4-5 0,-2 4 2 16,-5 0 4-16,-4 4-2 0,1 4-2 0,-4 0 4 0,-2-3 2 16,-1 3-6-16,2-1 2 0,-2 3-3 0,0-2-7 15,0 3-1-15,1-7-11 0,-2 8-10 0,6-5-23 0,-1-1-33 16,2-2-14-16,2-2-28 0,3 2-7 0,-7-8-32 15,8 7-18-15,-8-3-25 0,4-1-19 0,0 1-7 16,8-4 3-16,-5 1-34 0</inkml:trace>
  <inkml:trace contextRef="#ctx0" brushRef="#br0" timeOffset="174936.68">22489 8563 2304 0,'-2'-8'17'16,"8"8"17"-16,-3 5 19 0,0-2 15 0,-3-3 6 16,3 0 5-16,-1 5-8 0,-1-3 3 0,-1 1-18 0,3-1-15 15,-2-1-16-15,-1 1-20 0,2 0-8 0,0-1-4 16,0 3 10-16,2 0-1 0,3 1 4 0,0 4-2 15,2 3-9-15,1 1 6 0,1 0 8 0,3 3-7 0,1 0-3 16,2 2 2-16,-3 2-3 0,3-1 2 0,-1 2 0 16,2 0-1-16,0 2 1 0,0 0 2 0,0 1-1 15,1 3-3-15,0-4 4 0,-1 1-2 0,-1 1 2 0,-3 0 4 16,4-2-9-16,-8-2 7 0,5 0-6 0,-4-3 9 16,1-5-6-16,-6 0-1 0,1-2 4 0,-1-3-3 15,0-4 3-15,-3 2-28 0,2-6-17 0,-2 0-22 0,-2 2-35 16,-4 1-22-16,2 2-29 0,-4 1-42 0,1 0-41 15,-2 1 14-15,1 3-35 0</inkml:trace>
  <inkml:trace contextRef="#ctx0" brushRef="#br0" timeOffset="175453.35">22262 8286 1666 0,'-4'1'5'0,"4"0"21"0,-11 1 16 0,11-2 20 15,0 3 10-15,0-3 21 0,0 0 12 0,0-3 9 0,10 6 1 16,-9-6-14-16,7 3 0 0,-7 3-11 0,5-3-4 15,-2 1-17-15,-1-1-11 0,-1 2-5 0,1-4-3 0,2 4-11 16,-4-2-11-16,3 0-2 0,4 0-9 0,3 0-1 16,0 0-1-16,7-2 2 0,-3 2-9 0,8 0 12 15,1 0-7-15,1 0-8 0,2 0 1 0,0 2 2 16,2-2-4-16,-1 0-2 0,2 3 3 0,-2-3-11 0,2 1 4 16,3 1-4-16,0-4 10 0,0 2-6 0,-3-1 6 15,2 1 0-15,-7-3-1 0,-1 1 0 0,-2-2-1 16,-7 2 8-16,0 1-10 0,-9 0 2 0,-1 0-1 0,-2 1 1 15,-3 0-1-15,-3 0-3 0,1 0-17 0,-1-3-13 16,0 3-27-16,3-3-21 0,-3 5-31 0,3-5-29 16,-6 4-37-16,3 1-40 0,2-1-21 0,1-2-8 0</inkml:trace>
  <inkml:trace contextRef="#ctx0" brushRef="#br0" timeOffset="176270.87">23257 8217 1976 0,'0'0'19'0,"4"-32"9"0,-4 32 11 0,0 0 20 16,0 0 9-16,0 0 1 0,0 0 1 0,0 0 3 0,0 0-21 15,0 0-8-15,0 0-10 0,0 0-17 16,0 0 2-16,0 0-19 16,0 0 22-1,105 100 3-15,-54-44 8 16,-33-30-1-16,1 2-2 0,-2 1 8 0,1-1-1 15,-5 1-1-15,2-2-12 0,-3 2-1 0,0-1-4 0,-6 4 1 16,4-6 10-16,-5 7-3 0,-5-6 7 0,4 6 0 16,-4-6 0-16,0 6-3 0,-4-6-7 0,3 2 4 15,-7-2-5-15,2 1-7 0,1-4-5 0,-2 4-3 16,0-4-3-16,-4 4-4 0,1-6 0 0,-2-1-34 0,0-1-28 16,-2-7-32-16,-1 2-46 0,-1-6-47 0,-4 2-52 15,2-9-77-15</inkml:trace>
  <inkml:trace contextRef="#ctx0" brushRef="#br0" timeOffset="177420.16">23709 7770 1657 0,'0'-5'5'0,"1"2"14"0,-5-1 22 16,4 0 12-16,0 0 3 0,0 0 9 0,0-1 5 15,0-3 5-15,4 3 5 0,-4-3 2 0,3 3-20 16,-3-5-6-16,0 4-3 0,0 1-6 0,0-1-4 0,0 2-3 16,5 2-8-16,-5 1-13 0,0 1-4 0,0 0-10 15,0 1-1-15,3-1-2 0,4 0-1 0,2 2-1 16,5-2-4-16,1 2-3 0,4 0 5 0,4 2 1 0,2-1-1 15,-1 1 1-15,-1 2 1 0,1 2-1 0,-2-3 0 16,-1 2 3-16,-3-1 0 0,-3 0 1 0,0-1-2 16,-5-1-1-16,-2-1 2 0,-1 0-9 0,-4-1 7 0,0 0-4 15,-1-2-1-15,-4-2 2 0,2 4 5 0,0-2 1 16,0 2-3-16,-3-4 11 0,3 2-9 0,-1 0 4 16,1 2-5-16,-2 0 2 0,2-2-3 0,-1 0 3 0,-2 2-4 15,1-1-4-15,2 3-1 0,-1 2 5 0,1-3 0 0,0 6 0 16,0 3 1-16,0 1-7 0,0 1 7 15,0 5 5-15,-2-1 4 0,4 3-9 0,-4 0 1 0,2 1 4 16,0 3-3-16,0-4 1 0,0 5-3 0,-3-1-4 0,3 0-3 16,3 2 5-16,-3-2 3 0,0 1-3 15,0 3-3-15,0-3 6 0,0 3-1 0,0-1 4 0,0-1-2 16,-3 2-1-16,6-3-1 0,-6 1 0 0,3 1 6 16,0-2-6-16,-1-2 6 0,1 4 4 0,-2-2 2 0,1 1 5 15,-1-1-3-15,-2 1 2 0,2 0 0 0,1 0 2 16,-4-4-5-16,2 3 0 0,-1-4 0 0,1 3-7 15,1-5 3-15,-2 3 1 0,1-2 0 0,-2-2-3 0,2 1 1 16,2 1-5-16,1-3 4 0,-3 1 3 0,0-1-2 16,1 1-2-16,-1-2-3 0,0-1-1 0,2 5 1 15,1-5 0-15,-5 2-3 0,2-1-2 0,2 0-3 0,-4 2 0 16,4-6 6-16,-1 0 5 0,-1 2-6 0,-1-1 2 16,-1 1 4-16,4 1 0 0,-2-1 1 0,-2 2 2 15,2 3-6-15,-3 1-1 0,5-2 3 0,-7 1-5 0,7-4-5 16,-2 2 8-16,0-2-4 0,-1 1-4 0,4-2 8 15,-4 0-3-15,4-2 3 0,-4 0 2 0,4 1 0 16,0-1-3-16,-2 0 2 0,2-2 4 0,-1 2-9 0,1-3 2 16,0 2-2-16,-2-3 3 0,2 1 2 0,-2 0-7 15,2-5 6-15,-4 3-5 0,4 0 2 0,0-2 2 16,-4 2 11-16,3 2-16 0,-1-4-1 0,0 1 1 0,-2 0 0 16,3 0 3-16,1-1 2 0,-4 3-4 0,4-3-9 15,-4 0 15-15,2 0-4 0,-2 0 3 0,3-1 1 16,-3-1-6-16,4 0 2 0,-4 0 2 0,1-1 0 0,1 2-1 0,-2-3 12 15,-2 5-2-15,1-3 2 0,-4 4 8 16,-2-2 1-16,0 4 6 0,-4-4-5 0,4 3 0 0,-8-1-11 16,1 0 4-16,0 0-5 0,-4-2-7 15,4-1-5-15,-5-2 1 0,-1 1 0 0,0-3 0 0,-2-1 2 0,2-5-6 16,0 0-13-16,0-4-8 0,3-5-37 0,-2-1-43 16,-1-2-42-16,3-3-59 0,3-2-60 0,0-5-52 15</inkml:trace>
  <inkml:trace contextRef="#ctx0" brushRef="#br0" timeOffset="178171">24404 7558 1674 0,'0'-3'23'0,"0"2"26"0,-4 1 18 0,3-4 21 16,1 4 21-16,0 4 0 0,1-4 13 16,-1-4 11-16,4 4-7 0,-6 0-21 0,5 0-15 0,1 8-9 15,-4-11-21-15,4 6 2 0,-2-3-10 0,1 2-19 16,3-4-15-16,3 4-3 0,0-4-5 0,8 2-9 16,-1-3-5-16,5 2 2 0,2 1-4 0,2 1 4 0,-3 4 2 15,2-2-8-15,-4 2 4 0,-2 3-3 0,-3 5 2 16,-3 0-2-16,-1 0 2 0,-4 6 0 0,-3-1-2 0,-1 5 4 15,-3 5-5-15,-5-3 5 0,-3 1-3 0,-1 3 4 16,-2 0-3-16,-4 2 0 0,-3-4-1 0,2-1 7 16,-2-3 1-16,0 1-6 0,0-3 4 0,0-1-3 15,0-2 4-15,2-6 1 0,-1 4-1 0,3-6-1 0,0 3-1 16,2-5 1-16,1 1 1 0,2-1-2 0,2-5-1 16,-1 2 2-16,2-1-1 0,6-2-5 0,-3 0 5 15,3 0 6-15,0 0-2 0,0-2 11 0,3 0-13 0,2 0-1 16,-5-2 1-16,3 2 3 0,0-2-3 0,5 2-3 15,-3-2 6-15,4 2-9 0,3 0 17 0,2 0 8 16,4 2 12-16,1-2-1 0,2 0 4 0,-1 2 4 0,2-2-5 16,2 0-3-16,-3 0-1 0,0-2-8 0,-2 0-10 15,1 2 3-15,-1 0-3 0,3-1-11 0,-3 0 0 16,2 0 2-16,-2-2 5 0,2 3-6 0,-1 0 0 0,-2-2-7 16,1-1 0-16,-5 1 6 0,2 2-26 0,-2-1-15 15,-4-1-17-15,-2 0-28 0,-1 1-16 0,-3-1-30 16,0 2-21-16,-3 0-43 0,-1 0-19 0,-1 0-27 0,1-3-37 15</inkml:trace>
  <inkml:trace contextRef="#ctx0" brushRef="#br0" timeOffset="181538.82">5669 13453 1596 0,'0'0'-27'0,"0"0"52"16,-21 17 5-16,21-17 9 0,0 0 6 0,0 0 8 16,0 0 42-16,0 0-18 0,0 0-6 0,0 0-3 0,0 0-10 15,0 0-10-15,0 0-1 0,0 0-3 0,0 0-13 16,0 0 0-16,0 0-4 0,0 0-3 0,0 0 1 0,0 0-1 15,0 0-7-15,0 0 0 0,0 0 10 16,0 0-5-16,0 0 12 0,0 0-1 0,0 0 3 0,0 0 6 16,0 0-9-16,0 0 3 0,0 0-4 0,0 0-13 15,66 16 2-15,21 2-17 0,-69-16 0 0,0-1 7 16,1 1-5-16,4-2-1 0,-2 0 1 0,1 0 0 16,1 0 1-16,-1-2 2 0,-1-1-4 0,2-1-6 0,-1 2-9 15,-4-4-21-15,-3 0-21 0,0 5-31 0,-6-5-31 0,0 5-24 16,-6 6-26-16,0-5-26 0,-1 2-29 0,-4-4 5 15,2 9-36-15</inkml:trace>
  <inkml:trace contextRef="#ctx0" brushRef="#br0" timeOffset="181818.88">5699 13651 1571 0,'2'0'-27'0,"-2"-3"10"16,4 6 20-16,-4-3 8 0,0 0 1 0,2 5 6 0,-2-5 9 16,3 0 24-16,0 0 39 0,0-5 5 0,3 5-11 0,1 0-2 15,1 0 4-15,4-3 2 0,1 3-13 0,-1 0-25 16,3 0-12-16,4 3-13 0,-2-3-8 0,3-3-10 15,-4 3-2-15,3-3-6 0,-2 1 4 0,1-1-1 16,0 0-2-16,-3-2-7 0,0 4-17 0,-2 2-25 0,-1 0-39 0,0 6-44 16,-1-6-47-16,4 1-35 0</inkml:trace>
  <inkml:trace contextRef="#ctx0" brushRef="#br0" timeOffset="182505.89">7249 12680 1408 0,'-2'3'16'16,"-2"-3"7"-16,4 2 11 0,-2 1 2 0,-1-1-4 0,-1 4 4 16,2-4-2-16,2 0 6 0,-1 4 4 0,-2-1 10 15,3 4-8-15,-2 4-1 0,1 4 7 0,1 0-6 16,0 4 7-16,-2 2-9 0,2 3-17 0,2-2-14 0,-1 1-4 16,4 0 3-16,-2 0-3 0,3 1 9 0,0 1-3 15,-3-2 0-15,4 2 0 0,1-3-2 0,-2 5 2 16,0-4 4-16,0-1-1 0,0 2-5 0,1-2-3 15,-2-1 5-15,1 1-2 0,1-2-3 0,-1 0-1 0,2-2 0 16,-1 1-6-16,-1-3 5 0,3 2-4 0,-3-2 2 16,2-2-2-16,-1-3 1 0,-1-3-1 0,0 2-3 0,1-3-31 15,-5 5-42-15,1-7-33 0,3 1-61 0,-3-5-32 16</inkml:trace>
  <inkml:trace contextRef="#ctx0" brushRef="#br0" timeOffset="182822.59">6804 13665 1485 0,'-7'4'11'0,"-2"-4"8"16,12 7 5-16,-8-7 9 0,5 6 3 0,0-6 16 16,0-4 19-16,8 8 13 0,-4-7 1 0,8 8 7 15,-1-3 7-15,5 5 4 0,5-5 7 0,3 6-5 0,1-3-16 16,5 3-9-16,3-6-10 0,5 3-13 0,2-5-12 16,-1 1-15-16,5-1-5 0,-2-1-10 0,2 1-6 15,1 0-6-15,-1-5 1 0,-1 4-3 0,-1 0-1 0,-3-2 4 16,-3 1-4-16,-6-1-2 0,0 3 7 0,-5-3-4 15,-7 1 1-15,-1 2-1 0,-7-3-15 0,1 1-32 16,-8 0-28-16,-1 1-32 0,-4-1-45 0,-1 1-44 0,-2-1-70 16,-1-1-42-16</inkml:trace>
  <inkml:trace contextRef="#ctx0" brushRef="#br0" timeOffset="183972.78">7168 14237 1806 0,'-6'-2'21'0,"-1"-5"18"0,5 8 15 0,0 0 8 16,2-2 3-16,0 1 4 0,0 1 0 0,0-2-4 15,2 4-22-15,0-3-15 0,-2 3-18 0,1-2-10 16,-2-1-6-16,2 3-3 0,-1 0 2 0,0 5 4 0,-1 0-4 15,-1 5 6-15,0 2 1 0,-2 4 2 0,3 4 7 16,-4-2-4-16,2 5-3 0,-3-2 5 0,5 0 2 16,-3-1-11-16,0 4 4 0,1-4 0 0,0 3 3 0,0-5 0 15,3 2-2-15,-2-3-2 0,2 0 3 0,-1-2 2 16,-2-5-1-16,2-1-4 0,1-3-7 0,1-4 5 16,-1 1 2-16,0-4-2 0,3 1 2 0,-2-3 3 0,1-3-2 15,-2 3 8-15,3-2 0 0,-3-1-1 0,3-2 1 16,0-3-4-16,1-5-2 0,0-2 1 0,0-4-2 15,1-3 1-15,2-4-8 0,-1-2 4 0,1-4 2 0,-2 1 1 16,5 0-6-16,-2-2-1 0,-5 3 3 0,4 2-3 16,-1-1 3-16,-2 5-2 0,0 1-3 0,1 2 6 0,0 3 3 15,-3 3-3-15,2 2 0 0,-1 4 1 0,-1 1 8 16,2 0-4-16,-2 1 0 0,-2 3 1 0,2 2-1 16,0 1 4-16,0 1-2 0,-1-2 0 0,-1 4-4 0,0-2 0 15,0 1 1-15,2 1-3 0,-2 0-2 0,3-1-2 16,-3 0 2-16,1 3 1 0,2 1-1 0,3 3 0 15,3 2 4-15,0-2-3 0,3 7 5 0,-1 1 7 0,4-2-5 16,0 6 4-16,-2-4-2 0,2 2 3 0,0 1 1 16,4 0 0-16,-5-1 0 0,5 0-6 0,-4 1 2 15,3-1-7-15,1 0 6 0,-3 0 1 0,3-2-7 0,-4 2 0 16,-1-4 0-16,-1 1 3 0,2 1-1 0,-6-3 1 16,0 0-6-16,3-3 1 0,-6 1 5 0,0-2 0 15,0 0-3-15,-3 0-2 0,2-2 4 0,-1 1-6 0,-1-2 5 16,-3 0-1-16,3-3-3 0,1 2 7 0,-2-2-5 15,4 0 4-15,-4 1 1 0,-1-3 3 0,2 1-6 16,0-1 0-16,-1-1-1 0,3 2-6 0,-3-2 12 0,0 0-7 16,-1 0-2-16,3-2 1 0,-2 2 6 0,0-1 9 15,2 1 8-15,-2 1 10 0,2-1 19 0,-1 2 16 16,3-2 7-16,-3 6 16 0,1-6-5 0,4-3-15 0,-3-6-6 16,2-1-12-16,-1-5-20 0,0-4-13 0,-3-2-5 15,4 1-12-15,-1-6-4 0,-1 5 7 0,-2 0 2 0,-2 1 1 16,1 1-2-16,-2 3-4 0,0-5-2 0,0 2-1 15,-3 2 4-15,0-2-7 0,3 0-7 0,-3-2-4 16,4 1-16-16,-4 1-5 0,3-2-29 0,-6 1-11 0,5-4-41 16,-5-2-17-16,0 4-28 0,-1-3-44 0,2 4-34 0,2-4-58 15,-2 3-11-15</inkml:trace>
  <inkml:trace contextRef="#ctx0" brushRef="#br0" timeOffset="185373.31">8894 12587 1357 0,'-6'-4'10'0,"3"2"16"0,-1 0 12 15,2 1 8-15,-4-2 8 0,3 3 7 16,-4-3 9-16,4 1 17 0,-2 0 1 0,2-1-12 0,3 0-14 16,-4 1 6-16,2 2 7 0,2-3-5 0,0 1-2 15,-1 2-18-15,1-3-13 0,0 1 0 0,-3 2-2 16,1 0-10-16,1-3-14 0,-5 2-10 0,1 1-1 16,-5 0 1-16,-2 0 0 0,0 1-4 0,-4 2 5 0,-1-1-4 15,-3 3 1-15,0 0 8 0,-3-1-9 0,2 2-2 16,-1 1 2-16,-4 0 5 0,4-1-5 0,-1 1 2 0,1-2-3 15,-2 1 0-15,4 2 0 0,-2-3 4 0,1 0-4 16,1 5 0-16,1-7 6 0,1 3-6 0,0 2 5 16,3-2-5-16,0 1 2 0,-1 0 2 0,-1 3 3 0,2-2-5 15,2 2-2-15,1-2 3 0,0 1-6 0,0 4 8 16,0-2-1-16,1-1-3 0,6 2 1 0,-6-1 4 0,3 0-5 16,-1-1 3-16,0 0 2 0,-1 0-1 0,4 0 5 15,-2-1-7-15,-2-1 7 0,4 0-7 0,0-3-1 16,-1 0 8-16,2 1-7 0,1-1 0 0,-1-3-2 15,0 1 1-15,3 0-4 0,0-1 5 0,2 1 5 0,-3-2-10 16,3 1 10-16,0 2-10 0,-3-3 2 0,3 3-1 16,0 0 2-16,0-2 2 0,3 1-3 0,-3 2 1 0,0 0-3 15,3 1 8-15,3-1 0 0,0 0 2 0,-3 0-3 16,6 2 0-16,0-3 2 0,6 2 5 0,0 0-1 16,2-2-2-16,3 1-5 0,2 0 7 0,4 0-2 0,0-2-3 15,1 2 0-15,3-3-7 0,0 1 3 0,1-1 0 16,2 3 2-16,-2-2 2 0,1 0-5 0,3 2 2 0,-1-1-1 15,-1 1 7-15,-2-2-3 0,-1 1 0 0,0-2-1 16,-2 1-9-16,-2-2 8 0,-4 1 2 0,-2-2 4 16,-3 3-11-16,-4-1 4 0,-4-1-2 0,0-1 3 0,-3 2 2 15,-3-2-1-15,-3 0-5 0,0 0-1 0,0 0 5 16,0 2-2-16,0-2-4 0,-2 0 3 0,1 0 3 0,-1 0-2 16,1 3 1-16,-2-3-6 0,0 2 1 0,1-2 5 15,-2 3 4-15,1-1-4 0,-3 1 2 0,-2 2-1 16,-2 3-1-16,1-2 5 0,-5 0 0 0,-1 4-2 15,1-2-1-15,-1 2 4 0,1-3-8 0,-1 5-1 0,0-5 8 16,0 4-1-16,0-4-5 0,-1 1-1 0,-1 0 4 16,2 3-5-16,-3-3 2 0,-1 1 5 0,1 0-4 15,1-1-1-15,-5 2 2 0,2 0-1 0,-2 2 1 0,-2 1-1 16,3-1 7-16,0 4-6 0,-4-3-1 0,1 2 2 16,6-2-1-16,0 4-6 0,3-5 7 0,0 3 1 15,0-5-11-15,3 2 8 0,4-2-3 0,1 1 2 16,1-4-2-16,4-1 9 0,-2 1-12 0,2-4 3 0,2 5-1 15,2-5 3-15,1 2 2 0,-2 1-1 0,1-4 0 16,0 3-2-16,3 1 2 0,0-4-2 0,-2 3 4 16,0-2-3-16,0 1 2 0,0-2-5 0,1 2 7 0,1-1-1 15,-2-2 3-15,3 2 1 0,0 0 0 0,3-2 1 16,4 1-1-16,-2-2 7 0,4 3-2 0,1-2 4 0,5 1 6 16,-3-2 8-16,5 3 0 0,-1-4-1 0,-1 4 0 15,3-3-1-15,0 0-1 0,-1-2-4 0,-1 4-10 16,0-2-5-16,-2-2-1 0,2 2-3 0,-1-1-1 0,-3 1 1 15,3 1-3-15,-3-1-2 0,0 0 7 0,1 0-5 16,-1 0-2-16,1 0 3 0,-3 2 0 0,3-4-7 16,-2-3-36-16,-2 4-15 0,-3-2-29 0,1 1-30 0,-4 4-34 15,0-2-42-15,-3-5-48 0,-3 5-24 0</inkml:trace>
  <inkml:trace contextRef="#ctx0" brushRef="#br0" timeOffset="188006.87">9577 12659 1050 0,'0'-2'25'0,"0"2"15"0,0 0-13 15,3-2 10-15,-3 2 25 0,0 0 7 0,0 0 10 0,0 0 17 16,0 0-16-16,0 0 0 0,0 0 26 0,0 0-13 16,0 0-17-16,0 0 7 0,0 0 6 0,0 0-7 0,0 0-9 15,0 0-6-15,0 0 1 0,0 0 12 0,0 0 0 16,0 0-9-16,0 0-15 0,0 0-10 0,0 0-2 15,0 0-7-15,0 0-15 0,0 0-1 0,0 18-25 32,-5 20 0-1,-1 18 3-31,2-40 2 0,1 2 2 0,1-1-1 16,-2 2 5-16,1 0-3 0,1-1-4 15,-2 2 3-15,4 1-1 0,-2-2-1 0,1 1-3 0,1 0 1 16,-3 0-6-16,3-2 5 0,3 0-1 0,-3-2 2 15,1 1 0-15,1 0 2 0,2-3-2 0,0 1-1 16,1 1 3-16,0-4-1 0,77 62 15 31,-16-32-19-15,-66-42 21-16,0 0 19 16,0 0-4-16,0 0 0 0,0 0 1 15,0 0-2-15,0 0-2 0,0 0-1 0,0 0-8 16,111 6-10-16,19-4-3 0,-115-6 0 0,0 0-3 0,-3 0-1 15,2 0 0-15,-3 0 1 0,0 3 5 0,-2-2-4 16,0-2 2-16,1 2 2 0,-1 1 0 0,2-3-3 0,-3-1 3 16,-1 1 2-16,4 0-6 0,0-1 6 0,-3-3-5 15,-1 1-1-15,4-3 1 0,-4 1 3 0,4-3-5 16,-4-1 3-16,1-2 2 0,-1-1-4 0,1-3-2 0,-4-3-5 16,-1 3 7-16,-1-3 1 0,-2 1 5 0,-2 2-7 0,2 0 4 15,-1 0 6-15,-4 2 6 0,2 1 1 16,-3-1-3-16,3-2-3 0,-1 4-5 0,1-2 2 0,-2 0-1 15,2 4-7-15,-3-4-5 0,2 2 3 0,-1 0 1 16,2 1-2-16,-3 0-7 0,0-1-2 0,3 0-15 0,-3 1-5 16,2-4-15-16,-1 8-33 0,5-7-25 0,-7 0-27 15,3 3-30-15,-4 0-49 0,3 3-42 0,0-2-45 16,-3 6-30-16</inkml:trace>
  <inkml:trace contextRef="#ctx0" brushRef="#br0" timeOffset="188557.64">10399 13240 1501 0,'0'0'50'0,"0"0"4"0,0 0 15 0,0 0 10 16,0 0 3-16,0 0 5 0,0 0 0 0,0 0-14 16,0 0-18-16,0 0-18 0,0 0-14 0,0 0-4 15,0 0-16-15,0 19-7 32,0-19 28-17,0 0-7-15,4 59-7 16,-4-59-29-1,0 0-36-15,0 0-30 0,0 0-39 0,-4 84-53 0,4-84-33 16</inkml:trace>
  <inkml:trace contextRef="#ctx0" brushRef="#br0" timeOffset="189074.35">10408 12383 1579 0,'0'0'27'16,"-42"-8"24"-16,42 8 16 0,0 0 30 0,0 0 14 16,0 0 2-16,0 0 20 0,0 0 18 0,0 0-17 0,-24-1-19 15,24 1-11-15,0 0-16 0,0 0-9 0,0 0 7 16,0 0-18-16,0 0-15 0,0 0-11 0,0 0-2 15,0 0-5-15,0 0-11 0,0 0-1 0,0 0-3 0,0 0 2 16,0 0-4-16,0 0 3 0,0 0-3 0,0 0 3 16,0 0-4-16,0 0-1 0,0 0 0 15,66-11-9-15,40 9 7 32,-106 2-47-17,0 0 9-15,0 0-17 0,198-8-25 0,-188 7-5 16,-1-1-18-16,0 0-25 0,-1-1 4 0,-4 3-25 0,1-1-10 15,-1-1-8-15,-2 2 4 0,-2 0-26 0,0 0-16 16,0 0 16-16,0 2-38 0,-2-2-5 0</inkml:trace>
  <inkml:trace contextRef="#ctx0" brushRef="#br0" timeOffset="189407.84">10487 12435 1571 0,'-3'2'14'0,"3"0"14"0,0-2 9 0,0 0 10 15,0 0 3-15,0 0 1 0,0 0 1 0,0 0 1 16,0 0-13-16,0 0-19 0,0 0-1 0,0 0 9 15,0 0-9-15,0 0 2 0,0 0-3 16,0 0 9-16,6 34-7 0,-6-34 2 0,0 0 1 16,0 0-6-16,0 0 0 0,42 165-15 15,-39-148 0-15,2 1 0 0,-5-1-1 0,3 0 4 16,-3 0-6-16,2-1 2 0,-2 0-2 0,0 0-3 16,-2 0-34-16,0-3-33 0,1 2-42 0,-4-5-48 15,2-4-27-15</inkml:trace>
  <inkml:trace contextRef="#ctx0" brushRef="#br0" timeOffset="190024.3">11249 12086 1528 0,'-3'0'11'0,"3"0"16"0,-1 0 13 15,-4 3 3-15,4-2 2 0,1 4 3 0,-8-1 0 0,8-6 6 16,0 2 4-16,-1-2-9 0,1 6-7 0,-5 2 1 15,2-2 3-15,-3 2-3 0,2-1 0 0,-6-1 2 16,2 6-17-16,-3 2-2 0,2-1-3 0,0 3-6 0,-1 3 1 16,1 1 6-16,-2 3 6 0,1 8-7 0,2-1 0 15,-5 2 0-15,4 0-3 0,-6 1 12 0,4 0 0 16,0 2-2-16,0-2-8 0,-1-1 6 0,0 0 2 0,3 0-4 16,2-2 4-16,-1 2-9 0,-1-5-8 0,3 2-1 15,-1 1 5-15,4-1-1 0,3-2-9 0,-3 4 5 16,-2-2-5-16,5 1 2 0,3-1 8 0,-3 5 4 0,2-4-6 15,2 3 3-15,-2-2 5 0,1 2-10 0,4-4 8 16,-2 3-1-16,2-3-8 0,1-1-10 0,-1-2 10 16,2 2-13-16,0-5 8 0,3 2 11 0,2-1-8 0,-1 1-3 15,-1-2 9-15,3-3-1 0,4 3-6 0,-5-5 8 16,5 2-7-16,-1-2-6 0,3-2 3 0,-1 3 0 0,2-4-15 16,1-3-23-16,2 3-58 0,-2-4-53 0,-7 6-90 15,6-12-101-15</inkml:trace>
  <inkml:trace contextRef="#ctx0" brushRef="#br0" timeOffset="195376.28">11502 12371 1050 0,'-33'-21'45'15,"33"21"-19"-15,0 0 55 0,0 0-32 0,0 0 13 0,0 0 6 16,0 0 12-16,0 0-4 0,-25-5-6 0,25 5 18 15,0 0-47-15,0 0 44 0,0 0-11 0,0 0-3 16,0 0-1-16,0 0 1 0,0 0-11 0,0 0-5 16,0 0-2-16,0 0-14 0,0 0 1 0,0 0-3 0,0 0-15 15,0 0-3-15,0 0-7 0,0 0 8 16,0 0-4 0,-4 18 9-16,4-18 12 0,0 0-1 0,0 0 6 0,0 0-1 15,0 0-2-15,0 0 0 0,59 117-12 0,-45-100-7 16,1 1-6-16,4 3-6 0,2 0-3 0,-1 1-2 15,2 1-1-15,3 0-5 0,-1 1 3 0,0 0 3 16,2-3-2-16,-2 4 1 0,0-4-2 0,-2 0 5 0,-4-3-5 16,0-4 3-16,-3-1-4 0,-1-3-2 0,-4-2 4 15,0-1-1-15,-5-3-33 0,3-2-28 0,-4 1-21 16,-4 0-40-16,0-1-29 0,0 1-42 0,0-3-47 0,-4-1-17 16</inkml:trace>
  <inkml:trace contextRef="#ctx0" brushRef="#br0" timeOffset="196444.14">11992 12703 968 0,'1'0'3'0,"-1"-3"13"0,2 3 16 0,-2 0 13 15,0 0-27-15,0 0 67 0,0 0-45 0,0 0 1 0,0 0 10 16,0 0 1-16,0 0-6 0,0 0-5 0,0 0 43 15,0 0-55-15,0 0 53 0,0 0 5 0,0 0-9 16,0 0-6-16,0 0-4 0,0 0-3 0,0 0-15 16,0 0-6-16,0 0-6 0,0 0-1 0,0 0-6 0,0 0-7 15,0 0-4-15,0 0-5 0,0 0 19 16,0 0-3-16,0 0-9 0,0 0 4 0,0 0 2 16,0 0-4-16,30 11 0 0,-30-11 6 0,0 0-11 15,58 54-4 1,-58-54 3-1,39 53-17-15,-24-29-11 32,-2 8 17-1,-13-32 10-15,4 37-23-1,-4-37 22 1,5 18-16-16,-5-18 14 31,0 0 2 0,0 0-12-31,-1-21-10 32,1 21-10-32,1-127 4 15,1 113 12-15,-2 1-2 16,3 0-2-16,-3 13-14 15,0 0 0 17,30-63 14-32,7 60 3 31,7 6-2-31,-37 5 2 0,-1 2 4 0,2 3-2 0,-5-2-1 16,3 4 2-16,0 0-2 0,-3 3 3 0,1 1-3 15,-2-3 4-15,1 3-4 0,0-2 3 0,-2-1 1 0,-1-3-2 16,2 1 2-16,-2-1-1 0,0 0 0 0,0-3-4 15,0 1-4-15,0-1-15 0,-3-2-28 0,3 1-23 16,-3 1-23-16,0 0-26 0,-2-2-38 0,-1 2-31 16,0-7-5-16,-1 6-43 0</inkml:trace>
  <inkml:trace contextRef="#ctx0" brushRef="#br0" timeOffset="196993.9">11954 12176 1501 0,'0'-5'11'0,"4"-1"32"0,0 3 22 15,-6 3 13-15,0 3 13 0,4-5 18 0,-4 4 15 16,-2 0-13-16,0 1-5 0,4 0-29 0,-3 1-20 16,3 0-13-16,-3-1-15 0,0 1-16 0,0-1-17 0,3 2 14 15,-2-2-4-15,-2 4-6 0,-2 4 0 0,1 5 0 16,-2-5 4-16,-2 9-5 0,0 0 6 0,-1 0-4 16,1 1-3-16,-2 4 5 0,-1 0 1 0,3 2-3 0,-3 2-6 15,-3 2 9-15,2 2-3 0,-2-3-1 0,-2 3 3 16,1 1 0-16,-1-3-1 0,1-1-1 0,-1-3 6 15,4 0-8-15,-2-4 1 0,0 0 7 0,5-4-5 16,-1-3-2-16,3 2-2 0,-1-3 8 0,2-2-4 0,1-2 5 16,-1 0-5-16,3-1-3 0,-3-3-11 0,3-1-23 15,1-1-24-15,-5-1-31 0,8 3-30 0,-7-3-39 0,5 0-42 16,-4-2-40-16</inkml:trace>
  <inkml:trace contextRef="#ctx0" brushRef="#br0" timeOffset="198660.71">12554 12578 1017 0,'-8'-28'28'15,"8"28"7"-15,0 0-11 0,0 0 13 16,0 0-18-16,0 0 34 0,0 0-33 0,0 0 0 16,0 0 62-16,0 0-43 0,0 0-6 0,0 0 22 15,0 0-23-15,0 0 20 0,0 0 5 0,0 0-11 0,0 0-4 16,0 0-9-16,0 0 2 0,0 0-6 15,0 0 42-15,0 0 16 0,0 0-2 0,0 0 2 16,0 0-6-16,0 0 9 0,0 0 18 0,0 0 10 0,0 0-50 16,0 0-14-16,60 5-3 0,-60-5-3 0,0 0-2 15,0 0-9-15,0 0-17 0,162-13-22 16,33-5-1-16,-167 14-1 0,-2 2 1 16,-4-1 4-16,-2 3 1 0,-2-2-4 0,-18 2-27 15,0 0-16-15,0 0-17 0,0 0-33 16,0 0-34-16,0 0-29 0,0 0-43 0,29-2-19 15,-29 2-29-15</inkml:trace>
  <inkml:trace contextRef="#ctx0" brushRef="#br0" timeOffset="199045.09">13797 12136 1596 0,'-4'-2'17'0,"1"-4"26"0,3 4 21 0,-6-4 17 0,4 6 17 16,-2-4 12-16,3 8 3 0,-3-8 5 0,3 5-7 15,-2-3-16-15,2 3-17 0,-1 3-10 0,2-1-13 0,-2-3-12 16,2 0-7-16,0 1-5 0,0 1-9 16,-4 1-11-16,1-1 1 0,-3 1-8 0,-1-1-4 0,-4 6-4 15,-1 2 5-15,-3 1 2 0,1 5 2 0,-3 2-1 16,-1 3-1-16,0 7-3 0,1-2 2 0,1 3 3 0,-1 0 2 16,1 0-5-16,-2 1-1 0,2-2-1 0,-1 0-4 0,2-1 3 15,0-1-1-15,1-2 0 0,1-1-16 16,-2-2-20-16,5 0-27 0,-4-2-25 0,-1-2-28 0,3-2-34 15,-1 2-42-15,5-6-38 0,-5-1 0 0,8 0-25 16</inkml:trace>
  <inkml:trace contextRef="#ctx0" brushRef="#br0" timeOffset="199427.43">13387 12230 2138 0,'-1'-5'33'0,"1"4"12"0,4-1 34 16,-4 5 8-16,-3-3 8 0,2 2 3 0,-1 4-3 16,4-6 8-16,-2 2-32 0,1-1-14 0,2 2-36 15,-3-1-4-15,2 0-7 0,-1-1-10 0,1-1 2 0,-1 0-4 16,2 5-1-16,-1 0 5 0,5 3 3 0,2-1-8 15,2 4 2-15,1 4 7 0,2 1-1 0,0 0-3 16,5 5-3-16,-2 0 4 0,-1 1-5 0,1 0 4 0,0 0-1 16,-3 0-1-16,1 1 1 0,0 0-2 0,0-1 6 15,-1 3-3-15,-2-3 2 0,0 2 2 0,1-2-3 16,2 0 3-16,-4-1 2 0,1 1-2 0,-2-6-4 0,2 2-4 16,-6-5-17-16,4-2-28 0,-5-2-18 0,3 0-32 15,-2-1-37-15,-3 0-21 0,-1-2-25 0,-2 0-37 0,0-5 16 16,2-1-10-16,-4 5-26 0</inkml:trace>
  <inkml:trace contextRef="#ctx0" brushRef="#br0" timeOffset="199894.36">13212 11992 1958 0,'0'-9'21'0,"4"5"21"0,-4 2 17 0,0 2 8 15,0 2 3-15,0 0 15 0,0-4 9 0,2 2 6 0,-2 4-17 16,2-1-17-16,-1-1-21 0,2-2 1 0,-2 4-8 16,1-4-12-16,2 0-9 0,-2 0-9 0,1 3-3 15,1-6 0-15,0 7 18 0,-3-5 11 0,9 3 8 0,-1-3 1 16,6 5 2-16,2-7 1 0,4 3 9 0,3-2-14 15,4-1-14-15,4 3-17 0,-1-4-6 0,0 2-3 16,-2-3-2-16,1 3 5 0,-2 2-8 0,-2-2 6 0,-4 0 1 16,2 2-6-16,-4-2 5 0,-1 4-4 0,-5-4-6 15,-1 2-20-15,-4-2-23 0,3 2-11 0,-5-5-35 16,-5 8-20-16,1-6-33 0,-3 6-29 0,0 3-19 0,-1-2-20 16,-1-4-3-16,-4 8-33 0</inkml:trace>
  <inkml:trace contextRef="#ctx0" brushRef="#br0" timeOffset="200361.14">13935 12021 1605 0,'-6'-3'8'0,"6"3"17"0,3 0 9 16,-7 3 7-16,1 3 8 0,3-3-6 0,-2-9 7 16,4 9 3-16,-1-9-5 0,-1 7-13 0,2-5-7 0,-1 4 8 15,5-2 9-15,3 4 14 0,0-2-2 0,3 6 1 16,3-1-9-16,0 3-1 0,1 0-3 0,1 5-15 16,1 5-13-16,0-8-10 0,-3 3-6 0,0 5 0 0,0 2 0 15,-4 1 3-15,0 6-1 0,-6-1 1 0,4-1-4 16,-8 8 4-16,2 2-2 0,-1 1-7 0,1-1 12 15,0 2-3-15,-2-2-2 0,-1-1-5 0,3-2 3 0,0 2-2 16,-3-2 7-16,0-3 0 0,-3 1-9 0,0-3 6 16,2-2-4-16,1 0 7 0,-2 0-3 0,-4-3 10 15,6 1-11-15,-4-2-1 0,-1 0 0 0,-1-1-33 0,-1-4-26 16,-4 0-45-16,2 0-54 0,0-6-35 0</inkml:trace>
  <inkml:trace contextRef="#ctx0" brushRef="#br0" timeOffset="201561.23">14950 11893 1613 0,'-6'-3'12'0,"2"1"5"0,4 7 10 0,-8-8 7 16,2 9 3-16,-3-6 5 0,2-6 6 0,-5 9 12 15,3-8-10-15,2 7 4 0,-4-4-5 0,3 2 0 16,-1 0-6-16,4 2-2 0,-5 1-4 0,3-1-9 0,0 2-3 16,-1 6-5-16,-1-2 4 0,0 4-5 0,0 0 2 15,1 3 3-15,-3 0-4 0,0 6-2 0,-1-3 4 16,3 5-7-16,0 0-4 0,-1-3-5 0,-2 3 1 0,6 2-5 15,-2 3 1-15,-2-1 1 0,5 5-4 0,1-4 3 16,-1 2-3-16,-1 5 4 0,6-2 6 0,-4 2 20 16,4-2 9-16,0 2-5 0,-2-3 6 0,4-1 1 0,2 0-1 15,-1 0-2-15,2-3-9 0,-2-1-16 0,4-1-9 16,2-2 4-16,2 0-4 0,-1 1 0 0,2-4-4 16,3 1 1-16,2-1 4 0,0-3-5 0,3-1 1 0,1 0-2 15,0-4-1-15,3 2 5 0,3-2-1 0,-2-3-5 16,4 0-14-16,-1 2-31 0,-2-4-39 0,-4 2-42 15,2 3-52-15,-3-3-57 0,1-3-39 0</inkml:trace>
  <inkml:trace contextRef="#ctx0" brushRef="#br0" timeOffset="201945.14">15697 12086 1895 0,'-4'-5'17'0,"-1"-6"18"0,5 9 33 15,-6-3 9-15,-1 5 9 0,4-7 11 0,-2 7 15 0,5-4 5 16,0 4-18-16,-3 4-16 0,3-2-27 0,-4 3-14 16,4-5-7-16,-2 5-15 0,1-3-13 0,-2 4-4 15,2-1-1-15,-7 3-1 0,3 2-3 0,-5-2 6 0,-2 5-4 16,-1 4 2-16,-4 7 0 0,-3-2-2 0,1 4 4 16,1 0-4-16,0 4 0 0,-3 6-6 0,-1-3 4 15,2 5 4-15,-1-4-13 0,-1 2-20 0,2-4-19 0,-2 0-11 16,1 0-32-16,3-4-21 0,0-1-36 0,2-2-42 15,1-3-23-15,-2-2 6 0,2-5-42 0</inkml:trace>
  <inkml:trace contextRef="#ctx0" brushRef="#br0" timeOffset="202212.04">15330 12081 2276 0,'0'-11'17'0,"0"11"6"0,5 0 32 15,-5 1 15-15,-1-2 0 0,-1 2-1 0,0 6 4 16,2-4-3-16,0 2-17 0,0-2-5 0,2 2-31 16,0-2-18-16,2 3 6 0,2 0 0 0,2 0-9 0,3 3 3 15,2 3 2-15,0 2-1 0,4 3 5 0,-1 0-2 16,1 5-5-16,2-1 0 0,-1 8 2 0,-2-3 2 15,1 1 2-15,-1-2-2 0,1 4-3 0,-4-1 8 0,0-1-3 16,-2 0-2-16,-2 1 2 0,0-1 1 0,0 0-16 16,-4 1-36-16,0-4-42 0,-5 2-38 0,0 0-47 15,0-4-50-15,0-5-34 0</inkml:trace>
  <inkml:trace contextRef="#ctx0" brushRef="#br0" timeOffset="202778.83">15898 12387 2193 0,'2'-2'16'0,"-4"0"26"0,6 1 6 0,-4 3 19 15,2-3 7-15,-4 1 0 0,11 0-3 0,-9 1 5 16,4-1-13-16,-4 1-36 0,1 1-1 0,3 2-20 0,-2-4-15 16,0 2 2-16,0 2 7 0,0 1-3 0,1 3-3 15,0 0 4-15,2 5-2 0,0-2 1 0,1 6 6 0,3 2 2 16,-4 0-3-16,3 4-2 0,-1 2 0 0,0-2 8 16,1 2-5-16,-4 0 2 0,-4-2 1 0,3 3-2 15,-1-3-8-15,1-4 8 0,-2 2 1 0,-1-6-3 0,0-1 2 16,0-2-2-16,2-4-2 0,-2-4 3 15,-2 0 5-15,2-4-8 0,0 0 1 0,0-4-29 0,2-2-5 16,-1-4-3-16,2-3 7 0,-3-6-11 0,3-1-1 16,3-5-8-16,-1-3-9 0,2-3 28 0,-2 0 1 0,2 2 4 15,1-2-9-15,-1 2 12 0,2 4 1 0,0 1 5 16,-6 5 13-16,3 3-3 0,0 1 5 0,1 3 2 16,-3 4 9-16,0 3 5 0,-1 1 7 0,5 0 5 0,-5 4-4 15,1-2 10-15,3 4 0 0,1-2-2 0,-1 0-8 16,-2 4-4-16,1-2-3 0,1 4 2 0,3 2-3 15,-5-1-1-15,1 1 3 0,-1 5 1 0,-1 0 1 0,1 0-6 16,1 6 2-16,-2-2-6 0,-1 1-1 0,2 3 1 16,-2 1-1-16,-2 3-5 0,1-4 1 0,-2 1 4 15,-2 0-2-15,2 0 3 0,-1-1 5 0,-2-1-7 0,0-3-35 16,3-7-38-16,-5 1-33 0,5 2-58 0,-7-5-64 16,4-2-52-16</inkml:trace>
  <inkml:trace contextRef="#ctx0" brushRef="#br0" timeOffset="203046.22">16391 12248 2454 0,'4'0'11'0,"-7"0"24"0,9-5 24 0,-6 10 0 0,-2-9 7 16,1 8 8-16,1-3 2 0,0 1 16 0,0-2-5 16,1-2-6-16,-2 4-9 0,4-5 21 0,-3-1-3 15,8-1 0-15,-1 1-2 0,5-1-15 0,3-3-7 0,8 0-14 16,-1-2-15-16,5 2-19 0,7 0-5 0,-4-3-8 16,2 4-6-16,-2 0 4 0,-1 5-2 0,-3-4 2 15,0 3-6-15,-4 1 2 0,-4 2-3 0,1 0 0 0,-4 0-15 16,-4 2-22-16,-1-4-16 0,-2 9-42 0,-1-7-23 15,-2-2-41-15,-1 2-45 0,-1 3-56 0,-1 0-42 16,-1-6-36-16</inkml:trace>
  <inkml:trace contextRef="#ctx0" brushRef="#br0" timeOffset="203595.62">17431 11864 2002 0,'0'0'20'0,"55"-57"17"0,-55 57 8 15,0 0 9-15,0 0 5 0,0 0-5 0,0 0 4 16,0 0 1-16,0 0-19 0,0 0-12 0,0 0 0 16,0 0-11-16,0 0 13 0,0 0-13 0,0 0 1 15,-82 89-14-15,-12 88-10 31,-23 32 5-15,101-175 7-16,-1-2-6 0,2-1 2 16,0-2-2-16,5-2-11 0,-4-2-34 0,5-3-30 15,0-2-31-15,3-3-48 0,3-4-38 0,-3-3-25 0</inkml:trace>
  <inkml:trace contextRef="#ctx0" brushRef="#br0" timeOffset="203946.15">17087 11967 2434 0,'3'-11'22'0,"1"6"9"0,-1-1 28 15,-3 6 5-15,0-2-1 0,-3 2 5 0,0 8 3 16,0-8-1-16,2 7-21 0,-4-7-10 0,10 8-25 0,-5-7-3 15,1 7 27-15,2-2 15 0,3 2-5 0,3 0 8 16,0 8-7-16,3-8 8 0,3 6-3 0,-3 2-3 16,6-1-24-16,0-3-19 0,-4 0-2 0,-1 3-6 0,4 0 13 15,-3-1-8-15,1 2 3 0,0-1 1 0,-2-3-10 16,-2 7 7-16,-2-1-1 0,0 4 1 0,-1-1-10 0,-7 6 1 16,4-8-3-16,-4 5 5 0,1 1 2 0,-1-3 1 15,2-3 2-15,-3 1-5 0,0-4-14 0,0-2-28 16,3-2-26-16,5-2-47 0,-5-1-21 0,4-1-51 15,-1-1-42-15,-3-7-37 0,3 0-29 0,0 1-16 0</inkml:trace>
  <inkml:trace contextRef="#ctx0" brushRef="#br0" timeOffset="204412.19">16910 11652 1613 0,'5'-5'25'0,"-4"5"29"0,1 0 24 0,-5 0 31 16,3 3 10-16,-2-3 16 0,-1 0 29 15,2 0 4-15,-1 2-9 0,1-2-8 0,-1 3-14 16,2-3-14-16,2 3 6 0,-2-6 4 0,1 3-23 0,5-3 0 16,1-5-16-16,4 5-20 0,4-5-14 0,6 3-10 15,0-2-16-15,3 4-22 0,3-1-3 0,1 3-2 0,-4 1-7 16,5 1 5-16,-7 3 2 0,-1-1-10 0,0 2 3 16,1 3-12-16,-2 2-31 0,-1-2-20 0,-1 2-37 15,0-2-35-15,-3-2-40 0,0 3-45 0,-1 1-60 0,-8-3-53 16,6-4-14-16</inkml:trace>
  <inkml:trace contextRef="#ctx0" brushRef="#br0" timeOffset="204862.61">17657 11644 1913 0,'0'0'33'0,"54"-11"1"15,-54 11 13-15,0 0 13 0,0 0 14 0,0 0 3 16,0 0 13-16,0 0 14 0,0 0-5 0,70-4-8 16,-70 4-1-16,0 0-12 0,0 0-7 0,0 0-1 0,0 0-11 15,216 44-14-15,-189-35-14 0,2 8 2 0,-7-4-9 16,3 3-5-16,-2 4-1 0,-5 2-5 0,-2 1-1 16,-2 4-1-16,-4 1 3 0,-2 4 6 0,-6 3 8 0,-2 6 3 15,-4-2-2-15,-2 0 3 0,0 3-3 0,-6-3-6 16,2 7 3-16,-2-6-12 0,1 10-10 0,1-8 0 15,-2 5 1-15,1 3-2 0,2-1-2 0,-1 1 6 0,5-5-4 16,-4 0 2-16,2-4 1 0,-1-1-3 0,-3-6-5 16,3 0-7-16,-1-4-26 0,0-3-34 0,3-4-44 15,-3-4-47-15,0 2-46 0,-2-1-66 0,1-6-79 16</inkml:trace>
  <inkml:trace contextRef="#ctx0" brushRef="#br0" timeOffset="205712.79">18241 11218 1815 0,'0'-3'21'0,"3"-4"24"15,1 6 22-15,-4 0 20 0,-4 1 5 0,4-2 17 16,0 4 15-16,-3-4 12 0,3 4-15 0,-4 0-9 15,2 0-10-15,1 1-13 0,1-3-1 0,0 2-8 0,-5-2-8 16,5 1-13-16,0-1-3 0,5 0-16 0,-4-1 5 16,3 1 3-16,-2-2-2 0,5 2 1 0,4-5-15 15,4 0 6-15,7 0-3 0,2-1 2 0,4-1-18 0,6 1-7 16,0 3-5-16,5-2-5 0,0 3 5 0,-3 1-4 16,3-1 2-16,-2 4-2 0,-4 1-1 0,-1-3 6 15,-2 2-1-15,-5 1-6 0,1-2 2 0,-8 0 0 0,-1 0-9 16,-4-1-13-16,-2 0-13 0,-3 3-26 0,-2-6-29 15,-2 3-23-15,-2 0-40 0,-2-2-26 0,-2 2-24 16,2 0-15-16,-4 0-15 0,4 0-23 0,0 0-17 0,0 0 4 16</inkml:trace>
  <inkml:trace contextRef="#ctx0" brushRef="#br0" timeOffset="206013.78">18494 11210 1949 0,'0'0'24'0,"0"0"18"0,0 0 23 16,0 0 12-16,0 0-4 0,-19-10 3 0,19 10 0 15,0 0 0-15,0 0-24 0,0 0-18 0,0 0-20 16,0 0 10-1,0 0 0-15,-2 56-11 16,2-56 25-16,13 128-16 16,-8-103-5-16,1 1-13 0,-2-2 2 0,0 4 4 15,1-2 0-15,-3-2-2 0,1 4-8 0,1-6 7 0,-2 3-3 16,0-4 7-16,0-2-3 0,0 2 1 0,0-3-34 16,-2-2-54-16,1-3-50 0,-1 0-62 0,0-5-60 15</inkml:trace>
  <inkml:trace contextRef="#ctx0" brushRef="#br0" timeOffset="206896.21">19211 11548 1976 0,'-1'-4'23'0,"5"4"24"0,-4-4 27 0,0 6 0 0,0-2 20 16,0 3 14-16,0-3 7 0,3 1 1 0,-6 4-21 15,3-4-25-15,0 2-24 0,-3-3 2 0,3 5-20 16,0-4-18-16,0 1-2 0,0 0-6 0,0-2-4 0,0 2 2 15,0 2 1-15,0 4-5 0,0 0 2 0,0 4 9 16,0 6-4-16,-1-1 3 0,1 4 22 0,-5 4 5 16,4 0-3-16,-2-2 7 0,-2 6-2 0,-1-6-3 0,5 1 2 15,-2 0-1-15,0-1-23 0,3 0-3 0,3-1 1 16,-3 1-4-16,1-1 1 0,1-5-5 0,2 4 2 16,-1 0 0-16,2-3 1 0,-1-1 3 0,1 0-10 0,-1-1 4 15,2-3-1-15,0 3 3 0,2-6-3 0,-1 3 3 16,0-5-2-16,-2 0-6 0,1 0 11 0,2 0-5 15,-1-2 7-15,4 3-4 0,0-1 3 0,-2 5-4 0,2-5 7 16,4 2 11-16,2 2 3 0,-1 0 5 0,6-3-5 16,-1 1 9-16,3-2-6 0,3-1 10 0,0-2-6 15,3 0-9-15,0-5-2 0,3 0-8 0,-1 0-1 0,1-2-5 16,-4-2 6-16,1 0-9 0,-3-4 5 0,-3 3 1 16,-3-2-5-16,0-1 9 0,-6 5-9 0,0-10 5 15,0 4 0-15,-4-1 1 0,0 0-1 0,-2 0-2 0,1-1-5 16,-3-1 1-16,0 3 7 0,3-3-5 0,-1-1-5 15,-2-4 7-15,0-4-6 0,3 1 0 0,-3-7 3 0,-1-2-2 16,-3-2-4-16,1 0 3 0,0 3 8 0,-4-2-16 16,-2 4 7-16,0 0-2 0,-5 1 6 0,1 0-8 15,-1 4 1-15,-3 0-8 0,0 2-21 0,1 2-23 0,-5-4-41 16,5 4-56-16,-4 0-68 0,-3 6-68 0,1-5-100 16</inkml:trace>
  <inkml:trace contextRef="#ctx0" brushRef="#br0" timeOffset="-211346.01">20274 12367 1099 0,'0'-3'-3'0,"0"3"13"0,3-3 4 16,-3-2 25-16,0 1-38 0,0-2 38 0,0 4-17 0,0-2 6 16,0 1 9-16,0 0-11 0,3 1 5 0,-6-3-16 0,6 3 43 15,-3 1-37-15,3-4 29 0,-3 3-6 0,2-3-2 16,-2 0 3-16,1 2 0 0,1-2-2 0,-2 2-1 0,4 0 6 15,-4 0-6-15,0 2 6 0,0-3-1 0,3 3-2 0,-3-5-6 16,5 5-2-16,-5-2-2 0,0 3-5 0,0-2 4 0,1-1 1 16,-1 2 7-16,0 1 3 0,0-3 3 0,0 3-5 15,0 0 1-15,0 0 4 0,0 0-15 0,-1 3-6 0,1-3-8 16,0 0-6-16,0 1-7 0,0 2-2 0,-5-3-2 0,5 0-8 16,0 2 8-16,0 1-1 0,0-2-3 0,0 1 3 15,-3 0-1-15,3 2-3 0,-1 3-1 0,-2 1 5 0,0 2-1 16,1 1-1-16,-1 1 3 0,0 7-3 0,-3-1-1 0,3-2 7 15,-3 2-2-15,3 0-3 0,-1 1-2 0,1-2 3 0,-2 2-2 16,2-2-2-16,2 1 3 0,-4 2 0 0,4-1 3 16,-1 0-3-16,1-2 0 0,-4 0 1 0,5 1-2 0,0-3 3 15,0-4-2-15,0 2 3 0,5-2-2 0,-5-1 1 0,0-3-2 16,1-1-2-16,1-2-36 0,1 2-37 0,0-3-30 16,-6 2-55-16</inkml:trace>
  <inkml:trace contextRef="#ctx0" brushRef="#br0" timeOffset="-209146.52">6301 16005 1332 0,'-36'6'22'0,"36"-6"0"16,0 0 8-16,0 0 20 0,0 0 15 0,0 0 10 0,0 0 15 0,0 0 19 16,-42 9-33-16,42-9 26 0,0 0 2 15,0 0-23-15,0 0-14 0,0 0-3 0,0 0-16 0,0 0-6 16,0 0-10-16,0 0-8 0,0 0 1 15,0 0-8-15,0 0 10 16,0 0-1-16,0 0 19 0,0 0 10 0,0 0 15 16,0 0 10-16,0 0-4 0,0 0 1 0,0 0-12 0,0 0-5 15,0 0-24-15,0 0-7 0,0 0-13 16,26 9-15-16,155 6 14 31,-163-13-17-31,1-1 7 0,-5 0-4 0,5-1 0 16,-1 2 2-16,0-2-3 0,5-2-3 0,-1 1 5 15,0 0-5-15,2-3-17 0,2 1-14 0,-2-3-7 16,0 1-14-16,-2-5-27 0,-22 10-11 0,0 0-36 0,0 0-34 16,0 0-38-16,0 0-33 0,0 0-5 0,0 0-29 15,0 0-22-15</inkml:trace>
  <inkml:trace contextRef="#ctx0" brushRef="#br0" timeOffset="-208795.89">6207 16295 1281 0,'0'0'-22'16,"-38"14"43"-16,38-14 5 0,0 0-7 15,0 0 5-15,0 0 2 0,0 0 31 0,-12 18-37 0,12-18 28 16,0 0-10-16,0 0 6 0,0 0-8 0,0 0 3 16,0 0 10-16,0 0 14 0,0 0-8 0,0 0 0 0,0 0 3 15,0 0-3-15,0 0 3 0,0 0-5 0,0 0-15 16,0 0-21-16,18 5 3 0,-18-5 1 0,68 17-5 16,-53-16-15-16,1 2 6 0,2 0-2 15,2-3 5-15,2 2-5 0,0 1 0 0,-2-3-3 16,4-3-2-16,0 1 12 0,4-1-7 0,-1 0-3 0,-1 1-26 15,-2-1-19-15,4 3-37 0,-4-5-20 0,2 6-32 16,-1-6-32-16,-2 5-57 0</inkml:trace>
  <inkml:trace contextRef="#ctx0" brushRef="#br0" timeOffset="-206745.13">6807 12225 1025 0,'0'-5'9'0,"0"-1"23"0,5 1-15 15,-5 0 45-15,3 2-29 0,-3-2 18 0,0 3 12 16,0-1 9-16,0 0 1 0,0 0-17 0,-8 2 30 0,7 1-40 15,-4 0 31-15,5 1-8 0,-3 2-9 0,2 0-9 16,1-3-10-16,-2 3-7 0,2-1-13 0,-1-1 4 16,1 1-12-16,-3 3-10 0,1-3-7 0,-1 4 8 15,-1-4-3-15,1 6-1 0,-5 0 6 0,2 5-6 0,-3 0 11 16,-1 3 4-16,-2 4 8 0,-5 4-8 0,1 4 0 16,-1 2 3-16,-1 1-8 0,-2 1-1 0,0 3-2 0,-1-2 0 15,0 4-9-15,3-4 8 0,0 4-4 0,-1-2 1 16,2 3 1-16,1-3 0 0,1 3-2 0,4-3 0 15,-4 0 1-15,6 0-3 0,0-2 5 0,-1 2-1 16,2 0 0-16,-2-1-2 0,5 0 1 0,-2-1-1 0,1 2 2 16,0-2 1-16,3 1-2 0,-1-1 0 0,2 0 1 15,0 0 1-15,1-4 2 0,-2 1 2 0,3 0 0 0,0-3-2 16,0 0 9-16,0 3 7 0,3-1 3 0,-3 0 2 16,1 2 0-16,1-1 2 0,2-4-5 0,-4 6 2 15,5-2-8-15,-5 4-14 0,6-3 8 0,0 4 2 0,1-3 4 16,-2 6-2-16,5 1 7 0,-1 0 1 0,0 0 0 15,2 0 9-15,2-1-10 0,1 1-2 0,-1-2-7 0,2 0-4 16,0-2-1-16,3 0 1 0,1 0 0 0,4 0-4 16,-2 0 1-16,7-2 1 0,-2-1-2 0,5 2 3 15,2-3-7-15,0 0-23 0,5-1-24 0,1-7-56 0,-3 5-54 16,8-1-87-16,3-7-74 0</inkml:trace>
  <inkml:trace contextRef="#ctx0" brushRef="#br0" timeOffset="-205444.74">20148 10959 1357 0,'4'-6'6'0,"-4"0"24"15,0 2 5-15,-4 2 6 0,8 1 7 0,-4 1-1 16,0 1-1-16,0 1 0 0,0 2-8 0,4-3-23 0,-7 0-4 15,6 1-9-15,-2 0-8 0,1 1 8 0,2 0 9 0,1 1 8 16,3 2 9-16,2 2 1 0,0 0 0 0,4 5 5 0,-2 0-1 16,6 3-1-16,0 0-11 0,-2 1-8 0,2 4 1 15,0 1-2-15,1-2 4 0,0 4 10 0,0 0 1 0,4 3 5 16,-3 0 9-16,-2 2 1 0,3-2 0 0,1 2 7 0,-8 1 6 16,0-3-9-16,-1 5 14 0,-7 1 4 0,2-1 1 15,-5-1 8-15,-2 6 0 0,-1-3-5 0,0 4-5 0,0-3 8 16,0 0-12-16,-1 1-14 0,2-1-11 0,-1 0-3 0,3 1-8 15,-4-4 1-15,5 5-2 0,-4-5-17 0,3 4 2 16,-3 0 1-16,0-3-1 0,0 0-3 0,2-2 1 0,-2 6-3 16,1-5-2-16,2 9 7 0,-3-7-1 0,0 5 1 0,3 3 0 15,-3 5-1-15,-3-6-1 0,3 3 2 0,-4 2-4 0,4-7 2 16,-3 3-5-16,3-4 1 0,-6-5 3 0,6 1-3 0,-2-2-1 16,1-1 5-16,1-7 3 0,-5-1-9 0,4-2 7 15,-7 0-5-15,8-1-4 0,-7-6-40 0,1 1-39 0,0 2-50 16,-9-3-48-16,-6 5-69 0</inkml:trace>
  <inkml:trace contextRef="#ctx0" brushRef="#br0" timeOffset="-203377.6">7455 15481 1519 0,'-7'-6'8'0,"-2"-3"3"0,7 7 9 0,-2 7 17 16,-2-3 6-16,5 2 5 0,1 0 0 0,0-2 3 15,0 1-5-15,1 0 2 0,-2 1-7 0,1-3-15 16,0 1-4-16,1 0-3 0,-1-2 5 0,3 1-7 0,-3 2 0 16,0-3-3-16,7 0-2 0,-7 0-3 0,0 2-2 0,2-2-2 15,0 1-6-15,-2 1 7 0,0-1-6 0,0 3-3 16,-2 0 8-16,0 4 4 0,2 2 4 0,0 5-1 16,-4 3 6-16,4 1-7 0,-3 4 1 0,3-2 4 0,-3 3-6 15,0-1-5-15,1-1 0 0,-2-1 1 0,1-1-6 16,-1-1 4-16,-1 1-1 0,2-1 0 0,0-3-1 15,3 2 4-15,-3 0-7 0,3 0 1 0,0-4 5 0,0 4-3 16,3 0 8-16,-3-2-3 0,3 0 2 0,0 2-2 0,0-2 2 16,1 2 2-16,1-5-3 0,-1 3 0 0,-2-1-6 15,1-1 2-15,3-1-2 0,-2-1 4 0,0-2 7 16,3 1 4-16,0-2 19 0,1 3 16 0,-1-3 10 0,2-1 2 16,0 3 4-16,3-2-1 0,-3 4-5 0,0-5-5 15,2 3-17-15,-2-3-15 0,-3 1-5 0,6-1-7 0,-2 2-3 16,-1-1 1-16,2-1 4 0,-1 2-1 0,4-2-7 15,-2 2 2-15,2 1 1 0,0-3 2 0,-2 0 3 16,-1 0-4-16,4-3-5 0,0 0 6 0,-1 0 5 0,0-2-1 16,-4 0-5-16,4-5 2 0,4 2-3 0,0-4 1 15,1 0 6-15,1-5-13 0,2 4 3 0,2-5-5 0,3 2 3 16,-3-1 3-16,-3-2-3 0,1 3 3 0,-4 0-7 16,-3 2 4-16,0-2 3 0,-4 3 5 0,-2-3-1 0,0 0-7 15,-1 2-2-15,-1-3 2 0,0-2 6 0,-1 1-3 16,0-4-4-16,3 0-8 0,-4-3 1 0,5-3 5 0,-4-1 2 15,0-1-8-15,-3-4 3 0,0 2 1 0,-1-4 1 16,-2-1 6-16,-3 3-6 0,-2-1-3 0,2-1 0 0,-3 3 0 16,0 3-17-16,-1 4-23 0,-4-2-13 0,4 6-39 15,-4-2-16-15,-4 8-38 0,0-2-53 0,-1 7-40 0,5-5-56 16,-5 5-13-16</inkml:trace>
  <inkml:trace contextRef="#ctx0" brushRef="#br0" timeOffset="-202809.8">8523 16011 1579 0,'0'0'17'0,"-42"7"24"0,42-7 18 0,0 0 12 0,0 0 12 15,0 0 19-15,0 0 6 0,0 0 4 16,0 0-18-16,-30 8-18 0,30-8-22 0,0 0-9 15,0 0-12-15,0 0-15 0,0 0-11 16,0 0 9 0,-10 57-6-16,10-57 8 15,-8 152-4 1,8-131-7-16,0-1 2 0,0 0 0 0,0 0-3 0,0-1-3 16,0-1 3-16,0 1-1 0,-3-4-1 0,3-1-21 15,-3-2-31-15,0-2-34 0,-6 1-33 0,6 0-51 0,0-6-40 16,1-5-14-16,-5 0-68 0</inkml:trace>
  <inkml:trace contextRef="#ctx0" brushRef="#br0" timeOffset="-202327.23">8488 15233 1562 0,'-7'-4'15'0,"5"-2"21"0,-2 9 18 0,3 0 10 15,-1-1 7-15,-4 1 7 0,3-4 13 0,6 4 14 0,-3-5-3 16,6 6-1-16,-3 2 3 0,3-4-5 0,0 4-6 16,1-4-5-16,-2-1-10 0,1 0-12 0,0 3-11 15,-3-4-17-15,1 0-25 0,-2-1 1 0,4-2-3 0,-3 3-4 16,0 0-4-16,1 0-1 0,-2 0 1 0,5 0-5 15,4-2 7-15,4-6-5 0,4 6 1 0,2-6 2 0,6 0 3 0,0 0-10 16,3 3 4-16,-3-2 5 0,1 4-6 0,-2 0-3 16,0 0 6-16,2 0-1 0,-3 3 0 0,5-1 9 15,-4 0-2-15,2-5-6 0,-1 5 2 0,-1 0 2 16,-1-3-2-16,-2 4 7 0,-3-4-4 0,-3 4-10 16,-1-4-15-16,-2 4-1 0,-4-1-26 0,-2 1-18 0,-7-7-28 15,-1 7-34-15,0-1-18 0,-3-1-18 0,-1 2-6 16,2 0-31-16,-1-3 34 0,-1 6-61 0,-2-1 16 0</inkml:trace>
  <inkml:trace contextRef="#ctx0" brushRef="#br0" timeOffset="-201960.46">8734 15174 1348 0,'2'0'-6'0,"-2"0"7"0,1 4 29 16,-1-4 8-16,0 0 8 0,0 0 12 15,0 0 7-15,0-2 9 0,-1 2 15 0,-1 0-1 0,-1-2-23 16,3 2-5-16,0 2-11 0,0-2-9 0,0 2-6 16,0 1-13-16,0-2-8 0,0 3-8 0,3 3 0 0,-1-1 3 15,-2 5 15-15,4 8 9 0,-3-2-1 0,3 5 6 16,0 3 3-16,-3 4 0 0,3 0-4 0,0 2-5 0,-1-2-9 16,0-3-12-16,-2 1-3 0,1 3-2 0,-2-3-4 15,2-1 2-15,-1-4 1 0,2 1-2 0,-3-2 2 0,1 0-4 16,-1-5-45-16,-1-2-40 0,1 1-55 0,1-5-55 15,-1-2-51-15</inkml:trace>
  <inkml:trace contextRef="#ctx0" brushRef="#br0" timeOffset="-200960.07">9750 14649 1148 0,'0'0'19'0,"0"0"-32"15,0 0 45-15,0 0-2 16,0 0 15-16,0 0 13 0,0 0-12 0,-7 22 28 16,7-22-40-16,0 0 49 0,0 0-18 0,0 0 18 0,0 0-19 15,0 0-6-15,0 0-7 0,-51 97 11 0,51-97 0 16,0 0 3-16,0 0 0 0,0 0-13 0,0 0 0 0,0 0-5 16,0 0 4-16,-55 207-9 0,53-179-2 0,-5 4-9 15,0-2-11-15,-1-3-8 0,3 2 2 0,-4 2 4 16,3 1-4-16,-3 5 13 0,2-4-1 0,1-1 2 0,0 5 1 15,3 3 11-15,0 0-4 0,0 0-7 0,2-2 4 16,1 2-12-16,1-2 0 0,2 1-2 0,-2-1-8 0,4 1-4 16,1-2-2-16,0 0 2 0,1 0-3 0,2-3 4 15,-3 4-1-15,5-6 2 0,-2 2 4 0,0 0-8 0,3-4 1 16,0 0 1-16,1 0 2 0,2 1-7 0,0-3 7 16,0 1-1-16,3-3 0 0,2 1 4 0,-1-3-1 0,5 4 0 15,0-7-1-15,0 2 1 0,3-2-28 0,3-3-45 16,-5 3-42-16,1 0-68 0,2 1-58 0,-1-6-78 15</inkml:trace>
  <inkml:trace contextRef="#ctx0" brushRef="#br0" timeOffset="-199176.17">10622 14739 1391 0,'0'0'17'16,"0"0"13"-16,0 0 9 0,0 0 16 0,0 0 6 0,0 0 17 15,3-16-11-15,-3 16 2 0,0 0-17 0,0 0-15 16,0 0-8-16,0 0-13 0,0 0-29 15,0 0 29 1,0 0 11-16,0 0-1 0,16 21 7 16,-16-21-1-16,0 0 7 0,0 0 5 0,42 98 8 0,-37-71-23 15,-1-4 1-15,2 7 3 0,0 0-5 0,-3 3-1 16,3 6-5-16,-1-5 2 0,1 3-13 0,1-4 3 16,-1 4-7-16,2 1-2 0,-4 3 3 0,8-4-2 0,-6-6 1 15,3 5-9-15,-2-2 4 0,-2-5 2 0,3 2 2 16,-2-9 0-16,1-3-8 0,-1-2 6 0,-1-6-1 0,1 0-3 15,-1-1-1-15,-1 1-35 0,-3-2-35 0,2-2-38 16,-2-1-58-16,1-2-31 0,1 1-72 0</inkml:trace>
  <inkml:trace contextRef="#ctx0" brushRef="#br0" timeOffset="-198626.51">10143 15888 1510 0,'-2'-5'9'0,"2"2"4"16,6 0 10-16,-6 6 5 0,0-6 0 0,3 6 0 0,-3-3 11 16,6 3 7-16,-1-3-6 0,-5 0 5 0,0 0-8 15,0 0-5-15,0 0 0 0,0 0 5 0,0 0-11 0,0 0-7 16,0 0-3-16,91-9-6 0,56-5 1 16,-117 14 0-16,3 0-1 0,0-1 0 0,7 0-2 0,-1-1 4 15,4 0-1-15,1 1 4 0,4-2-2 0,-2 1-6 16,1-1 1-16,-5 0-4 0,-5-1 4 0,-4 3-9 0,-2-3 6 15,-2 3 0-15,-4-1-7 0,-4 2 3 0,-1 2 1 16,-2-1 1-16,-2 3-11 0,-2-1-17 0,-4 2-14 0,-4-2-14 16,0 3-14-16,-3-1-21 0,1 0-30 0,0-2 12 15,-3 2-66-15,-1-2 10 0,3 2-37 0</inkml:trace>
  <inkml:trace contextRef="#ctx0" brushRef="#br0" timeOffset="-198259.74">10707 16121 1248 0,'0'0'56'0,"0"0"-30"0,0 0 14 0,0 0 8 0,0 0 2 15,0 0 13-15,0 0 9 0,0 0-2 0,0 0-7 16,0 0-30-16,0 0-10 0,0 0 0 0,0 0-12 16,0 0 15-16,0 0 5 15,0 0 5-15,0 0-1 0,0 0-1 0,0 0 6 16,0 0 0-16,2 52-8 0,-2-52-15 15,-5 138-12-15,1-113-4 0,2 1 1 0,-2 0-3 16,-1-1 1-16,4 1 6 0,-4-1-7 0,0 0 0 0,0-3-1 16,5-22-16-1,0 0-27-15,0 0-17 0,0 0-26 0,0 0-19 16,0 0-24-16,0 0 16 0,-17 83-21 0,17-83-1 16,0 0-13-16</inkml:trace>
  <inkml:trace contextRef="#ctx0" brushRef="#br0" timeOffset="-197743.06">10683 16230 1683 0,'0'0'24'0,"0"0"8"16,6-87 2-16,-6 87-1 0,0 0 0 0,0 0 15 0,0 0-20 15,0 0-5-15,2-33-23 16,-2 33 28-16,21-13-7 0,-15 22-7 15,7 1 8-15,-2 5-3 0,1-4 0 0,1 1-3 0,1 2-11 16,1-1-1-16,0-1-4 0,3-1 5 0,-2 2-1 0,3 0 5 16,1 0-6-16,-1 0 3 0,-4-1-1 0,-1 1 1 15,1-1-5-15,-2 1-1 0,4-2 9 0,-7 2-10 16,5-1 2-16,-3 2-1 0,2-1 0 0,-1-2 3 16,-1 1 2-16,0 0-2 0,-4 0-8 0,-1-4 7 0,1 2 3 0,-1-2-5 15,-4 0 2-15,3-1-3 0,0-4 2 0,-3 1-1 16,1-1 4-16,-2-2-7 0,1-1 5 0,1-1 1 15,1 1 1-15,-5-3-4 0,4-1 5 0,-2 4 2 16,-2-2-4-16,2 1 7 0,0-1-5 0,-2 2 5 0,0-1 7 16,2-1 1-16,-2 2 1 0,3 0 2 0,-3 0 0 0,0 0-2 15,0-2 7-15,0 1-1 0,0 1-1 0,4 0 0 16,-8 0 10-16,8-2-7 0,-2-2-4 0,4-2 0 16,-5 1-4-16,5-6-5 0,-3-2-7 0,3-3-5 0,-1-2-10 15,1 0 5-15,0-2 2 0,1 0 3 0,-3 0-2 0,3-2-1 16,0 0-1-16,-1-1 9 0,2-2-10 0,-1 2 8 15,4-5 0-15,-5 1-8 0,3-2 2 0,-2 5 4 16,2-2 1-16,-1 4-7 0,-2 2 1 0,-2 5-1 16,-1 1 3-16,-1 3 2 0,1 4-6 0,-3 2-6 0,-2 0-16 0,-1 5-24 15,0 0-29-15,-6-3-44 0,9 6-62 0,-3 0-7 16,0-1-49-16</inkml:trace>
  <inkml:trace contextRef="#ctx0" brushRef="#br0" timeOffset="-196992.52">11829 14922 1434 0,'-6'-5'-23'0,"9"5"44"0,-8 3-36 0,4-1-2 16,-4 6 0-16,5-8 4 0,-1 5-3 15,-2-8 27-15,-2 10 29 0,1-3-29 0,-1 0 40 0,-2 5 7 0,-1 2 5 16,-1 2 3-16,0 0 19 0,0 5-20 16,0-2-4-16,-4 5-6 0,5-2-3 0,-1 4 3 15,0-5 3-15,0 5-5 0,0 4-20 0,-1-3 2 0,1 7-6 16,3-3-1-16,-3 6-7 0,4-3-6 0,-5 4-4 0,5-1-4 16,-2 0 6-16,3 0-7 0,2-1 1 0,-1 2-5 15,0-3 7-15,6 2-1 0,-1-4-5 0,3 5 3 0,0-6 2 16,3 2-4-16,-1-5 5 0,5 3 6 0,0-1 8 15,3-1 13-15,2-2 11 0,-1-3 0 0,3 2-3 16,1-2 6-16,2-1-4 0,-2-2-6 0,2-1-5 0,1 0-23 16,-1-2-19-16,2 0-25 0,0-3-15 0,-2 2-33 15,-4-3-33-15,1-2-41 0,1 3-48 0,0-6-15 0,-5-1-54 16</inkml:trace>
  <inkml:trace contextRef="#ctx0" brushRef="#br0" timeOffset="-196658.72">12520 14997 1692 0,'-3'-3'13'0,"-3"-3"10"0,5 11 2 0,-5 0 3 0,0-4-1 15,6 0 2-15,-5 2 3 0,4-3 0 0,-2 3-15 16,1-2-8-16,2 1 0 0,0 3 27 0,0 2 4 0,-3 2 1 16,-1 6 1-16,1 6-6 0,-5 0 6 0,1 0 1 0,-1 10 11 15,-5 3-45-15,-2 1-1 0,-1 7-2 16,-1-1 1-16,-1 3 0 0,0 3-4 0,-4 2 1 0,1-1-16 15,0-3 20-15,0-4-6 0,0-2-3 0,1-1-22 16,1-5-19-16,5-6-30 0,-5-1-33 0,8-7-32 16,-2-4-27-16,1-4-33 0</inkml:trace>
  <inkml:trace contextRef="#ctx0" brushRef="#br0" timeOffset="-196409.88">12068 15114 1913 0,'-3'-9'4'0,"3"2"13"0,-4-4 3 15,8 14 8-15,-4-3-2 0,0 5 0 0,0-5-2 16,0 3 6-16,0-3-12 0,3 3-8 0,2 1 7 16,2 1 4-16,2 7 6 0,3-3 3 0,3-1 0 0,4 5-6 15,0 4 7-15,6 4 1 0,-2 4-11 0,2-2-7 16,-1 2-7-16,3 5 0 0,-3 5 2 0,0 0-1 15,1 0 1-15,-1-1-8 0,-2 3 6 0,2-3-9 0,-4 1 6 16,2 1-4-16,-5-7-43 0,5 2-18 0,-11-2-30 16,2-3-31-16,-4 0-47 0,0-9-13 0,-3 3-62 0</inkml:trace>
  <inkml:trace contextRef="#ctx0" brushRef="#br0" timeOffset="-195942.17">12823 15503 2020 0,'-2'-6'11'0,"2"0"5"0,0-4 7 0,5 13 14 16,-5-3 0-16,-3 1 5 0,9 3-5 0,-6-1 0 15,3 1-9-15,-3-3-9 0,4 2-12 0,-2-3-14 16,-1 2 2-16,5 1-4 0,-1 3 5 0,1 1 3 0,4 1-3 0,-1 5 6 15,2 1 1-15,2 4-1 0,-1 1 0 0,2-2 1 16,-4 4 3-16,0 0-2 0,-1-1-4 0,0 0 1 16,-3 1 6-16,2 0 2 0,-5-3-3 0,4 0-5 15,-5-3 0-15,4-3-1 0,-6 0 5 0,3-3 0 0,-3-4-9 16,0 0-16-16,0-5 0 0,0 2-4 0,0-4-9 0,0 2-14 16,0-5-22-16,0 0-18 0,-3-7-1 0,6-1 12 15,1-7 2-15,1-3 4 0,5-4 7 0,-5-2 21 16,8-4 27-16,-4 3 7 0,2-6 21 0,-1 9 11 0,-1 4 17 15,-3 2 16-15,-1 2 5 0,1 6 6 0,1 5 2 0,-4 3 15 16,0 4-13-16,0-2-7 0,3 3-18 0,-3-1-15 16,2 2-7-16,-2 3-6 0,4-1 1 0,2-1-7 15,3 2-3-15,0 3 4 0,3 1 4 0,-2 0-3 0,4 3 5 16,-2 0-11-16,0 2-3 0,-5 1 2 0,4 3-1 0,-5-1-5 16,-2 3 0-16,4 0 1 0,-4 2-2 0,1 1 6 15,-1-1-6-15,1 2-3 0,-5-2-16 0,-1 0-34 16,-4-2-37-16,2 3-54 0,0-8-46 0,-2 4-54 15</inkml:trace>
  <inkml:trace contextRef="#ctx0" brushRef="#br0" timeOffset="-195675.33">13520 15231 1877 0,'-4'-8'5'0,"1"6"10"0,10-3 6 0,-7 5 9 15,0 4 1-15,0-4-1 0,4 1-1 0,-2 1-2 16,3-2-2-16,-1-2-9 0,-2 2-5 0,4 0 27 16,1 2 9-16,8-2 4 0,-1 0 8 0,8 0 6 15,2 3-2-15,2-3 3 0,8 0-5 0,-1 0-33 0,-2 0-7 16,2-3 0-16,0 3-18 0,-3 0 3 0,0 0-3 15,-4 0-2-15,1 0 8 0,-5 3-13 0,-1-3-21 0,-5 0-43 16,-5 0-18-16,2 0-47 0,-8 2-45 0,3-2-35 16,-6-2-65-16</inkml:trace>
  <inkml:trace contextRef="#ctx0" brushRef="#br0" timeOffset="-195341.54">14607 14814 2075 0,'-4'-7'11'0,"-2"-1"26"0,12 8 8 0,-15 3-1 15,3 2 4-15,1-5 0 0,1 5-2 0,2-3 2 16,1 3-16-16,-3-4-24 0,2 4-5 0,-4 2 2 0,3 0-5 15,-4 5 2-15,-3-1 3 0,1 4 3 0,-6 4-1 0,2-1-3 16,1-1-2-16,-3 4-1 0,3-1 3 16,0 1-6-16,-3 1 4 0,3 1-5 0,0 4 2 15,-4-2 3-15,1 1 2 0,-2 5-3 0,2-2-1 0,-1 5 3 16,1 0-2-16,-2-2-1 0,4 4 2 0,-2-1 1 0,5 1-5 16,-4-4-6-16,2-4-28 0,0 0-37 0,-6-5-31 15,9-3-48-15,-3-2-30 0,3-3-12 0,0-6-40 16</inkml:trace>
  <inkml:trace contextRef="#ctx0" brushRef="#br0" timeOffset="-195059.71">14206 15060 2157 0,'0'-7'31'16,"-3"-11"12"-16,15 18 34 0,-15 3 12 0,3 4 1 15,0-2 2-15,6 1-2 0,-4 0 2 0,3-1-32 0,-3 2-11 16,-2-6-41-16,3 3-8 0,0-3 1 0,0-1-5 16,6 7 3-16,0 1-3 0,5 2 4 0,0 3-4 15,5 0 10-15,1-2-5 0,3 2-3 0,-2 5 3 0,1-3 1 16,1 5 0-16,-4 0-5 0,2 2 7 0,0 4-3 16,-1 4-1-16,0 0-2 0,0 1 3 0,-2-2 0 0,1 3-1 15,-4-4 1-15,-1 0 2 0,0-1-5 0,-1-3-39 16,-3-2-11-16,-4-5-34 0,-2 1-29 0,-2-3-36 0,-4-4-32 15,2-4-52-15,-2-1-8 0,0-3-1 0</inkml:trace>
  <inkml:trace contextRef="#ctx0" brushRef="#br0" timeOffset="-194774.88">14145 14696 2230 0,'-3'-3'-5'16,"3"-3"10"-16,-2 9 14 0,4-3 14 0,-2-3-2 15,0 6 4-15,3-1 10 0,-2-1 16 0,-1 2 16 16,0 0-10-16,3-2-9 0,-3 1-14 0,0 0 3 0,0-2-7 15,0 1-13-15,5 2-13 0,8-3-12 0,2 2 4 16,12 0-3-16,0-1-5 0,8-1 2 0,4 1 6 16,7-2-3-16,-1-2-10 0,-2 1-22 0,-4-4-28 0,-2 1-39 15,0 1-44-15,-7 2-57 0,-1-4-71 0</inkml:trace>
  <inkml:trace contextRef="#ctx0" brushRef="#br0" timeOffset="-194358.14">14983 14562 1476 0,'0'0'23'15,"0"0"-5"-15,0 0 3 0,0 0 18 0,0 0 14 16,0 0 5-16,0 0 8 0,0 0-10 0,0 0 1 16,0 0 7-16,0 0 0 0,0 0-8 0,63 28-9 0,-63-28 1 15,0 0-2-15,0 0 0 0,181 94-5 0,-149-72-6 16,-5 1-4-16,2 1-10 0,-5 4-1 0,2 3-2 0,-2-1-2 15,-2 5-1-15,-2 2 3 0,-1 1 1 0,-4 0 12 16,-4 2 0-16,-2 1-3 0,-2-2-1 0,-1 6 0 16,-6-5-3-16,0 3 0 0,0 2-3 0,-6 2-10 0,-3-2-3 15,-1 4-2-15,-5-1-13 0,-4 1-30 0,-3-2-32 16,-6-2-38-16,-2-4-46 0,1 1-60 0,-5-7-37 16</inkml:trace>
  <inkml:trace contextRef="#ctx0" brushRef="#br0" timeOffset="-193741.52">16154 14525 1727 0,'-1'-4'5'0,"-3"-3"3"15,6 11-2-15,-9 0 9 0,-1-4 2 0,2 5 3 0,-3 0 0 16,0 1-2-16,-2 1-4 0,-2 4-1 0,-2 2 6 16,0 0-11-16,-1 3 0 0,-1 2-7 0,1 0 2 0,-1 6 6 15,4-3 4-15,2 4 8 0,-2-2 6 0,2 3 6 16,-2 1-4-16,4 0 6 0,0 0 7 0,0 4-1 16,0-4-1-16,1 3-8 0,-1 0-8 0,3 0 3 15,-3-4 4-15,5 4 3 0,-3 3-9 0,4-9 1 16,1-1-3-16,-1 1 4 0,2 0-6 0,2 0-4 0,4 2-1 15,0-1 6-15,4 4 39 0,-1 1-6 0,3 3 2 0,3-2-5 16,3 0 3-16,1-3 2 0,6 0-4 0,0 0-8 16,7-4-38-16,1-1 4 0,3 0-6 0,0-3-11 15,-2-2-31-15,4-5-31 0,-4 0-62 0,-7-2-70 0,1-4-88 16</inkml:trace>
  <inkml:trace contextRef="#ctx0" brushRef="#br0" timeOffset="-193424.72">16906 14619 1797 0,'-2'-8'2'0,"-2"3"8"15,5 8 9-15,-6-3 1 0,1 2 1 0,1 1 6 16,-1-1-4-16,2 1-1 0,1-3 11 0,1 5 6 0,-2-2-9 16,-2 7 3-16,-4-1-1 0,1 6-9 0,-4 0 5 15,2 2 4-15,-3 3-18 0,-3 1-8 0,5 3-1 16,-1-2-6-16,-4 2 3 0,4 0 4 0,-3 5-2 0,-1 0-2 16,-2 2 7-16,-2 0-7 0,-1 3 4 0,-2 4-1 15,-2-2-1-15,0-2-4 0,0 3 1 0,-4-1-1 16,4 3-10-16,0-3-24 0,-2 1-40 0,4-6-32 0,1 1-26 15,3 2-12-15,2-11-53 0</inkml:trace>
  <inkml:trace contextRef="#ctx0" brushRef="#br0" timeOffset="-193165.88">16413 14807 2157 0,'0'-15'6'0,"3"12"27"0,5 3 14 16,-8 0 9-16,0 0-8 0,4 3 2 0,-4-1 4 16,3 1-2-16,-3 2-6 0,4 0-12 0,4 3-8 15,2 2-8-15,4 3 9 0,2 0-4 0,2 3 1 16,3 0 0-16,3 8 3 0,0-4-12 0,0 0-7 0,-3 2-3 16,3 3 0-16,-3 1 3 0,3 4-1 0,-2-4 0 15,2 1-2-15,-4 1 1 0,1 4 0 0,1-1 1 0,-4 1-33 16,3-3-36-16,-3-1-29 0,-1 3-26 0,-2-1-40 15,1 1-51-15,-7-5-53 0</inkml:trace>
  <inkml:trace contextRef="#ctx0" brushRef="#br0" timeOffset="-192725.15">17040 15221 2111 0,'9'-14'16'0,"-1"0"32"0,10 9 16 16,-17-1 27-16,-1 10 7 0,0-3 0 0,0 5 0 15,-1-4 0-15,1 2-15 0,0-1-36 0,0-2-13 0,0 3-24 16,1-3-11-16,2 6 3 0,5-1-2 0,-5 1 2 16,4 3-1-16,-1 2 4 0,2 5 1 0,1-1-9 0,-6 2 4 15,4 3-2-15,-3 0 0 0,-4 3 1 0,2 0 1 16,-2 1-1-16,0 1-2 0,-2-4 3 0,2 3 3 15,-4-4-4-15,1-5-5 0,0 1-16 0,0-7-10 0,2-1-2 16,1-3-6-16,0-6 2 0,0 1-2 0,1-2 7 16,1-2-2-16,2-5 0 0,-1-2-15 0,1-6-2 0,0-4 0 15,2-6-1-15,-2-3-1 0,6-6-3 0,-1-3 11 16,2-2 9-16,4 0 27 0,-4 4 9 0,2 5 11 16,0 8 28-16,2 3 9 0,-4 0-5 0,0 10 11 0,-4 7 12 15,0 1 0-15,-2 4-5 0,-2-4-4 0,1 2-27 0,-4 0-12 16,5 5 13-16,1-3-12 0,0-1 0 0,-2 6-7 15,1-4 5-15,4 5-4 0,-6 3 3 0,7-1 10 16,-2 1-14-16,1 4-1 0,-5 3-6 0,10-2 2 0,-5 2-4 16,2-1 1-16,3 1 1 0,0 0-11 0,-4 2 7 15,2-2 1-15,-3-1 3 0,0 1-15 0,3-6-65 0,-6 1-47 16,2-2-71-16,-6 3-63 0</inkml:trace>
  <inkml:trace contextRef="#ctx0" brushRef="#br0" timeOffset="-192476.3">17678 15080 2730 0,'6'-5'2'16,"-9"-8"8"-16,6 13 15 0,-1 6 16 0,-10 2 4 15,5 3 3-15,-1-8 0 0,5 2-2 0,-2-5-2 16,2 6-7-16,2-6-13 0,0 2-9 0,0 0 16 0,5 1 13 16,-1-3 13-16,14 0 5 0,1-2 9 0,11-1-2 15,0 0 0-15,10-2-7 0,3-2-23 0,3-1-17 16,5 3-6-16,-8 1-6 0,2 0-6 0,-3 2 0 0,0-1-9 16,-3 3-7-16,-2 3-28 0,-3-2-45 0,-3-1-45 15,-7-7-56-15,-6 4-52 0,-11 5-59 0,-1-6-69 16</inkml:trace>
  <inkml:trace contextRef="#ctx0" brushRef="#br0" timeOffset="-191907.65">18996 14611 2111 0,'-5'-5'9'0,"0"-2"7"0,9 9 22 16,-12 0 13-16,5-2 6 0,0 0 1 0,6 3 15 0,-3 2 8 16,0-2-12-16,-3-1-9 0,2 1-18 0,1 2-17 0,0-5-10 15,-2 1 5-15,-4 4-18 0,3-1-4 0,-3 4 3 16,0 3 2-16,2 5-3 0,-4 2 4 0,-4 7-3 16,-1 2-1-16,-2 2 5 0,-2 0-5 0,-4 4-6 15,-1-1 4-15,-3 2 2 0,-3 1 1 0,-3 1 5 0,1 0-5 16,0 1-6-16,-3-1 5 0,3-2 3 0,-1 4-8 15,4-5-18-15,1 1-19 0,6-5-25 0,0 0-41 16,-1-5-25-16,8 2-54 0,2-6-22 0,5-4-62 0</inkml:trace>
  <inkml:trace contextRef="#ctx0" brushRef="#br0" timeOffset="-191624.83">18515 14737 2341 0,'0'-3'2'0,"0"-2"14"0,0-1 11 0,-3 9 4 16,1 0 8-16,2 0-6 0,2-1-4 0,-2 1 2 0,3-1 36 16,1 8-9-16,6-1-4 0,0 3 2 0,4-1-12 15,2 5 8-15,5-1 4 0,4 7 2 0,-1-2-39 16,3 1-1-16,-3 3-7 0,3-1-1 0,-1 2 3 0,-2 3 1 15,-2 0 1-15,0 4 1 0,-2-2-7 0,-2-5 2 0,1 3-1 16,-4-4-5-16,-3 2 4 0,2-1-4 0,-7 2-1 16,1-9-9-16,-5 6 14 0,1-3-3 0,-4-1-2 15,2-2-31-15,4-8-52 0,-6-5-25 0,3 2-25 0,-3-7-27 16,1-2-35-16,-1-4-43 0,3 2-41 0,-1-4-17 0</inkml:trace>
  <inkml:trace contextRef="#ctx0" brushRef="#br0" timeOffset="-191361.99">18400 14368 2472 0,'-2'2'8'0,"2"-4"1"15,0 4 8-15,3 3 15 0,-3-5 4 0,-1 3 5 16,2 2 9-16,1-3-14 0,1-1-7 0,0 2 2 16,0-2 2-16,0 2 7 0,6 1 15 0,1 0-1 0,7-2-5 15,5 2 14-15,2-4 4 0,9 0-4 0,0 0-12 16,6 0-20-16,0-4-20 0,1 0-2 0,-2 0-1 16,-1-1-8-16,-1 1-29 0,-4-2-28 0,-3 4-41 0,-5-3-53 15,-6 2-49-15,-1 1-61 0,-1 2-55 0</inkml:trace>
  <inkml:trace contextRef="#ctx0" brushRef="#br0" timeOffset="-190072.1">19090 13973 2202 0,'-4'-5'5'0,"8"1"20"0,-4 10 7 0,3-4 3 16,-5-2 0-16,8 2-7 0,-6 0 4 16,3 2-3-16,-1-2-4 0,2 4-20 0,0 0-4 0,1 2-4 15,6 5-1-15,1 4 11 0,4 2-3 0,2 5 3 16,3 1 0-16,6 5 7 0,1 1-1 0,-2 5 1 15,5 2 3-15,-2 0-5 0,1 2-2 0,1 1-3 16,1 2 5-16,-2-2-7 0,-2 3-1 0,2-2 4 0,-4-2-1 16,0 1 5-16,-3-2 2 0,-3 1 0 0,-4-4 4 15,-3-1 11-15,-4 4 5 0,-3-3 1 0,-3 3-1 0,-3-4-3 16,-3 7 1-16,-3-3 0 0,-1 3-11 0,-4-7-6 16,0-2-10-16,0-1-3 0,-2 1 3 0,-4-3-1 15,6 0-4-15,-5-4 6 0,1 1-5 0,2 0 2 0,-4 1-7 0,4-3-24 16,-4-1-21-16,5-3-12 0,-4-8-28 15,-4 1-22-15,7 1-34 0,-8-6-38 0,4-4-40 0,2 0 5 16</inkml:trace>
  <inkml:trace contextRef="#ctx0" brushRef="#br0" timeOffset="-189557.42">19554 13810 1797 0,'-1'-3'20'0,"6"1"21"16,-7 2 11-16,0 1 18 0,2 0 21 0,-1-1 6 0,2 3 1 16,-2-3 0-16,2 4-18 0,-2-2-5 0,2 0-5 15,-2 1-12-15,1 0-20 0,0-3-3 0,-2 0-2 16,4 2 3-16,-1 0-3 0,1 1-15 0,-2-3-5 15,4-3-8-15,-2 3 0 0,-1 0-2 0,3-2 5 0,-2 2-5 16,4-2 6-16,1 2 0 0,2 0 3 0,10-4 3 16,4 2 3-16,10 0-3 0,1-4-4 0,9 2 0 0,-1-1-4 15,6-1 3-15,-4 3-4 0,-2-3-4 0,3 2-3 16,-4 1 4-16,-1-2 1 0,1 2 3 0,-1 1 0 16,-3-4-2-16,0 2 0 0,-3 1 1 0,-9 1 1 0,-7-2-5 15,0 4-16-15,-9-3-24 0,-3 0-21 0,-1 1-39 16,-10 2-17-16,2 0-35 0,-3 0-33 0,0 4-26 15,-1-3-33-15,-4 5 4 0</inkml:trace>
  <inkml:trace contextRef="#ctx0" brushRef="#br0" timeOffset="-189240.61">19774 13831 1806 0,'-4'0'5'0,"1"0"7"0,7-5 7 0,-5 10 10 0,-2-5 5 16,3 3 1-16,0-1-2 0,0-2 0 0,1 0-2 15,1 0-8-15,-1 4-10 0,2-2-10 0,-3 0 18 16,7 5 37-16,-2-1 1 0,1 7 6 0,3 1-8 0,-1 4 2 15,2 5 3-15,0 1 13 0,1 7-13 0,-3-4-39 16,2 2 3-16,-2 4-4 0,-1-4 8 0,1 3 0 16,-3-1 5-16,1 3-16 0,-3-3-4 0,2 1 2 0,-4-1-6 15,3 1 3-15,-3-4-4 0,-1 1 1 0,3 0-7 16,-3-6 8-16,1 0-7 0,-1-1-3 0,2-1 0 16,0-6-28-16,-2-2-42 0,2-4-41 0,-4 1-42 0,4-2-86 15,1-3-44-15</inkml:trace>
  <inkml:trace contextRef="#ctx0" brushRef="#br0" timeOffset="-187522.06">20318 13304 1553 0,'0'-4'15'0,"1"1"21"16,2-2 14-16,-7 5 21 0,2 0 12 0,1 0 9 15,1-5 20-15,-5 5 12 0,2-3-4 0,3 4-5 16,-3-1-1-16,3 2-14 0,-1 3-12 0,1-5-3 0,0 6-15 16,1-6-12-16,2 5-7 0,-6-4-3 0,6 3-11 15,-3-4 3-15,3 3-2 0,-3-3-11 0,5 2-2 16,-5-2-5-16,1 3-5 0,2 0-12 0,3 1-6 0,2 3 1 15,2 3 0-15,2 2 6 0,3 4-6 0,3 0 5 16,3 5 8-16,-2 2-5 0,4 2 1 0,-3 5-3 0,-3-4 1 16,1 4-2-16,-1-2 2 0,-1 3-2 0,2-1-2 15,-1 5 1-15,4 0 3 0,-5 6-6 0,2-1-2 16,1 5 4-16,0 4 4 0,-1 3-2 0,-3-3 0 0,-4 1 0 16,0-2 6-16,-4 1 3 0,2-2 2 0,-3-1-3 15,-1-2 1-15,1-2 11 0,-2 1-1 0,-4-3-3 16,3 0-5-16,-3-2 1 0,0-3-1 0,0 1 4 0,0-4-8 15,0-1-2-15,-3-2-3 0,3 0 7 0,0-3-3 16,-4 1 1-16,1 1 2 0,-2-3-4 0,2 0 9 0,-4 3-9 16,-1-1 2-16,1 1-1 0,-4 4 2 0,0-1-3 15,-2 1-3-15,-2 3 3 0,0 0-6 0,1 0 5 16,-3-4-3-16,1 2 1 0,-1-6-1 0,2 3 1 0,0-2-2 16,6 2-1-16,0-3 2 0,2 0 3 0,-1 0-7 15,4-1 0-15,1 3 2 0,-3-2 2 0,1-5-1 16,-1 1-4-16,2 2 3 0,-1-1-3 0,-4 2 6 0,3-2-3 15,-9 2-6-15,5 2-5 0,-8 2-3 0,4-1-22 0,-5 1-31 16,-1-6-23-16,1 2-47 0,0-2-30 0,4-6-37 16,-2 1-39-16,4-6-66 0,2 2-2 0</inkml:trace>
  <inkml:trace contextRef="#ctx0" brushRef="#br0" timeOffset="-179986.86">9198 16276 1348 0,'0'0'-27'0,"0"0"50"0,0 0 6 15,0 0-2-15,0 0 5 0,0 0 33 16,0 0-42-16,0 0 31 0,0 0-2 0,0 0-4 16,-24-8-17-16,24 8-1 0,0 0 0 0,0 0-8 0,0 0-4 15,0 0-21 1,0 0-21-16,0 0 8 15,-7 20 1-15,4 64 11 32,-3 183 26-1,6-246-20-31,0-3 1 0,1 3 0 0,-1 0-3 0,0-1 2 16,3 1-2-16,-1 0 6 0,-1 1-6 0,1 1 4 15,2 0-6-15,-2-2 1 0,1-3 3 0,1 0-4 0,-1-1 1 16,2-2-2-16,-2-2 6 0,1-2 1 0,-2 2-2 15,-1-3 3-15,2 0 0 0,-1-1-3 0,1-1 5 0,1 0-7 16,-2 0 2-16,-1-3-4 0,1 0 2 0,0 0-2 0,-2 0 1 16,-2 0 1-16,2 0 0 0,0 0 4 0,0-2-7 15,2-2 3-15,-4 1 0 0,2 1 1 0,0-2-2 0,0 3 7 16,2-4-8-16,-2 2 4 0,0 1-2 0,0 0-1 16,2 0 3-16,0-1-1 0,-1 1-2 0,3 2-5 0,-2 0 6 15,1 0-4-15,0 0 9 0,0 0-3 0,3 0 1 16,-3 1-2-16,1-3 5 0,4 2 4 0,1-2 7 0,-2 5 4 15,1-6-1-15,4 1 4 0,0 2 3 0,0-3 0 0,0-1 0 16,-3 2-4-16,0-2-9 0,-2 2-4 0,4-3-1 0,-1 0-6 16,1 0 0-16,2-3-1 0,5 2-3 0,-3-2-4 15,6 3 7-15,3-1-2 0,0-1-1 0,-1 2 5 16,-1 0-6-16,2-3 1 0,0 3 1 0,-2-2 4 0,2 2-7 16,0 0 1-16,0 0-4 0,0 0 6 0,0 0-5 0,2 2 5 15,-4-2-2-15,4 3-2 0,-2-3 2 0,0 0 4 16,2 0-2-16,-2-3-3 0,0 3 5 0,3-2-2 0,1 2 0 15,-2-3-2-15,4 1 2 0,-1-1-6 0,2 2 7 16,0-3-3-16,-1 4 1 0,3-1-3 0,0-1 1 0,-1 2 1 16,-1-2 4-16,1 2 5 0,-3 0-6 0,3 0 1 15,-1 2 1-15,-4 0 0 0,3-2-3 0,-3 1 2 0,3 3-4 16,0-3-3-16,1 2 8 0,1-3-3 0,1 2-5 16,0-2 5-16,1 3 6 0,4-3 2 0,-1 0 1 0,-4 0-3 15,-2 0-5-15,-3 0 1 0,6 0 1 0,-6 0-4 0,5-3-1 16,0 3-3-16,0 0-2 0,2 0 5 0,5 0-4 15,2 0 3-15,1 3 6 0,-2-3-4 0,-1 0 1 0,1 2-3 16,1 1 2-16,1-3-3 0,-1 2 2 0,-2-1 0 0,5 2-7 16,-1-2 8-16,0 2-7 0,0-3 7 0,-1 0-4 15,1 2 1-15,-1-2 5 0,-1 0-6 0,3 0 6 16,-5 3-7-16,2-2 4 0,0-1-1 0,-3 4-1 0,0-3 3 16,-2 3-2-16,0-2 3 0,-3 0-4 0,2 2 6 0,-5-1 0 15,2 2-1-15,-1-3 5 0,-1 3-3 0,-1-1 4 16,6 2-4-16,-8-4 4 0,-4 4-5 0,6-3-1 0,-6 1 1 15,5 1-4-15,2 0-4 0,3-1 1 0,-5-1 2 0,7 1 0 16,6-2 1-16,0 1 3 0,4-1-4 0,-1-1 1 16,-3 2 1-16,4-3-3 0,1 0 4 0,-2 0-4 0,1 0 0 15,-5 0 0-15,4 0 2 0,-1 3 2 0,-2-3 0 16,0 1-1-16,-1 0 0 0,-1-1 4 0,-1 3 0 0,2-1-8 16,-1 1 5-16,-2-3 3 0,2 2-6 0,0-2 6 0,-2 3-1 15,2-3-3-15,1 0 1 0,-1 0 9 0,-3 0-2 16,4 0-8-16,-2 0 4 0,-2 0 2 0,3-3 0 15,-5 3 2-15,-2-2-8 0,-3-1 1 0,1-2-4 0,-1 3 5 16,-1-1 3-16,7-3-10 0,-5 1-1 0,4 1 4 0,2 2 3 16,3-2-3-16,1 3-2 0,-2-1 2 0,0 1-4 15,-1-1 4-15,0 2 1 0,0 0-4 0,-1 0 4 0,-1 0 0 16,1 0 2-16,1-3 0 0,-2 3 0 0,1-2 0 16,0 2 1-16,0-4 0 0,3 3-2 0,-1-4 4 0,1 2-5 15,-1 3 0-15,0-5-2 0,2 0 1 0,-1 0 2 0,-3 2-1 16,2-2 6-16,-3 2-6 0,2-2 4 0,-4 3-1 15,4-3 6-15,-7 3-1 0,2-2-5 0,0 0-2 0,1 2-4 16,-1-5 4-16,-2 4 5 0,1-2-5 0,-5 2-1 16,1 1 3-16,-8-2-2 0,8 0 2 0,-2 1 1 0,1 1-2 15,0 1-4-15,1-1 4 0,4-1 1 0,5 1-2 16,2-1-1-16,-3 2 5 0,6-2-4 0,-2 2 3 0,1 0-4 16,2-3 2-16,-1 1-5 0,1 2 0 0,0-1 7 0,0-1-8 15,3 1 4-15,-6-1-1 0,4 1 3 0,-3 0 3 16,-1-1-1-16,-3 3 5 0,4 0 2 0,-4-3-6 0,-4 3-3 15,4-2 4-15,-4 2-3 0,4-1-4 0,-3-1 5 16,-1 2-6-16,1 0-3 0,-1-3 4 0,3 3 7 0,-3 0-6 16,0-2 5-16,3 1-3 0,-3 1 2 0,0-2 2 0,0 1-4 15,0-3 5-15,2 4-3 0,-6-1 0 0,-1-1-2 16,0 0 0-16,-5 1-3 0,7-2 3 0,-4 1 4 0,5 0-4 16,-3 1-1-16,6 0 2 0,0-1-4 0,3 2 5 15,-2-2 0-15,1 0-3 0,0 4-3 0,1-4 2 0,0 2-2 16,-4 0 1-16,5-1 2 0,-5 1 0 0,3 1-3 0,-2-1 6 15,-4-1-2-15,2 2-5 0,-1-1 5 0,3 0 4 0,-5 0-9 16,4-1 6-16,1-1 2 0,-2 0-3 0,1 1 2 16,0-1 1-16,-2-1-2 0,2 0-1 0,4-4 10 15,-4 2-7-15,5 2-3 0,-5-2-4 0,3-3 4 0,-1 3 3 16,2-1-1-16,-2 0-2 0,2 4-2 0,-2-3 3 16,1 2-1-16,-1-2 5 0,1 0-5 0,1 3 2 0,0-3-1 15,-5 2 2-15,-4 1-1 0,4 2-4 0,-2-1 5 16,1 1-4-16,2 1 1 0,-1 1-4 0,-1 1 4 0,6 1-5 15,-1-3 3-15,0-1 0 0,0 5-2 0,3-2-5 0,-2-1 9 16,-2 1 0-16,2-3 0 0,2 2-2 0,-3 2 1 16,0-3 1-16,0-1 2 0,0 1 7 0,-1-2-12 0,-4 2 4 15,0-1-6-15,-1 1 10 0,-1-2-4 0,-1 0 0 16,-1-3-2-16,0 1-2 0,-6 2 2 0,3-3-2 0,-1 1 3 16,-3 0 3-16,3 0-2 0,-2-1-5 0,1 1 3 15,-2-3 3-15,-1 4-3 0,4-4 1 0,-1 2 5 0,-4-1-7 16,3 1 2-16,-1 0 3 0,2 0-1 0,-4 0-5 0,4 1 6 15,2-2-1-15,-3 2-2 0,1 0 2 0,0-2-6 16,0 1 5-16,1-2 0 0,-2 4 3 0,1-5-2 0,-3 2-1 16,3 1-1-16,-3-2 1 0,1 1 2 0,-4-2-1 15,1 1-2-15,-1 1 1 0,-3-1-2 0,4-2 3 0,-4 0-2 0,1 3 0 16,-5-5 4-16,-2 2-6 0,-2-3 3 0,1 1-1 16,1 1 4-16,-4-3-5 0,2 1 6 0,-1 1-2 0,-1-2-4 15,6 3 6-15,-3 1 5 0,0 2 2 0,-1 0 4 16,-2 0 4-16,1 3 2 0,-1-1-1 0,0 3 7 15,-6-7-2-15,8 3-8 0,-5-5-3 0,3 2-5 16,-3-4 1-16,1 0-14 0,2-1 8 0,0 1-6 0,1 1 1 0,-2-1 3 16,1 0-3-16,2-1-2 0,-1 0 0 0,1-2 6 15,0 3-4-15,0-3-1 0,1 2 3 0,0 0-1 16,-3-3 3-16,5 3 7 0,-4 0 2 0,3 0 2 16,-3 0 0-16,1-3 8 0,-3 3-7 0,1 0-2 0,1-3 3 15,0 2-5-15,-4 0-6 0,0 1 3 0,2-2-2 16,0 0-7-16,-1 0 2 0,1 2-2 0,-2 0 5 0,4-3-7 15,0 5 3-15,-3-4-3 0,5 2 2 0,-4 0 0 16,3 0 2-16,-3 1 2 0,4 0-5 0,-3 0 2 0,1 1 0 16,2-4 0-16,-1 6-4 0,-1-4 2 0,1 3-2 15,-1 0 4-15,2-1-1 0,-3 2 0 0,-3 1-3 16,5 1 1-16,-2 2 3 0,-2 0 1 0,1 0-6 0,1 2-2 16,-2 0-1-16,-1 1-19 0,0 2-31 0,-4-1-35 0,7 2-40 15,-2-2-35-15,2 1-47 0</inkml:trace>
  <inkml:trace contextRef="#ctx0" brushRef="#br0" timeOffset="-178269.95">14829 18019 1510 0,'1'-1'-28'16,"4"0"21"-16,-1-4 21 0,0 2 21 0,-2 0 18 15,2 1 12-15,-6 0 12 0,4-1 19 0,-2 0 47 0,1-8-8 16,2 7 2-16,-6-2-2 0,7 2-11 0,-5 4-4 0,2-7-10 15,-2 9-6-15,1-8-8 0,-4 9-8 0,4-7-16 0,-2 2-12 16,-4-4-6-16,6 1-2 0,-6-2-3 0,6 1-8 16,-5-2-8-16,5 1-4 0,-5-2-9 0,3 1-4 0,-4-1 2 15,3 3-6-15,-3-2-4 0,-3-2-4 0,2-2-3 16,-3 0-1-16,-1 0-2 0,0-2-1 0,-4 2 0 16,0 0-3-16,-3 2 4 0,0-1-2 0,-1 2-2 0,-1 3-1 15,-1-2 1-15,-1 4 2 0,4 1-5 0,-6 0 1 16,3 3-1-16,-4 0 4 0,2 2 1 0,-2 1 2 0,-1 3 4 15,-2 1-8-15,2 1 4 0,-1 4 4 0,2-1-1 0,1 0-2 16,-1 2-2-16,3 0 3 0,-2 2-4 0,2 0 4 16,1-1 0-16,5 2-1 0,1-1 0 0,1 2 2 0,7-4-2 15,-2 5-4-15,3-7 9 0,1 7-4 0,-2-5-4 16,4 0 1-16,-3 1 2 0,0 0-3 0,3 0-1 0,0-3 5 16,0 2-10-16,1-1 6 0,2 5 3 0,0-4-3 0,2-1-2 15,2-1 4-15,0 1 4 0,1 0-1 0,-1-2 5 16,1-2-8-16,1 0 0 0,-3 2 6 0,3 1 1 0,0-4-6 15,2 6 7-15,2-5-4 0,1 3-6 0,2 1 6 16,1 1-2-16,4-5-5 0,0 6 3 0,3-1 2 0,-5-6-7 0,4 4 3 16,-1-1 4-16,1-2-2 0,0 0 1 0,0-2 6 15,2 1-7-15,-1-4 1 0,2 5-3 0,-2-5 6 16,1 1 0-16,2 1 0 0,-3-2 0 0,5 3-2 16,-8-2-1-16,2 0 0 0,0 1 7 0,-1 0-7 0,-4 2-4 15,-1-1 2-15,1 2 2 0,0-1-6 0,-3 4 7 0,-2-2 3 16,2 0-5-16,-1 4-1 0,-2-4 1 0,-2 3 1 15,4-1 1-15,-4 3 7 0,1-4-9 0,-1 2 0 16,2 0-3-16,0-1 8 0,0 1-1 0,-1 0 4 0,2-1-4 0,-1-1-2 16,2 3 7-16,-4 1-6 0,2-2 2 0,0 0-3 15,0 1 1-15,1 0 1 0,-2-1-6 0,-2 2 2 16,0-1 0-16,1-1 6 0,-1 0-3 0,0 5 0 16,-3-4 1-16,2-2-4 0,-4 1 6 0,1 3-4 15,-1 0 1-15,1-1-2 0,-2-2 0 0,-2 1 1 0,1-1 2 0,-1 3-2 16,-2-3 0-16,2 1 2 0,-1-2-2 0,0 2 1 15,0-2 2-15,-1-1-2 0,1 0-2 0,-3 1 3 16,3-1 2-16,-3-2 0 0,0 5-2 0,3-5 3 16,-6 5 5-16,3-5-2 0,-5 4 0 0,4 0-3 0,-6 1 0 0,2-3-4 15,-2 3 0-15,2-2 6 0,-4 2-3 0,0-3-4 16,0 1 5-16,0-1 4 0,0 0 0 0,-1 0 11 16,-1-1 5-16,-1 1-3 0,-3 1 5 0,3-4 10 15,-4 4-10-15,-2-3 3 0,0 0 4 0,-1-1-10 0,-4-1-7 16,5-1-7-16,-3 3-2 0,-1-5-5 0,2 1 8 0,1-2-9 15,-5 2-7-15,6-7 9 0,-2 6-1 0,-3-6 6 16,2 2 1-16,-2-1-2 0,8-5-27 0,-1 2-33 0,2-1-17 16,-1-2-45-16,2-3-46 0,-2-3-62 0,-2 3-56 15,1-7-98-15,-4 2-35 0</inkml:trace>
  <inkml:trace contextRef="#ctx0" brushRef="#br0" timeOffset="-170401.93">21337 14121 1173 0,'0'-8'41'0,"-4"4"-23"0,-1-1 12 0,1 1 4 0,5-1 21 15,-2 0 5-15,2 1 19 0,7-2 18 0,-5 1-33 16,4-3 29-16,-2 2-4 0,-1-1 7 0,1 1 10 16,-1 0 8-16,-4 2-14 0,0-2 0 0,0 2 14 0,0 0-7 15,0 2 6-15,-3 0-8 0,3 2-17 0,-6-1-2 16,5 1-5-16,-2-2-17 0,3 4-19 0,-5-1-2 16,5 1-16-16,-1 0-5 0,-1-2-12 0,2 0-11 0,0 3-4 15,-3-2 3-15,3 1-5 0,0 0-1 0,0-2 4 16,3 3-3-16,-1-2-2 0,-1 4 4 0,-1 0 6 15,0 3-9-15,0 0 3 0,5 5 1 0,-5 2 3 16,-5 3 4-16,5 3 1 0,0 2-3 0,-3 2-6 0,0 3 5 16,0 2 4-16,-3 0 1 0,3 2-7 0,-3 0 3 15,2 2 1-15,-4-2 1 0,4 1-2 0,1-3 3 0,-5 0-3 16,7-4-1-16,-4 3 9 0,2-3-7 0,0-5-7 16,3 0 5-16,0-2 2 0,0-4-2 0,3 1-2 15,-1-3 1-15,1-3-1 0,1 2 3 0,4-2 5 0,-4 0-7 16,2 0 5-16,3-2-3 0,-3 5 1 0,3-5 5 15,0 2-6-15,-1-1-1 0,2 1 4 0,0-2 1 0,0 2-5 16,-1-3 4-16,1 2 1 0,0-2-6 0,-1 0 3 16,0-3-1-16,1 1-3 0,0 0 6 0,2 0 1 15,0-2 1-15,1 2-7 0,4-2 7 0,1 0-5 0,3 1 4 16,1-4 4-16,1 2-2 0,1-2 0 0,-1-2-4 16,6 2 3-16,-5-2 0 0,0 0 0 0,-1-4 0 15,1 4-4-15,-1-1-5 0,-2-2 4 0,-1 0-2 16,-1-1 11-16,-1 1-9 0,-3-1 6 0,0 0-6 0,-3 3 3 15,2-3 6-15,-5-2-5 0,0 3 5 0,2 0-10 16,-3-5 11-16,3 0-13 0,-2 1 6 0,-2-4 0 16,2 0-4-16,0-3 4 0,4-3-3 0,-4-1 4 0,3-3-6 15,0-1 10-15,2-2-5 0,1 1 4 0,-8 1-8 16,4-3-3-16,-5-2 7 0,-2 6-3 0,-1-3 0 16,0 2-4-16,-4 2 3 0,1-3-3 0,-2 7 7 0,-1-4 2 15,3 4-6-15,-7-2 0 0,2 4-4 0,-4-1 4 16,3 0-5-16,-3 4-18 0,0-2-26 0,-1 2-15 0,1 1-45 15,0-3-32-15,-4 6-29 0,5-2-52 0,-1 4-68 16,2-3-34-16</inkml:trace>
  <inkml:trace contextRef="#ctx0" brushRef="#br0" timeOffset="-169967.32">22286 14640 1824 0,'-1'-6'17'0,"-4"3"15"15,11 3 13-15,-10 3 7 0,4-3 15 0,-2 5 5 16,2-7 6-16,5 5 6 0,-5-1-18 0,3 0-14 15,-3-1-11-15,0 0-7 0,0 2-16 0,2 0-6 0,-4-2-10 16,2-1-5-16,0 2 1 0,0 4-1 0,0 4 2 16,0 3 0-16,-2 2 3 0,2 4 2 0,-1 2 7 15,-4 5-3-15,5 3 0 0,-3 1 1 0,1-3-2 0,2-27 9 32,0 0-37-17,-9 157-42-15,9-157-32 16,0 0-74-16,0 0-43 0</inkml:trace>
  <inkml:trace contextRef="#ctx0" brushRef="#br0" timeOffset="-168066.8">20496 12183 1382 0,'0'0'20'0,"0"0"16"0,0 0 16 16,0 0 18-16,-3-26 5 0,3 26 13 0,0 0 4 16,0 0 9-16,0 0-18 0,0 0-13 0,0 0-14 15,0 0-15-15,0 0-4 0,0 0-13 0,0 0-6 0,0 0-1 16,0 0-17 0,0 0 24-16,70-13-14 15,-43 21 3-15,3 3 5 0,6 2-4 0,4 2-5 0,7 5 0 16,-2 2 1-16,1 1-7 0,1-2 1 15,-4 3-1-15,0-1-3 0,1 5-3 0,-7-1 6 16,1-1-2-16,-2 4-2 0,-5-1 2 0,1-1 0 0,-7 4 2 16,-1-4 3-16,-3 1-4 0,-3 0-1 0,-3 1 0 15,-2 0 3-15,1-1-3 0,-5 0 4 0,0-1 0 0,-5 1-1 16,2-1 3-16,0-1 0 0,-3-1-2 0,2 1 1 16,-4-4 1-16,-1 5 0 0,3-4-1 0,-3-1-5 15,-3 1 7-15,3 0-3 0,-3 1 0 0,-1-1 3 0,1 2 1 16,-3-5-3-16,-2 1 1 0,2 0 0 0,3 0 3 15,-4-4-3-15,4 1-6 0,-2-4-1 0,2 1 0 16,0-3 0-16,0 0-3 0,2-4 1 0,1 0 1 0,-5 1-2 16,5-2 8-16,-3-2-5 0,3 0 5 0,-1 3 1 15,-2-4-5-15,1 1 1 0,1-1-6 0,-1-1 11 16,-1 0-3-16,3-1-4 0,0-1 0 0,0-2-3 0,0 0 8 16,0 0 0-16,0 0-3 0,0 0-3 0,0-2 2 15,3 1 5-15,-1-1-6 0,-2 2 2 0,1 0-1 16,1 0-2-16,1-1 3 0,-2-2-5 0,-1 2-2 0,0-1-11 15,3 1-30-15,-3-1-23 0,-3 0-39 0,3 6-46 0,0-8-46 16,0 4-48-16</inkml:trace>
  <inkml:trace contextRef="#ctx0" brushRef="#br0" timeOffset="-166349.65">15398 17826 976 0,'4'-3'7'15,"1"-2"9"-15,1 0 22 0,-2-3-15 0,1 3 48 0,1 1-25 16,0-1 27-16,1 5 15 0,-5-6 0 0,1 6 9 16,-3-2-9-16,0-2 29 0,0 3-42 0,0-4 39 0,-3 3-19 15,1-6-1-15,-2 8-3 0,2-2-17 0,1 2-11 16,-2-3-16-16,3 6-6 0,0-3-12 0,0 2-9 0,-2-2-13 15,2 1-6-15,-1 1-7 0,1 1 2 0,-2-1 1 16,2 0 1-16,2 1-7 0,-4-1 6 0,2 3-4 0,0-1 2 0,0 6 4 16,-1-1-4-16,1 3 3 0,-3 1-1 0,1 0 6 15,1 2-3-15,-1 0 0 0,-2 0 0 0,2-1 4 0,-2 1-1 16,1-2-1-16,-3 5 2 0,4-3-7 0,-3 5 1 16,0-2 7-16,1 2-4 0,0 1-2 0,-2 5 8 15,2 0-6-15,1-4-1 0,3 3 6 0,-2-4-1 16,1 3-4-16,-2-1 5 0,3 2-3 0,0-3-2 0,0-1 0 0,3-2 3 15,-3 4-4-15,1-1-1 0,1-4 2 16,-2-3-1-16,3-1 1 0,1-2-3 0,0-3 5 0,-2 0-3 16,2 0 2-16,0-2 4 0,1-2-5 0,0 6 1 15,-3-5-1-15,7 3 1 0,-3 0-4 0,3-1 3 0,0 5 0 16,-1-2 2-16,3-2-2 0,-2 4-2 0,2-4 1 16,-2 3 4-16,6-1 2 0,-3-1 0 0,1 0 6 15,-1-1-1-15,1 1 8 0,0-2 14 0,0 0 12 0,-1-1-8 16,3-2 10-16,0-2-2 0,3 1 4 0,1-3-7 0,-1 2-6 15,1-3-11-15,-2 0-11 0,0 0 5 0,-1 0-11 16,-1 0 2-16,-1 2-15 0,2 2 9 0,-1-4 0 16,4 0-2-16,-5 2 0 0,6-1-7 0,-6 1 1 0,1-2 3 15,-2 3 6-15,-4-6-2 0,2 3-1 0,-3 0-2 16,-1 0 1-16,-2-2 6 0,3-1 6 0,-1 0-1 0,0 0 3 16,3-6-1-16,1-3-3 0,0 0 4 0,5-5 1 15,-1-2-3-15,0-3 1 0,0-4-3 0,0-3-9 0,-3-2-2 16,2-3 6-16,-4 0-2 0,-2-1-3 0,-1 1 1 15,1 3-5-15,-5 0-2 0,1 5 6 0,-4-5-3 0,3 9-2 16,-3-4-2-16,-3 6 6 0,3-4-5 0,-4 0 1 16,1 0 3-16,-2 1-3 0,1-1 4 0,-2 4 1 0,2 1-3 15,-3-2-11-15,4 4-6 0,-1 0-3 0,4 1-16 16,-5-2-22-16,5 8-5 0,-5-6-24 0,5 10-16 0,-4-2-28 16,-2 4-22-16,3 8-43 0,0-6-51 0,3 5-4 0,-7 2-54 15</inkml:trace>
  <inkml:trace contextRef="#ctx0" brushRef="#br0" timeOffset="-165883.8">16769 18514 1374 0,'5'3'-1'0,"-2"1"4"0,1-4 12 0,-1 3 16 16,-3 1 9-16,0 3 3 0,0-4 2 0,-3-1 5 15,3 1-1-15,0-3-6 0,0 3-8 0,0-1-20 0,0 0-9 16,0-1 1-16,0 1-1 0,0-1-9 0,0 1 3 16,0 0 0-16,0-2-1 0,0 6 38 0,3 4 16 0,-6 4 0 15,3 1-3-15,0 5 10 0,0 4 0 0,0 0-6 16,-3 9 2-16,2-3-34 0,-4 0-14 0,4 0-7 0,-3 2 4 15,-4-1-4-15,5 0-2 0,-3 0 8 0,4 1-4 16,-5-5-3-16,1 5-20 0,5-2-38 0,-7-4-42 16,8 3-57-16,0-9-46 0</inkml:trace>
  <inkml:trace contextRef="#ctx0" brushRef="#br0" timeOffset="-163948.44">12554 17868 1323 0,'2'0'-15'0,"-2"2"53"16,-2-2-29-16,2 1 25 0,0-1 11 0,0 3 19 0,0-3 13 16,0 5 7-16,0-3 21 0,0 0-47 0,0-1 32 15,0-7-26-15,0 6-5 0,0-2-20 0,0 2-11 0,0 0-9 16,0 0-5-16,0 0-20 31,0 0 23-15,0 68-16-16,0 115 2 15,2-160-5 1,-2-4 2-16,0 5 7 0,2-3-2 0,-1 5-2 0,1-5-4 16,2 0 3-16,1 2-3 0,1 1 8 0,-2 1-5 15,4-4-3-15,-2-1 1 0,1 0-2 0,1-2 4 0,-1-5 3 16,2 3-4-16,1-3-1 0,-2 3 0 0,4-6 2 0,-3 0 0 16,3 0 4-16,0 1-4 0,-3 0-1 0,6-1 5 15,0 0 1-15,2 0 3 0,-4-1-4 0,5 1 6 0,-1-1 0 0,3 1 5 16,-3-3 2-16,1 1 3 0,3-2-1 0,1 1 0 15,-4-1 8-15,-18-6-3 0,0 0-6 0,0 0-1 0,0 0-1 16,0 0 4-16,72 12-24 16,100 0 18-1,-152-12-18-15,-2 0 1 0,-3 0 6 0,-15 0 15 16,58-13 10 0,-58 13 6-16,0 0 7 0,0 0-2 0,0 0-2 15,0 0 2-15,0 0-4 0,0 0-11 0,109-86-12 16,-38-15 12-16,-67 80-15 0,1-2-1 15,-1-1 1-15,-1-2-8 0,0-2 5 0,0 1 3 16,-3 1-6-16,0 4-5 0,0 0 0 0,0 3 7 0,0-5 2 16,-2 9 10-16,1 0-1 0,-3 1 8 0,-2-2 0 15,1 2 1-15,1-3 4 0,1 1-11 0,-2 2-1 0,0 0-8 16,0 1-2-16,0 1-6 0,2 0 1 0,0-1-1 16,0 5-5-16,0-2 3 0,2-1-1 0,-4 2-21 0,4-3-10 0,-1-1-11 15,2 3-25-15,-3-8-13 0,0 7-30 0,2-2-24 16,-5 3-22-16,4 2-13 0,-2-2-34 0,4-1-14 0,-3 0-25 15,3 11-56-15</inkml:trace>
  <inkml:trace contextRef="#ctx0" brushRef="#br0" timeOffset="-163448.78">13836 18524 1374 0,'0'2'-12'15,"0"0"17"-15,3 0 23 0,-1 1 4 0,-2-1 14 0,-2 1 16 16,1-1 4-16,1 1 9 0,-2 0 15 0,1-3-14 16,-2 2-17-16,1-2-5 0,2 0-7 0,0 0-9 0,0 0-8 15,0-2-3-15,0 2-6 0,0 0-3 0,0 0-7 16,0 0 2-16,0 2-9 0,0 0-7 0,0-1-1 0,0 2-1 15,0 1 0-15,0 2 0 0,0 4 4 0,0 5 1 16,2 2 0-16,1 5-2 0,-2 4 9 0,-1 2-4 16,2 3 0-16,-2 0 1 0,0 1-1 0,1-4 1 0,-1 0-1 0,2-1 4 15,1-3-3-15,-2-3 0 0,1 0 3 0,0-3-2 16,2-2-2-16,-3-3-4 0,4 0 4 0,-2-3 4 16,0 0-19-16,0-1-27 0,-2-4-33 0,2 5-34 15,3-7-29-15,-4-5-13 0,-2 2-65 0</inkml:trace>
  <inkml:trace contextRef="#ctx0" brushRef="#br0" timeOffset="-162915.35">13613 17525 839 0,'0'0'19'0,"0"0"6"15,0 0 17-15,-28-5 0 0,28 5 17 0,0 0-26 16,0 0 36-16,0 0-16 0,0 0-18 0,0 0-4 0,0 0-8 0,0 0 14 15,0 0-11-15,0 0 36 0,0 0-35 0,0 0 23 16,0 0 0-16,0 0 7 0,0 0 1 0,0 0-14 16,0 0-5-16,0 0-9 0,0 0-1 0,0 0-6 0,0 0 2 15,0 0-7-15,127 8 9 0,-112-11-13 16,3 1 7-16,1 2 2 0,-1-6-1 0,1 3 1 0,1-3-2 16,0 0-1-16,1-1-4 0,-3 2 1 0,3-3-5 15,-2 1-1-15,1 0 0 0,-4-1-5 0,1 3 1 0,-3-3-5 16,-3 3 4-16,1 2-3 0,-6-1-3 0,0 0-1 0,-2 4-16 15,-2-3-11-15,-2 6-29 0,0-3-11 0,-2 0-33 16,-2 0-26-16,2 0 0 0,-2 0-20 0,4 2-13 0,-3 1-17 0</inkml:trace>
  <inkml:trace contextRef="#ctx0" brushRef="#br0" timeOffset="-162548.48">13810 17455 1140 0,'2'0'24'0,"-2"2"-21"0,0-2 42 16,0 0-23-16,-2 3 6 0,2 0 9 0,2-1 4 0,-4 5 1 16,2-4-20-16,0 0 21 0,0 0-42 0,0-2 22 15,2 1-4-15,-2 0-11 0,0-1 29 0,3 2 22 0,2 6-2 16,-2-4 2-16,0 6 3 0,1-1-2 0,1 5-1 16,1 1 6-16,0 3-37 0,-4-1-21 0,3 0 1 0,1 1-2 15,-1-1-2-15,1 0 2 0,-2 1 3 0,-1 0-5 0,-1 1 3 16,2 1 4-16,-1-3-8 0,-1 2 4 0,1-1 2 15,-3 2-6-15,3-5 3 0,-2 1 1 0,2-2-2 0,-1 0-4 16,-1-2 7-16,1 0-22 0,1 0-23 0,0 3-27 16,0-6-42-16,-3-7-27 0,4 3-53 0</inkml:trace>
  <inkml:trace contextRef="#ctx0" brushRef="#br0" timeOffset="-161279.81">11387 18697 984 0,'0'0'16'15,"0"0"12"-15,0 0 4 0,-34-8 11 0,34 8-15 16,0 0 44-16,0 0-25 0,0 0 15 0,0 0 7 16,0 0-10-16,0 0 8 0,-20 1 11 0,20-1 25 0,0 0-30 15,0 0 41-15,0 0-5 0,0 0 3 0,0 0-5 16,0 0-5-16,0 0-10 0,0 0 4 0,0 0-10 0,0 0-13 15,0 0-15-15,0 0-17 0,0 0 0 0,0 0-9 16,0 0-11-16,0 0-5 16,18-6 17-1,-18 6 2-15,0 0 9 0,0 0-5 0,0 0-3 0,0 0 5 16,0 0-1-16,0 0-8 0,103-26-14 0,149-23-5 16,-227 49-10-1,-2 0-1-15,-4 0 2 0,2 2-3 0,-1 1-3 0,-4-1 3 16,2 0-2-16,-6 2 2 0,1 0-2 0,0-2 0 15,0 1-6-15,-2 1-17 0,-1-3-10 0,0 2-16 0,-2 0-30 16,1 2-16-16,-2-2-32 0,1 3-22 0,-5-1-31 16,1 3-8-16,0-3-22 0,-3-2-5 0,3 2-4 0,-5 2-27 15,-2 2-14-15</inkml:trace>
  <inkml:trace contextRef="#ctx0" brushRef="#br0" timeOffset="-160997.06">11525 18877 1374 0,'1'1'-12'0,"1"3"7"0,-2-4 17 0,-2 3 16 16,2-2 7-16,-1 5 10 0,-4-2 6 0,5-1 8 15,-3-1 14-15,6-2-2 0,-6 2-17 0,6-4-6 16,2 2-3-16,-4-5 5 0,8 4 8 0,-3-2 10 0,8 2 3 15,-4-2 2-15,11 3-2 0,-3 0-7 0,6-2-5 16,-2 2-13-16,6-1-6 0,-4 1-7 0,4-3 5 0,-1 1-3 16,-2-1 3-16,5-3-5 0,0 0 3 0,-3 0-1 15,3-1-4-15,-4-1-10 0,-1 3-9 0,-4-4-11 16,1 4 4-16,-5 0-27 0,-4 2-16 0,-1 0-40 0,-7 0-27 16,-1 6-49-16,-4-3-40 0,0 3-50 0,-4 0-38 0</inkml:trace>
  <inkml:trace contextRef="#ctx0" brushRef="#br0" timeOffset="-160214.95">10547 17693 1066 0,'0'0'18'0,"0"0"14"0,0 0-13 15,0 0 41-15,0 0-28 0,0 0 19 0,0 0 10 16,-4-29 6-16,4 29-16 0,0 0-15 0,0 0 14 0,0 0-5 16,0 0-24-16,0 0-4 0,0 0 7 15,0 0-3-15,0 0 14 16,0 0 6-16,0 0 2 0,0 0 7 0,0 0 12 0,0 0-4 15,0 0 6-15,0 0 3 0,0 0 0 0,0 0 0 16,0 0-1-16,-2-16-7 0,2 16-2 0,0 0 11 0,0 0 2 16,0 0-10-16,0 0-2 0,0 0-11 0,0 0-3 0,0 0-3 15,0 0-9-15,0 0-9 0,0 0-4 16,0 0-21-16,0 0-15 16,-9 37 13-1,9-18 1-15,-3 9-1 0,3 3 6 0,0 8 0 0,0 3-6 16,0 5 5-16,0 1-2 0,0 6 1 15,3-6 5-15,0 6-2 0,0 4 2 0,0 2-5 0,3 1 2 0,-3 6 0 16,0-4-1-16,0 2 0 0,3 4 3 0,-3-1 0 16,1-5-4-16,0-3 0 0,0-8 3 0,2-4 3 0,-3-2 4 0,3-9-5 15,-3-3-5-15,4-6 4 0,-5-4-4 0,-2-24-32 32,0 0-17-32,0 0-23 0,0 0-22 15,0 0-22-15,0 0-34 0,0 0-17 0,6 52-32 16,-6-52-7-16,0 0-4 0,0 0-26 0</inkml:trace>
  <inkml:trace contextRef="#ctx0" brushRef="#br0" timeOffset="-157679.04">10411 17447 807 0,'0'0'10'0,"0"0"14"16,0-3 5-16,0 1 9 0,-3 2 13 0,3-6 11 16,4 5-16-16,-4-1 34 0,2 2-30 0,-2 3-9 0,4-3-7 15,-4 6-8-15,3-6-13 0,-1 5-6 0,-2-5 14 0,3 5-36 16,-2-2 16-16,1-3-1 0,-2 0-1 0,1 2 19 15,1-2 6-15,4 3 5 0,1 0 1 0,5-1 4 0,0 1 5 16,0-1-1-16,6 0 0 0,0 2-22 0,3-2-5 16,-1-2-2-16,2 0-2 0,2 0 1 0,4-2 0 0,1-2-1 15,2 4 3-15,7-6 8 0,-1 3-6 0,1-3-3 16,-3 1 6-16,0 0-8 0,-5 0 0 0,7-1 2 0,-4 1-3 16,6-1-7-16,-3-2 3 0,3 1 1 0,7 2-7 0,2-3 2 15,5 6 0-15,-4-6-3 0,2 4 1 0,-3-3 0 16,4 2 4-16,-4-1-1 0,0-2 1 0,0 1 5 0,0 2-1 15,-2-1-4-15,1-1-1 0,-4 1 3 0,-2 1-3 16,-2 0-1-16,-2 1 3 0,-4-1-3 0,0 0-1 0,-2 2 6 16,-2-2 1-16,-1 0-1 0,-2 3-1 0,-2-3 0 15,0 0-4-15,-2-3 5 0,1 6-4 0,-1-5 2 0,0 0 2 16,-2 0 3-16,2-2 1 0,1 1-2 0,-4 1 5 16,5-1-2-16,0-2 2 0,-1 2-5 0,1-1 2 0,-2 1-5 15,4 0 1-15,-4 2-2 0,2-3-2 0,-3 4-2 16,-3 0 0-16,-2 0 2 0,-1 0-4 0,3 2 3 0,-3-2-2 15,5 4 0-15,-3 1 1 0,7 0 0 0,-4 1 3 0,4 1-6 16,4 1 3-16,-4-1 1 0,5 1-4 0,-5 0 6 16,4-3 0-16,-2 4 1 0,2-4-1 0,2 0 5 0,3 0 0 15,-3-4-3-15,4 3-2 0,-1-1 4 0,-1-1-3 16,1 0 0-16,0-2 1 0,-2 2-3 0,-1-1-4 0,-3-1 0 16,3 2 10-16,-6 0-8 0,2 1 1 0,-4-1 1 0,-1 3-2 15,-2-3 0-15,-1 3 4 0,0 3-2 0,-1-3-2 16,-1 0 0-16,1 0 3 0,-1 0-2 0,2 0 2 0,-1 0 3 15,2 0-2-15,-1 0 4 0,0 0-2 0,4 0 1 16,1 0 1-16,-1 0 0 0,2 0-2 0,0-3 2 0,3 1-1 16,1 0 0-16,0-1-2 0,0 3-1 0,-3 0-2 0,3-3-2 15,-2 3 3-15,1 0-3 0,-1 3 2 0,-1-3-2 16,2 3 5-16,-3-1 0 0,3-2 0 0,1 2 0 0,-8 1 3 16,4-1 0-16,-5-1-5 0,1 4-1 0,1-3 1 15,1 2 1-15,-1-3-1 0,6 1 0 0,2 1-2 0,4-3-2 16,2 0 7-16,6-3-1 0,-1 2-4 0,5 0-4 15,0 0 6-15,0-3-3 0,1 2 1 0,2-1-1 0,0 1-6 16,0 1 5-16,2-1-2 0,-6 2 4 0,0 0-3 16,1 0 0-16,-5 0 2 0,1 2 2 0,-1-1 1 0,-2 1-2 15,-1 0 5-15,-1 1-5 0,1 1 5 0,0-3 7 0,-2 1-9 16,0 1 1-16,4-2 5 0,-2 1-1 0,-2-2 3 16,3-2 2-16,1 2-7 0,-1-1-6 0,-1-2 5 0,-1 2 3 15,0 0-6-15,-4 0 1 0,-3-2-4 0,1 2 0 16,-7-1 0-16,5-1 4 0,-7 1 1 0,3 1-5 0,-2-1 1 15,2-1-2-15,0 3 0 0,0 0 3 0,2-2 0 16,-4 4-5-16,4-2 2 0,-2 0 5 0,1 3 1 0,-4-3-4 16,5 0 4-16,-1 0-3 0,-1 0-1 0,-3 0 5 0,3 0-2 15,0-5-1-15,-2 5-3 0,4-2 5 0,-1-1-1 16,-2 0 2-16,2 1-1 0,2-4-2 0,-1 4-4 0,1 1 3 16,-2-2 1-16,2 0 4 0,-3 2-4 0,0 0-4 15,-2 1 4-15,-2 1-1 0,1-1 4 0,-2-1-3 0,-1 1 3 16,0-2-7-16,-1 2 0 0,-1 0 7 0,-1-2-2 0,0-2 3 15,-1 4 3-15,-3 0-7 0,4-5-1 0,-1 4 4 16,-2-3-2-16,0-1-1 0,1 3 2 0,-2-1-3 0,2-2-3 16,1 5 4-16,-4-1-1 0,4-3 2 0,-4 1 1 15,-1 3-5-15,5 0-1 0,-4-2 5 0,-1 2-3 0,3 0 3 16,-4 0 0-16,-1 0-2 0,0 2 1 0,-3-2-2 16,0 0 0-16,-2 0 1 0,-1 0 3 0,-1 0-3 0,0 0 4 15,0 0 6-15,0 0 4 0,0 3 12 0,-1-3-1 0,1 4 5 16,-2-3-1-16,-1 1 3 0,2 1-4 0,-1-3-5 15,2 2-3-15,-2-1-6 0,0 1-5 0,0 0-3 16,1-2-1-16,1 1 0 0,0 1-3 0,-2-2-4 0,2 2 0 16,0 1 1-16,-3 2 3 0,3 3 1 0,-1 1-6 0,1 4 1 15,-2 2 5-15,2 6 2 0,0 0-1 0,0 7 1 16,0 0 0-16,2-1-5 0,2 6 4 0,-2-3-2 0,3 2-1 16,-3-1 1-16,1 4-2 0,5-5 1 0,-4 2 1 0,-1 4 2 15,5-4-1-15,-1 2 2 0,-3-2-6 0,4 4 1 16,-5-4 6-16,3 0-3 0,1 1-1 0,-2-2 0 0,-1 3-1 15,4-2 6-15,-5-1 2 0,4 1-3 0,1-1-3 16,-1 3-1-16,-1-3 2 0,-1 1-5 0,2-1 7 0,1 5-7 16,-1-6 1-16,-1-1 6 0,-1 2-3 0,3 5 0 0,-4-4-3 15,3 4 8-15,-4-4-8 0,5 4 2 0,-1 2 0 16,-2 3-2-16,2-4 3 0,-4-1-1 0,5-1 4 0,-1-2-3 16,-4-2 1-16,3-2-1 0,0-3 0 0,-3 1 0 0,3-2-3 15,0-3 1-15,-3 3-3 0,0-4 3 0,0 1 4 16,0-4-4-16,-3 3-1 0,4 0 1 0,-4-3 4 0,0 1-2 15,2 2 2-15,-2-1 0 0,0 1-3 0,0 0 3 16,0-3 0-16,0 3 0 0,0-2 0 0,0-1 0 0,0 2-3 16,0-3 1-16,0 1-3 0,0-3 3 0,0 2 0 0,0-4 2 15,3 5-9-15,-3-8 5 0,0 6 1 0,0-5-4 16,4 2 3-16,-2-2 3 0,0-1-5 0,2 2 2 0,-2-1 5 16,-1 2-3-16,3-3-1 0,-4 0 5 0,0 1-5 15,2 2-1-15,0 0 5 0,-2-1-6 0,1 1 4 0,-1-1-2 16,3 4-1-16,-3-5 0 0,1 4 3 0,-1-3-4 15,0-1 3-15,0 0-3 0,2 0-3 0,-2-4 5 0,0 1-1 16,0-3-1-16,0 3 1 0,0-1 2 0,0-3-3 16,0-2 1-16,0 5 6 0,0-4-7 0,0 1 3 0,-2 1-3 15,2-2 2-15,0 2-3 0,-1-3-1 0,1 3 4 16,-3-2-1-16,3-1 0 0,0-2-1 0,0 5 3 16,-1-5 1-16,1 1-2 0,0 1 1 0,0-2 3 0,-2 1-5 15,0-1 2-15,2 0 2 0,-4 0-2 0,4 0-7 0,0-1 11 16,-1 1-4-16,-1-2 5 0,-2 2 0 0,2-1 1 15,0-1-1-15,-2 2 2 0,1-3 4 0,-3 1-6 16,0-1 1-16,2-1-7 0,-4 1 1 0,-1 0-2 0,2 1 0 16,-7-1-1-16,5 0-2 0,-6 0-2 0,5 0 2 15,-5 1 2-15,0 1-7 0,-3-3 4 0,-1 1 1 16,-3 1-3-16,-2 2 6 0,-4-2-3 0,1 2 2 0,-5 0-1 16,1 0 7-16,-5 0-2 0,0 0-4 0,-3-1 0 0,-1 1-3 15,-1-1 2-15,-3-1 1 0,-1-3 3 0,1 3-3 16,-4 0-2-16,2-2 5 0,-2 2 1 0,2 1-1 15,-4-1 1-15,2 2-3 0,0 0-3 0,0-3 0 0,1 3 4 16,-1 3-3-16,-3-3 1 0,2 0 2 0,2 2 9 16,4-1-6-16,-4 1-5 0,4 1 2 0,-1-2-1 0,1 3 2 15,1-4-2-15,0 2 0 0,-2-2-12 0,-2 3 8 0,1-3 9 16,3 0-4-16,-1 2-7 0,1-2 4 0,0-2 4 16,2-1-2-16,-3 2 0 0,2 0 1 0,-3-1-3 15,4-1 4-15,-5-2 5 0,5 2-6 0,-5 0-3 0,3-1-1 16,1 1 5-16,1 0-1 0,-1 1-4 0,1-1-1 15,0 0 4-15,2 0 2 0,1 1 1 0,2-2 4 0,0 1-5 16,0-1 0-16,2 2 5 0,-3-1-5 0,5 3 4 16,-2-5-1-16,0 4-1 0,2-3-5 0,-1 2 1 0,1-1 4 15,2 1-1-15,7-2 1 0,-2 4-4 0,1-2-3 16,1-1 4-16,-2 0 2 0,4 1-3 0,-2 0-5 0,0-1 7 16,-4-2-4-16,0 5 0 0,4-3 4 0,-2 0-5 15,0-1 3-15,3 3 3 0,2-2-2 0,-4 2-7 16,3 0 6-16,-3 1-3 0,-1-3-4 0,4 6 6 0,-3-3-1 15,-3 0 0-15,2 0 1 0,-3 0-1 0,0 1 2 0,-1-1 1 16,2 0 4-16,-1 1-3 0,-1-1 2 0,-2 0-6 16,3 0 4-16,0 3 1 0,-3-3 0 0,2 0-5 15,-1 0 2-15,1-3 0 0,-2 3 0 0,3 0 3 0,0 0-5 16,-3-1 2-16,2 1-3 0,-1 0 4 0,2 0 1 16,-1 0-4-16,-1 0-2 0,-2 0-2 0,5 0 10 0,-5 0-4 15,1 0-2-15,-3 0 4 0,2-1 2 0,-2 1 1 16,3 0 0-16,-3-3 2 0,0 3-9 0,-6 0 7 0,2-3 3 15,5 3-5-15,2-2-2 0,-2 2-4 0,1-1 0 16,1-1 4-16,0-1 1 0,3 2-8 0,3-2-1 0,-5 1 5 16,-3 1-7-16,1-2 11 0,-1 3 0 0,2-2-9 15,-3 0 4-15,0 1 0 0,4-1 2 0,-4-1-2 0,0 1 2 16,-2-1-3-16,1 1-1 0,-4-2 5 0,4 3-2 16,-1-3 4-16,-3 1 0 0,0 1-1 0,2-2-1 0,3 1 0 15,-4 2-1-15,2-3 2 0,-1 0-2 0,2 1-1 16,1 0-1-16,-1 1 4 0,-1-3-3 0,1 2 0 15,-1-2 0-15,2 2 1 0,0-2 0 0,2 2 2 0,0-1-1 16,-2-1-2-16,1 3 3 0,1-2 3 0,-1 0-3 16,-1-1 0-16,0 1 1 0,3 0 1 0,-3 0-2 0,0 0-1 15,4 0 1-15,0-1-2 0,5 2 3 0,3-2-1 16,0 0-3-16,5 2 2 0,-1-1 2 0,4 1-2 0,-1-3 0 16,1 1 0-16,0 1-2 0,0 0-7 0,0-1-2 15,0 2-5-15,4 1-1 0,0 2-8 0,1-3-10 0,1 3-11 16,2-2-12-16,-3 7-14 0,3-5-3 0,3 2-34 15,-4-2-34-15,3 0-9 0,-3 0-53 0</inkml:trace>
  <inkml:trace contextRef="#ctx0" brushRef="#br0" timeOffset="-140307.72">17800 18108 1841 0,'5'8'1'0,"-10"-5"4"0,3 2 7 16,0-4-1-16,4-4 2 0,0 5 0 0,2-7 25 0,3 8 21 16,-3-9 9-16,9 7 3 0,-4-2 8 0,6 2-1 15,-2-2-1-15,7 2 9 0,-4 6-21 0,5-7-10 16,-3 5 0-16,3-2-3 0,-3 4-3 0,0-4-6 0,4 5 2 15,1-8-7-15,-1 8-4 0,2-7-11 0,0 3-8 16,2 0-7-16,-1-2-8 0,3 0 7 0,1 4-2 16,-1-3-2-16,1 1-1 0,-1-1 4 0,2 0-4 0,-1-1 0 15,2 1 3-15,1-1-6 0,-4-2 2 0,3-2 5 16,1 0-3-16,-1-1-6 0,2-2 6 0,0 0-1 16,0-4-2-16,0 1 4 0,0-1-3 0,-3 1-7 0,0-3-37 15,-3 5-15-15,-4-4-40 0,-4 13-40 0,-5-1-30 16,-4 3-37-16,-4 4-29 0,-2-3 6 0,-4-3-4 0,-4 8-25 15</inkml:trace>
  <inkml:trace contextRef="#ctx0" brushRef="#br0" timeOffset="-139941.95">17924 18542 1553 0,'0'4'13'0,"3"4"11"0,7-4 8 15,-8-4 23-15,-1 3 15 0,-1-2 11 0,0-1 18 0,0-4 14 16,3 2 1-16,-3-3-13 0,5 2-5 0,-5-2-15 0,3 4-6 16,-3-1-3-16,0 0-16 0,2 2-8 0,-2 0-14 15,0 2 3-15,2-4-1 0,0 2-5 0,-1 0 0 16,5 0-6-16,3 0 3 0,3-3-5 0,0 0 1 0,7 1-3 15,1 2 2-15,6 0-6 0,-2 0-6 0,2 2 1 16,3 1-6-16,-1 2 2 0,4-2 2 0,1 2 5 0,0-2-2 16,1 0 4-16,3-1 1 0,4-2-3 0,-2 0 0 15,3 0-2-15,-3-2-5 0,1-1 1 0,-4 0-4 16,-1-2 2-16,-4 4-6 0,-3-3 3 0,-4 1 0 0,-6-2-4 16,0 3 1-16,-3-2-14 0,0 1-20 0,-4 1-28 0,-4 2-21 15,-1 0-31-15,0 2-27 0,-6 3-37 0,0-1-24 16,-4 1-27-16,0 0-17 0,0-2-8 0,-1 2-31 15</inkml:trace>
  <inkml:trace contextRef="#ctx0" brushRef="#br0" timeOffset="-139341.32">18756 17693 2002 0,'0'-15'14'15,"0"-2"32"-15,3 6 24 0,-6-1 10 0,-1 7 24 0,0-3 6 16,0 5 5-16,3 2 2 0,-4 2-10 0,4 2-35 15,-2-3-20-15,3 0-7 0,0 0-23 0,0 0 6 16,0 0-5-16,0 0-19 16,0 0 12-1,0 0 0-15,0 0-2 0,36 39 10 16,-25-29-13-16,4 1 2 0,0 2-2 0,3 0 4 16,5 0-10-16,-7 3 0 0,4-1 5 0,2 3-5 0,1 1-3 15,7 4 3-15,-3-2-4 0,2 2-3 0,0 2 1 16,9 0 6-16,-3-3-8 0,-2 6 6 0,0-7-1 15,-3 3 1-15,-3-2 1 0,-3-1-4 0,0-2 1 0,-6 0 1 16,3-1 3-16,-4 3-3 0,-3-8 2 0,0 0-2 16,-2 4 1-16,0-9-3 0,-3 4-3 0,-2-1 6 0,2-2-1 15,-1 3-3-15,-1 0 0 0,1-3-2 0,-5 1 1 16,1 1 7-16,1 2-4 0,-1-5 1 0,-4 7-4 16,0-7 2-16,2 4 1 0,-4-1 4 0,2-1-8 0,0-1-2 15,-1-1 4-15,-2-3-5 0,1 0 7 0,-1-2-5 0,0-1 2 16,2 1-1-16,-2 0 10 0,0 1-3 0,0 1 1 15,-3-1-2-15,-2 1-1 0,1 2 8 0,-2-1-2 16,-6 2 3-16,-1 2-1 0,-1 1 2 0,-3 1 7 0,-4 1 7 16,-4 1 7-16,3 4-5 0,-8 0 3 0,1 0-4 15,1 1-1-15,-1 0-2 0,-1 2-7 0,2 0-4 0,1-2-9 16,3 1 2-16,6-2-6 0,-1-2 0 0,4-1 0 16,3-3-6-16,7-3-21 0,2-3-31 0,6-1-17 0,-3-3-39 15,5 1-14-15,-2-1-55 0,4 1-43 0,-4 2-55 16,3-5-9-16,-3 2-46 0</inkml:trace>
  <inkml:trace contextRef="#ctx0" brushRef="#br0" timeOffset="-137573.41">19978 17876 1408 0,'0'0'18'16,"0"0"14"-16,0 0 1 0,0 0 10 0,0 0 9 16,-14 2 13-16,14-2 9 0,0 0 9 0,0 0-8 0,0 0-7 15,0 0 2-15,0 0 10 0,0 0 2 0,0 0-3 16,0 0-10-16,0 0-2 0,0 0-1 0,0 0-5 0,0 0 4 15,0 0-19-15,0 0-11 0,0 0-8 0,0 0 8 16,0 0-14-16,0 0 8 0,0 0-16 16,0 0 4-1,59 16-1 1,-59-16 1-16,120 57-11 0,-104-42-1 16,1-1 2-16,-3 2 1 0,1-2 0 0,-1 2-4 15,-4-1-3-15,4 1 2 0,-5 1-4 0,-2-1 2 16,1 2-2-16,-4-2 1 0,2 2 1 0,-3-2 0 0,-3-3-1 15,3 1 1-15,-3-1 1 0,-3-1-2 0,3 4-2 16,-3-5 2-16,3 4-1 0,-3 0 0 0,0 0 4 0,3-15 14 47,-9 26-2-31,-6-77-5-1,15 39-14-15,0 1-5 0,3-4 11 16,-1 2-3-16,1 0-3 0,1 0 2 0,-1 0 5 0,-3-4-3 15,6-4 0-15,-4 1 9 0,2 2-13 0,-1-1 5 16,0 0 2-16,0 1-2 0,0 0 0 0,2 0-2 16,-1-1 1-16,2 3 6 0,0 1 7 0,2-3-5 0,-4 5-3 15,6-1 9-15,1 1-1 0,-2 3 10 0,0 0 0 16,3 2-8-16,-1 1 1 0,-2 2-2 0,0 1 1 0,1 1-8 16,-5-2-5-16,-5 5-21 15,35 29 32 1,-35-29 4-1,0 0 1-15,0 0 11 0,0 0-13 16,53 120-8-16,-53-120 10 0,0 0-1 16,30 151-8-1,-2-38 4 1,-28-113-33 0,3 35 16-1,-3-35-4 16,0 0-14-31,0 0-7 0,0 0 8 16,0 0-4-16,-18-20 11 0,18 20-11 16,0 0 9-16,-7-62-4 15,7 62 3 1,43-199 12 0,-43 199 36-16,0 0-10 0,0 0 2 0,0 0 0 15,0 0 2-15,0 0 2 0,76-138-6 0,-76 138 0 16,68-50-26-1,-16 76 0 17,-52-26 24-32,0 0 0 15,114 146-18-15,-39 9 14 32,-75-155-56-17,0 0 1-15,0 0-34 0,0 0-17 0,0 0-32 16,0 0-34-16,31 105-36 0,-31-105-45 0,0 0-37 0,0 0-30 15</inkml:trace>
  <inkml:trace contextRef="#ctx0" brushRef="#br0" timeOffset="-136474.08">21172 17852 1332 0,'-5'5'5'0,"0"1"24"0,5-4 11 0,0 1 11 0,0-3 17 15,0 3 18-15,0-1 19 0,0-10 20 0,5 5 20 16,-4-6-19-16,7 7 1 0,-7-5 14 0,3 4-7 0,0 3-11 15,-4-2-1-15,1 7-7 0,-2-10-20 0,2 10-4 16,-2-8-12-16,2 6-16 0,-2-3-13 0,5 0-3 0,-7 0-19 16,6 0-12-16,-2 0-4 0,1 0-7 0,-2 0 5 15,4 0-10-15,0 0 6 0,1-3 1 0,4 3 0 0,6 0-4 16,0-2 2-16,3 2 7 0,5 0-6 0,-1 2 3 0,4-2-1 16,-2 3-9-16,0 0-1 0,-5 2 5 0,2 0-3 15,-3 0-4-15,1 1 2 0,-5 2-1 0,1 0-1 0,-3-1 3 16,-2 3 2-16,-1 1 0 0,1-1 2 0,-5 2 8 15,3 3-8-15,-5-4 2 0,3 4-4 0,-4 3 5 0,-2 1-5 16,0-1-1-16,-4 1 1 0,0 4-5 0,-2 0 8 16,-2-1-4-16,1 0 2 0,-2-3-1 0,1-2 2 0,-2 1-3 15,1-6-2-15,2 2-4 0,-2-2 2 0,0-6 0 16,1 4-4-16,1 0 3 0,-2 0-3 0,-1-3 4 0,5 6-2 16,-3-9 5-16,1 5-3 0,-1-2 0 0,1 1 2 15,-1 0-5-15,-1-3 2 0,2 0 0 0,-4 0 3 16,2-1-2-16,-3 0 0 0,3-1 0 0,-3-3 5 0,3 0-3 15,2 1 0-15,-2-1 2 0,-2-1 2 0,8-4 0 16,-3 2 3-16,2-3-2 0,-1 3-7 0,5-4 5 0,-3-1-3 16,3-4-3-16,0 2-3 0,0-3-1 0,3-2 0 15,-3 3 3-15,6-1 3 0,-1 2 3 0,-1-1-2 0,2 6 6 16,-1-6 1-16,2 6-5 0,-1-4-2 0,0 2 0 0,2-6 3 16,-4 4-3-16,2-4 4 0,2 2-2 15,-4-1-3-15,2 2 1 0,0-1 4 0,2-1 1 0,-4 4-7 16,6-1 5-16,0 3-2 0,-3-4-3 0,0 5 5 15,4 1 1-15,-2-3-7 0,3 4 2 0,-5 3 7 0,2-4-12 16,-1 2 6-16,-1 0-1 0,-3 1-2 0,0 0 6 0,1 2-5 16,-1 0 2-16,-3 0-2 0,1 0 6 0,0 2-2 15,2-2 3-15,-3 3-2 0,4 0-1 0,0-1 6 16,-4 3-4-16,5-5-3 0,0 2 2 0,-3-1 1 16,1 4-1-16,1-4-2 0,1 0-3 0,-2 3 0 0,-1 0 2 15,2-4 5-15,-2 4-3 0,0-2 0 0,1 4-4 16,-4-1 4-16,4 0 5 0,-2 0 2 0,0 3-5 15,-2 0-2-15,1 1 2 0,-1 3-1 0,-1-2 3 0,1-2-3 16,-4 4-1-16,2-2 0 0,0 1 6 0,2-1-2 16,-4-1-1-16,2-1-2 0,-1-1 3 0,2 2-3 0,-2-7-2 0,1 8-3 15,1-9-4-15,-1 3 6 0,2 2 2 0,0-4-5 16,0 6-2-16,-2-8 7 0,2 5-1 0,-2-2 2 16,2 3 3-16,0-1-4 0,0 2-1 0,2-4 7 15,0 3-1-15,-2 3-5 0,2-7-2 0,-1 4 6 0,1-6-6 16,2 8 2-16,-1-7 0 0,-1 6-2 0,2-6-3 0,2 6 6 15,2-1 7-15,-4 1-13 0,5 1 9 0,-1-3-2 16,4 0 1-16,-2 0 3 0,4-5 2 0,-4 0-2 16,5-3-1-16,3 2 1 0,1-7-6 0,0-1 4 0,-1-3-4 15,1 1-25-15,1-5-29 0,-1-1-33 0,-5 6-25 16,0-2-37-16,-4 3-31 0,0 1-34 0,-6 4-38 16,-4-3-16-16,6-7-6 0,-7 9-15 0</inkml:trace>
  <inkml:trace contextRef="#ctx0" brushRef="#br0" timeOffset="-136106.31">22186 17723 1868 0,'0'0'28'0,"3"-4"18"16,3 4 18-16,-6-3 22 0,6 3 5 0,-6 0 20 0,8 0 9 16,-10 0 9-16,5 0-28 0,-3 2-13 0,0-4-15 15,0 5-18-15,-5-3 2 0,1 4-13 0,-2-3 0 0,6 4-4 16,-3-6 0-16,1 2-4 0,-2-1-4 0,3 2-5 15,1-1-6-15,0 1-1 0,-8 4-1 0,1 0-2 0,-1 6 2 16,-1 3 0-16,3 4 1 0,-3 2 3 0,0 2-4 0,-1 3-5 16,2 1-7-16,1-4-1 0,-1 3-8 0,-1-1 2 15,0 2 0-15,-6 1-2 0,6 1 4 0,-4 1-4 16,0-4 0-16,-2-2-22 0,1 2-24 0,0-8-12 0,4 3-38 16,-3-3-30-16,2 3-30 0,-1-5-34 0,1 9-26 15,2-10-32-15,4-2 4 0,-3 4-60 0</inkml:trace>
  <inkml:trace contextRef="#ctx0" brushRef="#br0" timeOffset="-135790.5">21881 17818 2093 0,'0'-10'22'0,"0"10"20"0,3-8 14 0,3 8 4 0,-8 2 30 15,4-2 13-15,-2-2 2 0,0 2 1 0,0 2-25 16,1-2-19-16,-1 6-13 0,2-4 5 0,0 6 25 0,2-3-9 16,3 1 2-16,1 1 5 0,2 1 8 0,2 0 4 15,0 3 5-15,3 2-3 0,3-3-53 0,1 3 1 0,-2 0 0 16,4 6-1-16,-3-4-10 0,-2 5-1 0,-1-2-6 0,-3 2-4 16,3-2-3-16,-3 3-4 0,2-2-3 0,-1 1-6 15,2-2 2-15,2 4 1 0,-1-2 1 0,2-4-6 16,-4 0 1-16,0-5 1 0,1 2 1 0,-4-4-6 0,1 3-12 15,-7-5-20-15,0-2-22 0,-5 1-25 0,6 2-42 16,2 0-41-16,-8 5-49 0,-3-1-54 0,-4-3-65 0,17 4-37 16</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23T09:42:01.606"/>
    </inkml:context>
    <inkml:brush xml:id="br0">
      <inkml:brushProperty name="width" value="0.05292" units="cm"/>
      <inkml:brushProperty name="height" value="0.05292" units="cm"/>
      <inkml:brushProperty name="color" value="#FF0000"/>
    </inkml:brush>
  </inkml:definitions>
  <inkml:trace contextRef="#ctx0" brushRef="#br0">1842 2426 1340 0,'4'-1'34'0,"0"-2"27"0,-12 3 20 16,1 0 19-16,3 0 10 0,4-5 21 0,10 2 20 0,-1 0 18 16,-2 3-10-16,-7 0-18 0,2 0 5 0,-4 3-7 15,-2-3-2-15,-2 8-13 0,0-8-17 0,0 8-17 0,-1-7-23 16,2 3-15-16,-1-1-25 0,3-2-8 0,3 1-15 0,0 1-11 15,0-3-4-15,0 5-4 0,0-2 7 0,-1 8 6 16,1 1-6-16,-4 6 3 0,0 1 5 0,1 8-1 0,-1 0 6 16,1 7-2-16,-2-2-5 0,2 3 0 0,-1-7 2 0,4 4 0 15,0-1 0-15,0 0 4 0,0 3-7 0,4-4 7 16,-1 2-6-16,0-2 5 0,0 2-4 0,3-2-2 0,-1-1 4 16,1-7 1-16,1 6 3 0,-1-10-5 0,-1 4-5 0,5-2-12 15,-4-2 3-15,2-3-15 0,2 0-24 0,-4-3-3 16,2-4-10-16,-1 1-11 0,-1-5-16 0,0 0 9 0,1-3-23 15,-7-2-3-15,0-1 9 0,-4 2-20 0,1-2-18 0,-3 2-10 16,0-4-23-16,3-3-4 0,-3 2-13 0,0-2-17 0</inkml:trace>
  <inkml:trace contextRef="#ctx0" brushRef="#br0" timeOffset="349.78">1865 2449 1485 0,'-4'-8'24'0,"-2"3"33"15,12 0 20-15,-14 4 21 0,5-4 20 0,0 0 12 16,2-1 6-16,2 4 24 0,2-1-12 0,2 5-29 0,-1-1-19 16,-1 1-21-16,0 1-19 0,-3-2-17 0,0 3-5 0,0-4-22 15,3 3-16-15,0-2 0 0,1 1-3 0,0 1 2 0,3 2 2 16,-1 2 3-16,0 1-4 0,4 0 2 0,1 5 0 15,4-2-4-15,0 4 4 0,0-1-1 0,0 1-3 0,3 1 5 16,1-1 2-16,-1 1-8 0,0 1 6 0,-1 3-1 0,4 1-2 16,-3-2 1-16,1 1-3 0,-1-1 0 0,-2 3-2 0,1-3 5 15,-1 2-1-15,-1-3 0 0,-1 1 3 0,-2 0-3 16,1-2 0-16,-4 4 1 0,2-7-1 0,-4 4 1 0,1-2 2 16,-1-2-6-16,-2 1-3 0,-2-5-31 0,1-4-10 0,-1 2-43 15,-3-2-11-15,0 3-38 0,-3-1-27 0,-1 3-36 16,1-7-42-16,-2 4 5 0</inkml:trace>
  <inkml:trace contextRef="#ctx0" brushRef="#br0" timeOffset="601.62">2650 2362 2011 0,'2'-8'25'0,"-2"8"31"0,4 0 12 0,-12 0 8 0,1 0 3 16,2 2-1-16,1-2 8 0,-2 4 4 0,3 1-15 0,-2-4-29 16,4 6-16-16,-3-4-5 0,3 4-5 0,-3-4 4 0,-2 7-10 15,3-2-6-15,-5 5-13 0,-1 3 1 0,2 0 10 0,-2 0-8 16,-3 5 2-16,4-3-3 0,-1 3 2 0,0 2 4 16,2-1 8-16,-1 0-8 0,1 0-7 0,2 2 7 15,-5-2 3-15,5 3-4 0,-4 0 2 0,3-2 1 0,-3-1-23 0,2 2-14 16,-2-3-2-16,1 0-6 0,1-3-22 0,-2 3-16 15,-3-3-15-15,0 2-24 0,0-1-8 0,0 0 1 0,2 3-26 16,-1-10-17-16,8-6 21 0,-3-1-2 0,4-1-19 0,-2-4-28 16</inkml:trace>
  <inkml:trace contextRef="#ctx0" brushRef="#br0" timeOffset="900.44">2552 2473 1519 0,'9'-14'19'0,"-1"2"34"0,3 1 17 0,-6 5 14 15,0-2 17-15,-1 0 16 0,-1 3 9 0,0 2-2 16,-3 1-11-16,0 2-37 0,0 1-20 0,0 3-10 0,0 1-19 16,0-2-12-16,0 2-9 0,0 3 2 0,0 3-3 0,0 0 15 15,2 6 4-15,2 0 6 0,-1 4 6 0,3 1-1 0,-3 5 2 16,5-4 4-16,-1 6-6 0,1-5-9 0,-1 4-5 16,1 2-7-16,1-1-6 0,0 2-3 0,1-1 3 0,0 2-8 15,1 0 0-15,1 2 3 0,-2 0 2 0,2-5-5 0,-1 2 5 16,4-7 0-16,-6 4-5 0,4-1 4 0,-4-1 2 15,0 3-2-15,2-4-1 0,-2 5 4 0,1 2-1 0,-4 1-5 16,2-2 4-16,4-2 2 0,-5-1-4 0,2-1-3 0,0-4-10 16,0-2-28-16,0-5-16 0,1 3-31 0,-5-7-19 0,3 0-41 15,-1 1-19-15,-1-3-55 0,1-6-15 0,-5 2-48 16</inkml:trace>
  <inkml:trace contextRef="#ctx0" brushRef="#br0" timeOffset="1584.02">3353 2766 1536 0,'9'2'32'16,"-7"-10"41"-16,5 0 8 0,-1 1 26 0,-3 2 17 16,0-2 15-16,0-3 30 0,-1 6 11 0,-4 0-14 15,2 0-21-15,-3 7 10 0,-3-5-14 0,4 5-7 0,-9-6-2 16,9 1-20-16,-7-2-4 0,5-5-13 0,-1 4-22 0,-1-5-11 15,3 2-16-15,-3 1-9 0,0 1-14 0,-1 3-8 16,1-2-5-16,-3 3-10 0,2-2 2 0,-4 3-9 0,3 0-6 16,-1 2-5-16,-7-1-7 0,1 6-7 0,0 0-6 15,-3 3 2-15,0 0 1 0,-1 5-1 0,-5-2 9 0,4 7 2 16,-1-3 8-16,3 5-3 0,2-1 4 0,-1 2 1 0,4-2-1 16,2 2 1-16,5 1-1 0,-3-2-5 0,3-1-2 15,6 2 4-15,0-4-2 0,0-2 1 0,6-2-6 0,-1-2 0 16,5 1 6-16,-1-7 0 0,6 5-1 0,2-7 7 0,2 4 8 15,-2-4-7-15,4-1 4 0,1 3 7 0,2-4-5 16,0 1 4-16,0-3 4 0,-4 0-2 0,3 0-6 0,0 0 10 16,-5 0 1-16,4-5 3 0,-7 4-3 0,0-5 5 15,-4 4-3-15,2-4-14 0,-4-1-10 0,0 0-9 0,0-6 0 16,-3 0-8-16,0-3 7 0,-1-2-8 0,1 0-2 16,-5-4 20-16,2-2 5 0,-3 4 6 0,0 2 5 0,-3-2-3 15,2 6 1-15,1-2 1 0,-2 5 6 0,0 3 3 0,-2 3 11 16,4 1 9-16,-3 0 0 0,3 7 8 0,-6-3-2 15,4 1 9-15,-2-1-2 0,4 1-11 0,0-1-4 0,0 0-8 16,0 4-7-16,0-4-3 0,0 1-3 0,3-1-5 16,-2 3-1-16,1-3 1 0,-2 3-5 0,0 0-3 0,0-1 8 15,0 2-2-15,-2 1-1 0,2 0 2 0,0 2 1 16,0 4 4-16,0 0-1 0,4 3 4 0,-3 0-5 0,2 4 0 16,0 2 8-16,1 0-2 0,0-2-4 0,0-1-2 0,-1 4 7 15,0-4-6-15,-3-3 0 0,3 5 3 0,-1-9-5 16,-1 5-5-16,3 0-29 0,-2-8-17 0,5 2-40 0,-5-3-36 15,4 6-40-15,-6-8-54 0,0 8-58 0,3-14-33 16</inkml:trace>
  <inkml:trace contextRef="#ctx0" brushRef="#br0" timeOffset="1950.79">4100 2606 1700 0,'6'-3'27'0,"-4"3"21"0,-4-6 13 15,2 6 14-15,0 0 28 0,-3 0 2 0,2-4 21 16,1 6 21-16,-2 3-22 0,1-4-5 0,-2 9 3 0,0-7-10 15,-1 7-23-15,0-7 0 0,0 2-19 0,1 0-19 16,0-2-7-16,-2-1-16 0,2 2-16 0,-1-2-6 0,4 2-3 16,-6 3-2-16,1 2-6 0,-2 5 0 0,-5-1 1 15,1 4 2-15,1 2 6 0,-5 2-4 0,-3 1-2 0,6-1 1 16,-3 2 1-16,0-3-11 0,0 2-21 0,3-2-13 0,-1-6-17 16,5 6-25-16,-2-11-9 0,2 9-34 0,-2-5-10 15,2 1-20-15,-1-2-8 0,-1-1-21 0,4 1-16 16,1-4 22-16,-2 0-30 0,1-3-22 0</inkml:trace>
  <inkml:trace contextRef="#ctx0" brushRef="#br0" timeOffset="2267.6">3816 2684 2056 0,'4'-13'27'0,"1"10"38"16,-2-7 24-16,0 10 20 0,-3 3 12 0,0-4 15 0,0 1 12 15,3 1 8-15,-3 8-22 0,-3-9-30 0,6 6-17 0,-6-5-22 16,3-1-12-16,0 2-11 0,3 1-12 0,-3-3-10 16,0 0-4-16,0 3-8 0,4-1-7 0,-4 1 1 15,0 0-2-15,2 2-3 0,2 3-1 0,1 0 5 0,2 5-1 16,5 1 2-16,0 2 1 0,2 1-3 0,2 2 5 0,1 1-2 16,-1-1-1-16,2 1 1 0,0 1-3 0,-4-1 0 15,2 1-4-15,2-2 9 0,-6 2-2 0,3 0 3 0,-2-3-3 16,1-4-3-16,-1 3 8 0,-1-1-3 0,0-8 3 15,0 6-13-15,-1-9-15 0,-1 7-12 0,2-3-11 0,-5 3-26 16,1-9-15-16,-2 3-39 0,-3 1-24 0,2-2-19 0,-5 0-37 16,0-2-30-16,0-6-31 0,0 1-27 0</inkml:trace>
  <inkml:trace contextRef="#ctx0" brushRef="#br0" timeOffset="3984.54">5108 2396 1736 0,'0'0'23'16,"0"0"25"-16,36-30 16 0,-36 30 15 0,0 0 16 15,0 0 9-15,0 0 7 0,0 0 26 0,0 0-11 0,0 0-19 16,18-12-12-16,-18 12-1 0,0 0-12 0,0 0-1 16,0 0-5-16,0 0-25 0,0 0-14 0,0 0 1 0,0 0-10 15,0 0-12-15,0 0-18 16,0 0-17 0,4 16 12-1,5 34 17 16,5 49-6-15,11 101 1 15,-25-200 15-15,32 151-14 0,14-66 3-1,-46-85 9 16,48 25-16-31,-48-25 17 16,66 13-3 0,-66-13 1-1,57 0-14-15,-57 0 18 16,67-21-15 0,34-26 8 15,-101 47 4-16,28-25 5 1,-28 25-6-16,0 0 9 0,0 0-8 16,0 0 10-16,37-100-13 0,-37 100 3 15,0 0 9-15,0 0-3 0,0 0 5 0,0 0-3 0,0 0 6 16,0 0-6-16,3-75-8 0,-3-18-3 0,-6 80-7 16,2 0-5-16,-1-2 1 0,-2 1-4 0,2 1 0 0,-1 0 0 15,0 1 5-15,2-2-5 0,-1 1-12 0,0 0-9 16,1 4-15-16,0-3-7 0,2 6-14 0,-1-3-18 15,3 3-31-15,0 1-29 0,0-3-27 0,0 7-43 0,-4 1-52 16,4 0-72-16</inkml:trace>
  <inkml:trace contextRef="#ctx0" brushRef="#br0" timeOffset="4585.17">6018 2840 1588 0,'4'7'20'0,"-2"-8"16"0,-2-6 18 16,-6 10 14-16,6-3 10 0,0 0 12 0,0-8 24 16,0 10 7-16,0-6-10 0,0 6 1 0,0 2-2 15,0-4-8-15,0 6-7 0,0-4-10 0,0 9-20 0,0-11-3 16,0 5-13-16,0-2-19 0,-3 0-15 0,3-3-7 15,0 0 1-15,-4 5-8 0,4-5-3 0,0 5-6 0,0 0 6 16,0 2 4-16,0 3 0 0,4 4 1 0,-1 5-1 16,-3-5 9-16,4 3 2 0,0 4 8 0,0-5-7 0,-1-2-1 15,-3 6-1-15,3-2 2 0,2-5 2 0,-2 2-6 16,1-1-5-16,-4 2-2 0,6 2 3 0,-1-2-27 0,-1-7-11 16,3 1-41-16,-3-3-47 0,-3 1-24 0,3-3-31 15,-2-3-37-15,1-4-51 0,5 2 4 0</inkml:trace>
  <inkml:trace contextRef="#ctx0" brushRef="#br0" timeOffset="6269.13">5928 2002 1683 0,'-1'-1'33'0,"-2"1"25"0,1 3 18 16,-1-3 22-16,3 0 9 0,0 3 4 0,0-2 21 16,-4-2 19-16,8 2-31 0,-4 0-15 0,0-1-4 0,0 1-13 15,3-2-4-15,-1 2-2 0,1-1-21 0,3 0-15 16,-2-1-2-16,0 0-8 0,3 0-16 0,-7 1 3 16,19-7-18-1,-19 7 21 1,77-17-12-1,68-14 1 1,-133 28-14-16,-12 3-34 16,0 0-14-16,0 0-16 15,0 0-34-15,0 0-31 0,0 0-35 0,63-9-37 0,-63 9-39 0,0 0-34 16,0 0 20-16,0 0-30 0</inkml:trace>
  <inkml:trace contextRef="#ctx0" brushRef="#br0" timeOffset="6585.93">6151 2008 2166 0,'0'0'32'0,"0"0"19"0,-20 7 16 15,20-7 7-15,0 0 0 0,0 0 2 0,0 0 1 16,0 0 1-16,0 0-28 0,0 0-20 0,-20 15-16 0,12 3-29 31,51 123 25 0,-38-122-4-31,1 1 0 0,2-1-1 0,-7 3 0 16,4-2-3-16,-2 0 0 0,-2 0 0 0,1 1-1 16,-2-1-1-16,0-6-29 0,0 6-11 0,0-10-28 15,0 4-23-15,0-1-30 0,-2-2-38 0,2 0-45 0,2-7-23 16,-2 4-39-16</inkml:trace>
  <inkml:trace contextRef="#ctx0" brushRef="#br0" timeOffset="7253.52">6870 2059 1762 0,'0'0'30'15,"0"0"22"-15,0 0 29 0,0 0 8 0,0 0 22 16,15-21 21-16,-15 21 9 0,0 0 32 0,0 0-23 0,0 0-11 15,0 0-24-15,0 0 2 0,0 0-25 0,0 0-18 16,0 0-15-16,0 0-34 0,0 0-4 0,0 0-38 16,-36-23-16-16,36 23 11 15,0 0 2-15,0 0 3 0,0 0-8 0,0 0 3 0,0 0 3 16,0 0-2-16,-75 12-5 0,75-12 3 0,0 0-2 16,-115 53-5-16,103-37 10 0,3 2-5 0,2-3-7 15,3 2 6-15,-1 1 6 0,3-1 4 0,2 2 0 0,3-2 5 16,3-2-1-16,0 0-1 0,3 1 15 0,2 0-6 15,0-1 2-15,3-2-2 0,4-1 7 0,-2 0-1 16,2 1 2-16,-1-3 2 0,4-1-6 0,0 1 5 0,1 0 5 16,-1-4 6-16,3 1 8 0,-2-2 1 0,2 0 1 15,-4 0 7-15,4-2 5 0,-2 0-8 0,-2 2-6 0,-1-2-1 16,-1 0-13-16,-1-1 3 0,-4 1-7 16,-1-1-6-16,0 1-4 0,-3 0 4 0,0 0 2 0,-1 0 1 15,-1 2-4-15,-1-2-2 0,-1 1 1 0,1 2 0 0,-5-2 6 16,2 0 1-16,0 1-5 0,-1 0 0 0,-1 0-1 15,2 0 0-15,-1 1 5 0,-1-1 0 0,-1 2-8 16,4-1-1-16,-4 0 6 0,2 0-5 0,0 2 11 16,-2 0-7-16,0 0-2 0,0 0 5 0,0 3-1 0,-2-3 2 15,0 5-5-15,-2 0-1 0,-2 0 2 0,0 0 3 0,0 0 0 16,-1 1-5-16,-3-2-3 0,-1 1 4 16,2 1 1-16,-2-2 4 0,-4 1-2 0,2-2 1 0,-1 2-1 15,-1-3-3-15,-1-1 9 0,-4-1-5 0,4-1 3 16,-4-1-3-16,1-4-5 0,-2 0 8 0,-2-2-3 15,-1-2 4-15,-4-1-7 0,4-4-4 0,-3-2-16 0,3-1-21 0,-4-5-9 16,8 1-38-16,-4-7-16 0,5 6-39 16,-1-4-30-16,1 6-36 0,5-4-54 0,1 3-15 15</inkml:trace>
  <inkml:trace contextRef="#ctx0" brushRef="#br0" timeOffset="7921.11">7461 2061 2406 0,'-4'-5'22'0,"6"2"27"0,0 3 9 0,0 2 16 15,-2-1 24-15,3 2 5 0,3 1 21 0,-3-3 8 0,1 4-10 16,-4-4-16-16,0 1 3 0,0 1-12 0,-1-1-25 16,-2 1-4-16,2-3-21 0,-3 3-7 0,4-1-14 15,0 1-11-15,0-1-12 0,-4 1-8 0,8-2 0 0,-4 3 2 16,-4 4-5-16,4 0 3 0,-3 5 2 0,3 0-1 15,-2 5 0-15,0 3 6 0,-2 3 2 0,4-1-1 16,-4 2 4-16,1-2-6 0,3 1-1 0,0 2 2 16,-2-4 3-16,2 3-1 0,2-5-3 0,-2 3-2 0,3-2-2 15,1-4 5-15,-4 3-1 0,4-2 0 0,0-4-1 16,3 1-1-16,-3-3 0 0,1-1-1 0,1-2 8 0,-1 1-5 16,1-2-1-16,3 0 0 0,0-5-1 0,1 4-1 15,-1-3 4-15,0 0 0 0,0 1-4 0,6 0 0 16,-4-4-2-16,1 3 7 0,1-1 0 0,-1 0-1 0,3 0 5 15,2 0-4-15,-4-3-1 0,-3 2 5 0,5-2 4 0,0 2-11 16,-6-2 2-16,0-2 2 0,2 2-8 16,-3 0 3-16,1-2-3 0,-4 2-10 0,1 0 9 0,-3 0 0 15,2 0-2-15,-2-3-2 0,-3 2 6 0,0-4-2 16,6 3 6-16,-3-4 1 0,3-2-5 0,-3 0-8 16,7-3 2-16,-5-3 4 0,8 1-6 0,-7-3 2 0,5 0 2 15,-4-2 3-15,1 0-3 0,-1-2 13 0,-1 0 3 16,-1-1 0-16,-5 0 3 0,1-1 3 0,-1-3-7 15,0 0 2-15,-1 0 6 0,-1 0-8 0,-1 1-4 16,-1-1-6-16,2 3 5 0,-4 1-5 0,0 0 9 0,3 6-4 0,-4 2-11 16,-1-2-10-16,5 3-35 0,-3 1-21 0,0 4-43 15,5-3-46-15,-5 4-64 0,-3 3-54 0,3-1-89 16</inkml:trace>
  <inkml:trace contextRef="#ctx0" brushRef="#br0" timeOffset="8802.57">8180 2524 1985 0,'-1'0'23'0,"2"-1"28"0,-1 1 11 16,0-3 22-16,8 6 17 0,-4-7 9 0,2 8 19 0,-1 0 15 15,0-2-19-15,-1 6-20 0,-4-6-11 0,1 4-20 16,-4-5-13-16,5 4-12 0,-4-2-19 0,2-1-18 0,-2 0 3 16,4-1-11-16,-4 2-1 0,0 1-4 0,2-1-6 15,-2 0 3-15,2 2 1 0,0 3 6 0,2 2-6 16,-2 5 6-16,2 1-4 0,0 3 6 0,1 1 6 0,0 5-2 15,-2-3 1-15,-1 3 2 0,4-2-10 0,-3 0 5 16,2 2 2-16,-2-3-6 0,1 0 1 0,0-1 4 16,0-4-4-16,0 1-7 0,-2-1 7 0,3-4-17 0,3-2-18 15,-3-5-34-15,5-1-36 0,-6-10-37 0,-2 10-43 16,-4-3-46-16,4 2-59 0,-2-12-36 0</inkml:trace>
  <inkml:trace contextRef="#ctx0" brushRef="#br0" timeOffset="11923.06">3648 4677 1434 0,'0'0'25'0,"66"-66"26"0,-66 66 27 16,0 0 18-16,0 0 17 0,0 0 19 0,0 0 9 0,0 0 12 15,0 0-6-15,17-21-12 0,-17 21-22 0,0 0-9 16,0 0-1-16,0 0-13 0,0 0 0 0,0 0-8 0,0 0-10 0,0 0-12 16,0 0 2-16,0 0-3 0,0 0-17 0,0 0-5 15,0 0-5-15,0 0-2 0,0 0-8 0,-17 0-2 16,17 0-48 0,-44-4 1-16,44 4 3 0,0 0 0 15,0 0 6-15,0 0-5 0,0 0 0 0,0 0-8 16,-83 21 10-16,83-21-4 0,0 0-1 15,0 0 2-15,-114 76-4 16,114-76 7-16,0 0 0 0,0 0-4 16,-2 44 4-16,2-44 2 15,77 92 19 1,-59-84 6-16,-2-2 3 0,1 0 1 0,-1-3 2 0,2 5 4 16,-1-2 5-16,-1 1-6 0,1-1 1 0,-1-3-3 15,2 4-3-15,-6-2-5 0,1 0 2 0,0-2-2 0,0 2-7 16,-4-2 7-16,0 2-5 0,3-2 2 0,-5 2-5 0,2-2 5 15,0 2-3-15,-1 0-2 0,2 3 3 0,2-3-1 16,-4 3 0-16,2-3 3 0,-1 3 3 0,0 2-3 0,3-4 0 16,-5 4 1-16,4-5-2 0,-3 3 1 0,-1 0 1 15,-1 0-4-15,1 0 2 0,-5 0-3 0,4 0 5 0,-5-1-7 16,-1-4 3-16,2 3 1 0,0-1 1 0,-4 0-1 16,2-3-1-16,0 1 2 0,-3 1-1 0,0-3 2 0,3 2 2 15,-3-2-4-15,1 0 4 0,0 0-1 0,-1 1 2 0,-2-2 2 16,2 4-1-16,-4-2 5 0,-1 5-2 0,-7-2 5 15,3 1-2-15,-6 2 3 0,0-1-1 0,-4 1-1 0,1-3-1 16,-6 0-5-16,3 1 3 0,-3-4-2 0,1-1-3 0,0 1-1 16,-1 0-3-16,3-2 3 0,0-2 0 0,1 0 0 15,5 0-15-15,-1-2-18 0,5-1-35 0,7-3-47 16,-5-4-48-16,3 4-60 0,0-1-45 0,6-4-78 0</inkml:trace>
  <inkml:trace contextRef="#ctx0" brushRef="#br0" timeOffset="12604.56">4199 4317 1248 0,'3'-3'23'0,"-2"5"-11"0,1-4 15 15,0 2 27-15,-2 0 7 0,1 3 20 0,-2-3 13 16,1 3 13-16,-4-1-12 0,3-8 14 0,1 7 0 0,-3-8-21 16,2 7 7-16,-1-2-17 0,2 4-15 0,0-2-9 15,0 2-16-15,2 2 0 0,-2-3-12 0,0-1-11 0,0 5-29 16,1-2 11-16,-1-1 0 0,3 1 0 0,-3 4 4 15,3 3-2-15,0 1-3 0,2 3 10 0,-2 2 20 0,3 4-16 0,-1 4-1 16,-1 2 1-16,0-3 4 0,-1 4 1 16,3 0 1-16,-3 6-4 0,0-3-2 0,0 2 5 0,-1-2-3 15,0 1 6-15,1 4-12 0,-1 0 2 0,2-2-2 0,-2-3 2 16,1-1-3-16,0-2 0 0,0 1 5 0,3-4-8 16,-3-3 10-16,0 0-7 0,2-1 1 0,0-3-1 0,-3-1-6 15,2-1 1-15,-2-2 0 0,4-1-1 0,-6 0 0 16,1-3 1-16,1-1 1 0,1 2-1 0,1-2 5 0,-2-2-2 15,2 0 1-15,-2 0 1 0,5 0-5 0,-4-2 3 0,2 1-2 16,-2-1-8-16,1 0 8 0,1 1 4 0,1-3-6 16,-3 3 1-16,3-2 4 0,1 0-3 0,-1 1 12 0,-1-1 5 15,5-1-3-15,-5 2-4 0,2 0 5 0,1 0-1 16,-2 0-4-16,1 1 1 0,-4-1-8 0,5-2 4 0,-4 4-3 16,-1-4 0-16,3 2-6 0,0-2 1 0,-3 0 0 15,3-2 2-15,-1 3-2 0,-1-2-5 0,2-1 3 0,0-1-4 16,0 1 4-16,2-3-24 0,-1 3-19 0,-4-6-25 0,5 4-31 15,3-4-32-15,-9 1-33 0,7-3-54 0,0-4-36 16</inkml:trace>
  <inkml:trace contextRef="#ctx0" brushRef="#br0" timeOffset="12897.74">4235 4662 1727 0,'-4'-4'30'16,"0"2"20"-16,9-2 13 0,-6 6 10 0,1 0 12 16,0-2 4-16,0 2 9 0,0 0 5 0,1 1-30 0,2-1-16 15,0 0 2-15,-1 1-6 0,2-2-7 0,2-2-1 0,-3-2-2 16,3 3-2-16,0-1 8 0,0 0 1 0,0-1 2 15,6 2 8-15,0-3 0 0,3-1 3 0,3 2 3 0,1-2 1 16,7 0-3-16,-1-1-4 0,5-3-15 0,-3 0-17 16,0 1-1-16,-3 0-7 0,-6 0-8 0,0-1-2 0,-3 2-6 15,-8 2-3-15,1 1-10 0,-5-2-9 0,-3 0-30 16,0 5-23-16,8 0-50 0,-8 3-48 0,0-1-54 0,-2 1-48 16,2-1-70-16</inkml:trace>
  <inkml:trace contextRef="#ctx0" brushRef="#br0" timeOffset="13536.24">4160 5262 1771 0,'0'0'-41'0,"0"0"60"16,34-27 9-16,-34 27 11 0,0 0 4 0,0 0 46 15,0 0-23-15,0 0-14 0,0 0-15 16,0 0-3-16,0 0-8 0,0 0-6 0,0 0-4 0,0 0 3 16,0 0-19-1,0 0-18 1,0 0 15-16,0 0-18 16,0 0 2-16,0 0-4 15,0 0-10-15,9 19 1 0,-9-19-3 0,0 0-6 0,0 0 13 16,0 0 0-16,0 0 11 0,24 6 2 15,-24-6 40-15,0 0-3 16,0 0 9-16,0 0 8 0,0 0 5 0,19-11 27 0,-19 11 2 16,0 0 12-16,0 0 11 0,0 0 8 0,0 0-10 15,0 0 0-15,0 0-10 0,0 0-17 0,0 0-10 0,0 0-6 16,0 0-20-16,0 0-10 0,0 0-77 16,0 0-20-16,0 0-48 0,0 0-54 0,0 0-71 15,0 0-58-15</inkml:trace>
  <inkml:trace contextRef="#ctx0" brushRef="#br0" timeOffset="14838.58">5641 4400 1931 0,'0'0'25'0,"0"0"17"0,0 0 21 15,0 0 10-15,0 0-2 0,0 0-2 0,0 0 2 0,28-26 4 16,-28 26-25-16,0 0-19 0,0 0-44 31,0 0 30-15,15 45-4-16,-15-45 4 16,0 0 2-16,0 0 2 0,0 0-5 0,0 0 10 15,8 104-5-15,-8-104 1 0,0 0 5 0,15 173-2 16,-12-151-3-16,1-2 0 0,-2-2-10 0,2-1-3 15,-1 0-2-15,3-3 7 0,-1 1-4 0,-1-1 7 0,2-1-6 0,-1-1-7 16,1-1 11-16,1-1-1 0,2 3 1 0,0-6 0 16,0 0 2-16,3 1-6 0,0-1 7 0,0-1 3 15,0 1-1-15,3-2-5 0,-3 0 3 0,0-2 1 16,1 2-3-16,2-4 10 0,-4 3-7 0,2-2-3 0,0-2 0 16,0 0 4-16,0-4-1 0,-2 1-1 0,-2-2 0 0,0 0-9 15,1-3 3-15,-1 0 6 0,-2-5-3 0,4 0-6 16,-2-3 0-16,0-2-4 0,3-2 0 0,-1-1 5 15,-4-1-3-15,2-1-5 0,-3-1 4 0,3-1 5 16,-2 3-1-16,-1-1 3 0,-2 2 2 0,0 0 1 0,-3 0 3 0,1 5 11 16,0 3 2-16,-4 0-1 0,0 2 0 0,2 4-6 15,-4-1 4-15,3 0-1 0,-3 2 4 0,-2 0-11 16,-3-5 0-16,2 2-6 0,0-1-4 0,-1 0 4 16,-1 2-3-16,3-3-4 0,-1 6-10 0,2-1 1 0,-1 1-12 15,2 0-8-15,1 3-9 0,-2-1-25 0,2 3-32 0,0-2-19 16,3-6-42-16,-4 6-36 0,4-1-36 0,-2 5-55 15,-2-2-39-15,2 0-27 0</inkml:trace>
  <inkml:trace contextRef="#ctx0" brushRef="#br0" timeOffset="15156.33">6340 4897 1382 0,'-3'2'20'0,"0"0"9"0,1 2 8 15,0-3 19-15,0 3 9 0,-7 0 12 0,9 0 3 0,-3-1 9 16,3-3-23-16,0 3-7 0,-3-3-4 0,6 5-24 15,-6-3-7-15,6 4-13 0,-3-3 4 0,0 8 2 0,0-1 10 16,3 5 7-16,-3 0-11 0,3 1 9 0,-3-2 1 16,5 6 0-16,-5-3-6 0,3 0-12 0,-1-3-7 15,0 3-7-15,-2-3 7 0,3-2-4 0,0 2-11 16,-2-4-16-16,3 1-11 0,-4-3-24 0,4 3-30 0,-7-4-24 16,6 0-45-16,4-5-15 0,-5 2-42 0</inkml:trace>
  <inkml:trace contextRef="#ctx0" brushRef="#br0" timeOffset="15622.63">6341 4217 2075 0,'-4'-8'22'0,"13"6"23"0,-9 2 5 0,0 0 15 15,0 0 23-15,0 0 6 0,0 0 15 0,0 0 23 0,0 0-9 16,0 0-18-16,0 0 5 0,0 0-12 0,0 0-12 15,0 0-10-15,0 0-13 0,0 0-16 0,0 0-15 16,0 0-8-16,0 0-6 0,0 0 0 16,27 8-21-1,-27-8 20 1,84 13-11 0,-84-13 11-16,0 0 1 15,137-3-21-15,-137 3-21 16,0 0-17-16,0 0-20 0,0 0-31 0,0 0-7 0,0 0-38 15,0 0-20-15,123-21-19 0,-123 21-20 0,0 0-9 16,0 0-17-16,0 0-10 0,0 0 5 0,0 0-24 16</inkml:trace>
  <inkml:trace contextRef="#ctx0" brushRef="#br0" timeOffset="15856.07">6627 4182 1940 0,'0'0'28'0,"0"0"27"0,-38 9 10 15,38-9-1-15,0 0 0 0,0 0 4 0,0 0 1 16,0 0-4-16,0 0-25 0,0 0-16 0,0 0 5 0,0 0 14 16,0 0 4-16,0 0-1 0,0 0 0 0,0 0 5 15,0 0-2-15,0 0-16 0,58 89-15 0,-58-89-2 16,52 80-8-16,-44-63-5 0,1 4-1 15,-2 2-1-15,-1-2 10 0,-6-21-70 16,0 0-5-16,0 0-36 0,0 0-31 0,0 0-51 16,2 61-63-16,-2-61-27 0</inkml:trace>
  <inkml:trace contextRef="#ctx0" brushRef="#br0" timeOffset="16872.53">7072 4290 2147 0,'0'0'38'0,"0"0"28"0,0 0 22 0,0 0 22 16,31-69 16-16,-31 69 6 0,0 0 13 0,0 0 4 0,0 0-23 15,0 0-20-15,0 0-22 0,0 0-23 0,0 0-15 16,0 0-5-16,0 0-14 0,0 0-5 0,0 0-29 16,0 0-11-1,11 62 20 1,-11-62 14 0,11 120-17-1,0-5 6 16,4-13-12-15,29 17 5 15,35-55-2 1,-79-64 22-32,120 31-12 15,-107-33-4-15,2 2 0 16,0-1 0-16,-4-3-2 0,2 1 3 0,-2-2 4 0,2 0-10 15,-4 2 13-15,2-5-5 0,-2 0-1 0,4 1-1 16,-2-3 5-16,2 1-3 0,-2-4-3 0,2 0 7 16,-2-4-3-16,2 2 5 0,-4 0-7 0,0-6 6 0,3 2-1 15,-3-4-5-15,-1 7 9 0,-4-2-2 0,-4 3 1 16,5-4 2-16,-4 1 8 0,2 1-5 0,-6 0 0 16,2 1 5-16,-1-5-1 0,-1 1-6 0,0-4-7 0,-4 5-6 15,-1-4 5-15,-1 3-4 0,0 1 1 0,0 0-2 16,0 4-3-16,-3-1 2 0,3 3-1 0,0 2-2 0,3 4-8 15,-1-1-19-15,5 8-31 0,-1-3-27 0,-3 3-47 16,0 0-52-16,-3 3-70 0,0 0-65 0,2-3-60 16</inkml:trace>
  <inkml:trace contextRef="#ctx0" brushRef="#br0" timeOffset="17306.16">8105 4526 1868 0,'-10'2'19'0,"4"-10"19"0,1 12 21 16,5-2 6-16,0-2 9 0,5-8 7 0,1 8 23 16,1 0 14-16,5 0-11 0,-4 8 0 0,-1-10-12 15,2 6 2-15,-1-6-8 0,-4 11-6 0,1-11-21 0,0 5-16 16,-3-4-3-16,4 1-12 0,0 0-1 0,4 0 6 15,4 1 5-15,4-1 1 0,-2 2 0 0,6-4 1 16,0 2-8-16,2 0-4 0,3-1-5 0,-2 1-13 0,2-3-5 16,-1-1-2-16,2 2-3 0,2 0 5 0,3 1-2 15,-3-4 1-15,-3 2-3 0,1-2-6 0,-7 3-16 16,0-1-13-16,-4 1-15 0,-7 1-20 0,-2-3-20 0,-4 1-11 16,-1 3-35-16,-9-8-17 0,3 8-13 0,-6-8-15 15,0 8-23-15,0 2-31 0,3-4 6 0,-3 2-48 0</inkml:trace>
  <inkml:trace contextRef="#ctx0" brushRef="#br0" timeOffset="17639.44">8081 4711 1771 0,'-12'3'21'0,"5"-6"19"15,5 4 18-15,1 1 11 0,2-2 11 0,1 4 7 0,2-5 4 16,7 2 15-16,-2-1-15 0,7-1-10 0,-8 2-10 16,4-1-7-16,-5 2-4 0,4-4 3 0,-1 1-2 15,4-2-6-15,-4 3 1 0,2 0 0 0,5-2-12 0,-3 2 1 16,3-1-4-16,-1-1-14 0,3 2 2 0,-3 0-10 16,3 0-7-16,-2-3-9 0,2 6 5 0,2-3-2 0,-1 2-4 15,2-1 3-15,1 1-7 0,-1-2 8 0,4 3-1 16,-4-2-1-16,0-1-8 0,2 0-12 0,-4 0-25 15,-1-1-13-15,-5-2-18 0,2 3-27 0,-5-3-40 16,-4 1-18-16,-4 2-33 0,-1-3-32 0,2 0-34 0,-7 1-30 16</inkml:trace>
  <inkml:trace contextRef="#ctx0" brushRef="#br0" timeOffset="18089.62">9366 3969 1833 0,'0'2'26'0,"-2"-2"27"0,2-5 23 16,2 5 7-16,-2 1 30 0,-2 1 13 0,2-2 10 15,0 0 27-15,0 5-19 0,2-5-17 0,-2 6-13 0,0-5 5 16,0 4-26-16,0-5-10 0,0 2-6 0,-2-1-23 15,2-1-4-15,0 0-4 0,0 0-8 0,0 3-15 16,0-3-10-16,0 1 0 0,0 0-6 0,-1 0-3 0,1 1-8 16,0 4-5-16,0-3-1 0,0 5 9 0,0 2 6 15,0 1 3-15,0 6-3 0,1-3 3 0,-1 7 4 16,0 4-2-16,0 0 2 0,2 0-2 0,-2 2-4 0,0-1-2 16,0 3 7-16,0 2-3 0,4-4-4 0,-4 3 2 0,2-1 0 15,-2 0-2-15,6-3 1 0,-6 3 2 16,1-4-5-16,1-3 1 0,4-4-1 0,-3-4-15 0,7 5-28 15,-2-7-38-15,-2-4-50 0,9-3-63 0,-11 5-70 16,-4-2-79-16</inkml:trace>
  <inkml:trace contextRef="#ctx0" brushRef="#br0" timeOffset="37030.15">3952 6655 1223 0,'0'0'43'0,"0"0"-24"0,0 0 23 0,0 0 15 16,0 0 6-16,0 0 12 0,0 0 14 0,0 0 13 15,0 0-35-15,0 0 39 0,0 0-24 0,0 0-3 0,0 0 4 16,0 0-3-16,15-18-7 0,-15 18-11 0,0 0-2 16,0 0-6-16,0 0 12 0,0 0-4 0,0 0 3 0,0 0-6 15,18-8-11-15,-18 8-1 0,0 0-2 0,0 0-9 16,0 0-10-16,0 0-10 0,0 0-12 16,0 0-9-1,0 0-12 16,-3 35 19-31,0 82 2 16,3-102-4-16,0 1 4 0,0-2-2 16,3 3 2-16,-3-2-8 0,0 3 4 0,0-1 4 15,3 1-7-15,-3-1 1 0,4 0 1 0,0 1 1 0,0 2-5 16,-1-4 11-16,1 1-4 0,1 2-3 0,1-3 2 16,0-1 3-16,3-1-4 0,-2 1 0 0,2 1 4 0,0-4-4 15,3 1-1-15,-1 1 3 0,0-3 0 0,2 1 0 16,0-1-2-16,-1 0 0 0,3-4 1 0,-1 1 1 0,0 0 0 15,3-3 5-15,1 3 1 0,3-5 0 0,0 2 3 0,0-5-1 16,1 3 0-16,2-3 2 0,-4 2 1 0,-1-4-6 16,-1 1-2-16,0-1-1 0,-1 2 1 0,-2-3-4 0,1 1 3 15,-4-1 2-15,3 1 6 0,-4-1-4 0,-1-2 2 0,2 2 6 16,0-5-5-16,0 3 7 0,0-1 5 0,-3-2-11 16,1 1-3-16,1-3 10 0,-5-1-3 0,1 1 1 15,-5-1 3-15,1 0 0 0,-3-4 1 0,0 2 7 0,4-5 2 16,-4 0-3-16,0-3 3 0,0 1 0 0,4-2-1 0,-4 1-2 15,0-1-7-15,0-1 3 0,-2-1-5 0,2 0-2 16,-2-1 0-16,2 1-2 0,-4 0-10 0,2 3 10 0,1-4 1 16,-5 6-10-16,6-1 7 0,-5 1-4 0,-1 3-3 15,2 3-4-15,-1-3 7 0,1 3-19 0,-5 3-12 0,7-3-21 16,-5 3-39-16,7 2-43 0,-9-2-54 0,0 4-58 16,1 4-80-16,-2-2-66 0</inkml:trace>
  <inkml:trace contextRef="#ctx0" brushRef="#br0" timeOffset="37612.1">4838 7095 1366 0,'2'-2'26'0,"-2"4"14"0,-2-2 18 0,-2 0 14 16,4 3 18-16,0-3 10 0,-2 0 3 0,2-4 15 15,2 4-9-15,-2-3-5 0,6 6-13 0,-8-3-7 0,5 1-3 16,-1 2-5-16,1 0 1 0,-3-1-15 0,1 0-19 15,-1-1-9-15,0 1-3 0,2 1-12 0,-2-1-16 16,0-2-3-16,0 3-4 0,0-3-4 0,0 3-1 0,0-1 2 16,0 0 1-16,0 3 3 0,0 1 5 0,0 2-3 0,0 3-1 15,0 2 4-15,0 2 9 0,0 3-5 0,0-1 1 16,0 3 4-16,-2 3-7 0,1-1 2 0,-2 1 5 16,1 0 0-16,1-1-9 0,1 1-1 0,-2 0 5 0,2-1-2 15,0-2 11-15,2-1-10 0,-2 0-2 0,3 0-3 0,0-4-13 16,0-4-19-16,0-1-29 0,1-5-27 0,-4 3-36 15,0-1-27-15,-4-3-51 0,8-8-23 0</inkml:trace>
  <inkml:trace contextRef="#ctx0" brushRef="#br0" timeOffset="38712.45">4867 6115 1519 0,'0'0'19'0,"0"0"22"16,0 0 25-16,0 0 15 0,-36-17 9 0,36 17 15 0,0 0 18 16,0 0 7-16,0 0-4 0,0 0-1 0,0 0-15 15,0 0-9-15,0 0-7 0,0 0-7 0,0 0-12 16,0 0 0-16,0 0-16 0,0 0-25 0,0 0-3 0,0 0-10 16,0 0-1-16,0 0 3 0,0 0-20 31,0 0 16-31,0 0 10 15,70 3-9-15,47-3 0 16,-90 0-16-16,-2-1 0 0,1-1 1 0,0-2-4 16,-2 3-1-16,-4 1 3 0,4 0-1 0,-6-5-2 0,-1 5 0 15,-4-3 1-15,-2 3 1 0,0-2-16 0,-3 2-16 16,-5-3-14-16,3 3-12 0,-6-5-20 0,3 5-10 0,-4-1-28 16,-1 1-19-16,-2-5-6 0,1 5-8 0,1 0-11 15,-6 0-26-15,4 5-9 0,3-5 2 0,-1 0-31 16</inkml:trace>
  <inkml:trace contextRef="#ctx0" brushRef="#br0" timeOffset="39013.47">4922 6109 1949 0,'0'0'28'0,"5"-2"18"0,-2 0 29 0,1 2 1 16,-8 0 2-16,8-2 1 0,-4 4 9 0,8-1 9 0,-7-1-20 15,2 1-11-15,0 3-32 0,-3-2-3 0,3 0 3 0,-3-2-7 16,0 4-8-16,2-1-9 0,-1 2-3 0,2 0-5 16,0 3 0-16,-1 5 7 0,5 0-4 0,-1 3 3 15,3 3 3-15,-3 1 3 0,0 1-12 0,0 0 1 0,2 5 8 16,-1-2-10-16,-3-1 0 0,2 1 4 0,-1 0-6 15,-1 0 1-15,-2-1 2 0,1 0 2 0,1-3-5 0,-2 2-20 16,2-3-20-16,-2 1-26 0,-2-6-30 0,-2 1-47 0,2 0-47 16,0-3-47-16,0-3-34 0</inkml:trace>
  <inkml:trace contextRef="#ctx0" brushRef="#br0" timeOffset="40112.89">5928 6221 1640 0,'2'-7'20'0,"-2"6"24"16,3 1 24-16,-6-2 6 0,3-1 17 0,0 1 13 0,-2 1 15 15,1-1 4-15,1-1-6 0,0 3-9 0,-3-5-16 16,1 5-4-16,2 0-10 0,-3 0-2 0,3-3-8 0,-4 3 4 15,4-2-13-15,-2 2-11 0,1-2-7 0,-4 2 5 16,2-1-11-16,-1 1-13 0,-1-3-9 0,-1 3-9 0,-1 0-4 16,-2 0-7-16,0 0-4 0,-3 0-11 0,1 3 4 15,-2 0 2-15,1 2 1 0,-3 1 0 0,0 1-1 0,-1 1 9 16,1 1-6-16,1 0 4 0,-1 0-1 0,3 1-1 16,-1 0 5-16,2 3 0 0,1-3-3 0,-1 1-1 15,4-1 6-15,-2 3 3 0,4-2-2 0,-1-1 5 0,0 2-8 16,3-2-5-16,-1 3 8 0,1-1-2 0,0-3-2 15,3 2-1-15,0-2 6 0,4 2-9 0,0-3 8 0,0 2 10 16,3-1-9-16,2 0 2 0,-1 1 3 0,1 0-2 16,3-1-3-16,-2 1 10 0,4-2-3 0,-2 0-6 0,4 1 11 15,1-1 7-15,-1-2 3 0,1 1 9 0,2 0 3 16,1-4-5-16,0 2 3 0,-1 0 4 0,1 0-9 0,0 0-6 16,-1-1-1-16,-5 0-12 0,5 0 0 0,-8 0 3 15,2 1-6-15,-4-1-4 0,2 1 3 0,-4 0-5 0,1 2 0 16,-1-1 5-16,-1-1-2 0,0 0 1 0,0 3-1 15,0 2 3-15,-4-2-2 0,5-3 4 0,-4 4 1 16,-2 3-3-16,1-4-1 0,0 0-4 0,-1 0 6 0,2 0 0 16,-3 0-3-16,0 0-3 0,0 0 1 0,0 4-1 0,0-4 1 15,-3 0 2-15,2 2-1 0,-3-2-2 0,0-2 7 16,1 5-3-16,-1-2 0 0,-1 0-2 0,-4 0 2 16,1 0 0-16,-3 1-1 0,0 0 1 0,-1-2-7 0,0-2 10 15,-3 1-1-15,0-2 3 0,2 1-6 0,-5-3 0 16,3 1-1-16,-3-1 5 0,0-3 2 0,-1 1-9 0,1-1 4 15,-2-1-6-15,-1-2 10 0,3-2-1 0,-3 0 0 16,3-3-7-16,2 1-8 0,-4-6-16 0,7 4-28 0,-2-8-43 16,1 4-59-16,-2-1-57 0,3-1-79 0,3-1-56 15</inkml:trace>
  <inkml:trace contextRef="#ctx0" brushRef="#br0" timeOffset="40830.68">6404 6237 2138 0,'3'-2'39'15,"-3"-4"25"-15,8 8 24 0,-8 0 9 0,4-2 25 0,-4 1 8 16,5 0 20-16,-7-1 17 0,-5 0-30 0,11 0-10 15,-14 0-16-15,10-1-3 0,-5 1-22 0,1-1-7 16,1 2-19-16,3 2-22 0,0 1-5 0,-3-3-14 16,2 3-9-16,-1-3-7 0,0 0-5 0,-2 3 5 0,4-3-6 15,0-1 6-15,-3 2-4 0,3 1-3 0,0 0-4 16,0 7 9-16,-4 0 1 0,4 4-8 0,-5 6 6 16,2 1-1-16,0 4-4 0,1 2 7 0,-2-1 6 0,1 1-14 0,1 0 3 15,-2-1-1-15,4 1 3 0,0-3 1 16,0 1 1-16,0-3-2 0,4 3-1 0,-2-5 6 0,4 1-1 15,0-3 0-15,0-2-5 0,0-1 6 0,5 1 2 16,-4-2-5-16,6-1 3 0,-4-1-3 0,2 1-1 0,1-2 7 16,0-1 0-16,1-1-9 0,2 1-3 0,-4-3 4 15,5-1-5-15,1 1 6 0,2-1 3 0,-1-1-4 16,0 0 1-16,1 0 0 0,1-3 4 0,4 2 0 16,-3-2-2-16,-1-1 1 0,0-1-4 0,3 0 2 15,-5 0-3-15,0 0 2 0,4-1 3 0,-5-1-8 0,-1 0 6 16,-1-1-1-16,0 0 2 0,-4 0-6 0,0-1 5 15,0 0 2-15,-2-3-6 0,1-1 6 0,1-2-5 0,-2-3 3 16,4 2-1-16,-4-4 3 0,2-2-4 0,-2 0 7 16,3-2-3-16,-5 0 1 0,-2-1-1 0,1-1 0 15,-6-2 2-15,0 2-2 0,0-1 5 0,-2-1-11 0,1-4 8 16,-5 2-1-16,0 3 3 0,-1 0-3 0,3 0 0 16,-5 2-3-16,2 2-2 0,1 1 6 0,-1 2-7 0,-1 1-13 15,5 2-24-15,-1 1-29 0,0 0-39 0,0 2-69 16,1 0-61-16,-5 6-90 0,5-5-88 0</inkml:trace>
  <inkml:trace contextRef="#ctx0" brushRef="#br0" timeOffset="41996.62">7557 6435 1700 0,'-15'0'22'0,"11"-2"17"0,2 2 15 0,-1 3 3 0,3-3 6 15,0 2 13-15,3-4 5 0,2 2 13 0,2 0-19 16,-2 0-8-16,2 0-3 0,-1 0 3 0,2 0 0 15,-1 0-8-15,1 2 0 0,-1-4-9 0,-1 4-5 16,-1-4-6-16,-2 4-6 0,4-2 1 0,-1 0 6 0,3 0 1 16,5 0 0-16,-4 0 3 0,3 1 2 0,4-1-3 15,1 2-5-15,-1-2-2 0,-1 2-9 0,-1-1 0 0,4 1-10 16,3 1 1-16,4-3-1 0,-2 0 0 0,3-3-4 16,6 1-1-16,3 1-2 0,-1-1-8 0,0-1 18 15,-2 1-27-15,-1-1 8 0,-4 3-2 0,-1 0 0 16,-6 0-6-16,-2 0 4 0,-2 0-3 0,-5 0-24 0,2 2 12 15,-7-1-16-15,4-1-22 0,-9 0-4 0,3 3-29 16,-6-7-28-16,1 5-32 0,-8 1-22 0,-3-1-31 16,4-1-39-16,1 0 3 0,0 0-51 0</inkml:trace>
  <inkml:trace contextRef="#ctx0" brushRef="#br0" timeOffset="42379.78">7767 6153 1605 0,'0'-5'27'0,"-6"0"25"16,6 2 16-16,0-2 20 0,0 3 15 0,0-1 7 0,0 3 33 15,4 0 10-15,-4 0-9 0,4 2-1 0,-4-2-5 16,2 3-11-16,-2-3-10 0,0 5-5 0,0-5-29 0,0 3-9 16,0-1-25-16,0-2-22 0,0 1-12 0,0 1-11 15,0 0-7-15,0 2-2 0,0 3-1 0,0 3-2 16,0 3 8-16,0 3 3 0,3 0-7 0,-3 7 7 0,5 1 0 16,-5 5 1-16,3-1-3 0,0 0 2 0,1 3 0 15,2-2-18-15,-1 2 20 0,2-2-5 0,1 2 3 16,-4-1-4-16,5 0 3 0,-3-2-2 0,-1-1 0 0,1-2 15 15,-3 0-36-15,4-5-30 0,-7-20-25 0,0 0-43 16,0 0-42-16,0 0-41 0,0 0-66 0,0 0-20 16</inkml:trace>
  <inkml:trace contextRef="#ctx0" brushRef="#br0" timeOffset="42913.66">8728 5831 1859 0,'-2'-7'19'0,"1"10"19"0,4-6 23 0,-3 6 4 16,3-6 8-16,0 3-1 0,-3 0 1 0,0 0 4 15,0 0-12-15,0 0-14 0,0 0-24 0,0 0-6 0,0 0 22 16,0 0 6-16,48 13 3 0,-39-8-2 0,4 10 7 16,1-6 0-16,1 10 13 0,4-5 7 0,2 7-31 15,-1-5 2-15,2 5-8 0,-4 0 3 0,4-3-11 16,-3 3-5-16,0-5-14 0,2-1-4 0,-3 5 2 0,1-3 0 16,-1-2-2-16,-3 0-4 0,3 2-1 0,-1 1-5 15,-4 3 5-15,2 3-1 0,0-8 2 0,-1 1-10 16,-1 3 6-16,-1-2 2 0,-3-3 2 0,2-1 1 0,-1-2-4 15,4-1 3-15,-5-3-7 0,4 2 5 0,-6-6-14 16,1 0-36-16,3 0-10 0,-4 0-30 0,-5-3-24 16,-1 3-39-16,-1-1-28 0,-1-2-39 0,-1 1-25 0,2-2 3 15,-3 2-54-15</inkml:trace>
  <inkml:trace contextRef="#ctx0" brushRef="#br0" timeOffset="43263.95">9041 5936 1727 0,'-1'0'16'15,"6"-4"15"-15,-3 4 13 0,-4 4-1 0,1-4 3 16,1-8 3-16,-4 8 6 0,4-5 8 0,1 8-13 16,-1-4-11-16,0 2-11 0,-1 1-2 0,2 1 3 0,-2 0-2 15,1 4 3-15,0 1-5 0,-2 5-4 0,0 4 1 16,2 0-3-16,0 2 9 0,-4-2-6 0,1 7-4 16,1 0 0-16,-4 7 0 0,2-4-5 0,-2 0-5 0,-2 3 3 15,1 8-5-15,-5-3-2 0,2 0 9 0,-1 0-10 16,-1 1-5-16,0-3 8 0,0-1 0 0,0-2 1 15,0-3-10-15,2-4 9 0,-2 0-6 0,3-3 3 0,3-3 5 16,0-1-1-16,-2-3-16 0,4-3-9 0,-2 1-25 16,-3-1-27-16,6-2-43 0,-6 0-52 0,3-3-48 0,0 1-46 15</inkml:trace>
  <inkml:trace contextRef="#ctx0" brushRef="#br0" timeOffset="43813.77">9969 5669 1727 0,'0'0'23'16,"0"-7"17"-16,0 7 15 0,-7-3 16 0,7 3 10 0,-3 0 7 16,-2 3 4-16,2-6-3 0,3 8-21 0,-4-3 2 15,4 3-4-15,-5 3-7 0,-1-2-8 0,0 6-10 0,-3 0 1 16,0 3 6-16,0 0-3 0,-6 5-22 0,0-2-2 16,3 5-5-16,-3 1 2 0,2 2 18 0,-2 0 2 15,3 5 2-15,-3-7 1 0,3 5 8 0,-3-2-10 16,3-2 1-16,-1-5-7 0,4 1-13 0,-8 0-4 0,8-2-2 15,0 4-2-15,-3-1-2 0,5 3 4 0,-1 0-6 16,2 5 4-16,2 0 2 0,1 0-8 0,0-1 4 16,1-3 0-16,2 3 2 0,2 0-3 0,4 0 2 0,-2-3 4 15,7 0-2-15,-1-2 8 0,4 3-7 0,1-1 4 16,3 2 2-16,-2-5-4 0,2-1-2 0,1-2-6 0,1 2 3 16,3-2-3-16,-1-2 1 0,0-1-5 0,-2-2-22 15,4-4-11-15,-5 4-36 0,2-4-24 0,-6-3-47 16,0 2-56-16,-7 1-60 0,2-3-73 0,-7-1-43 0</inkml:trace>
  <inkml:trace contextRef="#ctx0" brushRef="#br0" timeOffset="44263.75">10209 5880 2175 0,'4'-8'31'0,"-1"10"2"0,6 0 6 16,-6-2-2-16,-3 0-3 0,0 0 3 0,0 0 8 16,0 0 15-16,0 0-20 0,0 0 0 0,0 0-5 0,0 0 9 15,0 0 7-15,0 0-2 0,0 0-4 0,0 0-7 16,0 0-13-16,0 0 5 0,0 0 5 0,0 0 0 16,15 76-3-16,-15-76 1 0,0 0 2 0,0 0-11 0,0 0 2 15,0 0-5-15,0 0 3 0,12 128-19 16,-12-128 14-1,23 304-14-15,-22-281-2 0,3 0 0 0,-2-2-4 16,1-4 2-16,3-1-22 0,-6-16-23 0,0 0-32 16,0 0-29-16,0 0-32 0,0 0-50 0,0 0-53 0,0 0-64 15</inkml:trace>
  <inkml:trace contextRef="#ctx0" brushRef="#br0" timeOffset="44648.56">10635 6203 2066 0,'0'-2'28'16,"2"1"19"-16,4-1 11 0,-4 2 19 0,-2-3 6 16,0 6 7-16,1-1 7 0,-1 1 1 0,4-3-14 15,-4 2-8-15,4-1-4 0,-2-1-14 0,0 0-12 16,1 0-7-16,1 0-1 0,-1 0 0 0,2 2-6 0,2-2-6 16,-2 3 3-16,7-1-1 0,-2-1 10 0,4 1 0 15,1 3-1-15,1-3 0 0,2 1 0 0,3 0-7 0,-1-1-8 16,-2 0-2-16,1-1-3 0,-1 2 1 0,0-1-2 15,-3-4-3-15,4 0-11 0,-5 2 6 0,-2 0 4 16,4-1-8-16,-2 0-4 0,2-1 5 0,-2 0-4 16,5 1 4-16,-7-1-2 0,8-1-11 0,-6-2-28 0,-3 5-12 15,7-5-34-15,-10 3-20 0,5-3-38 0,-11 0-44 16,2 4-40-16,-8-4-54 0,9 2-32 0</inkml:trace>
  <inkml:trace contextRef="#ctx0" brushRef="#br0" timeOffset="46515.54">11544 6467 2056 0,'3'0'33'0,"0"-7"20"16,9 7 29-16,-12 0 18 0,6-3 10 0,0 0 17 15,0 0 6-15,0 1 10 0,0-6-28 0,0 0-7 16,0-2-16-16,3-1-12 0,-6-2-3 0,7-2-5 16,-5 1-2-16,7-2 1 0,-5 0-2 0,4 1-10 0,-4-1-14 15,4-3 0-15,-3-1-6 0,-1-2-11 0,5-3-4 16,-5-1-11-16,1 2-3 0,1-4-1 0,-4 4 0 0,5-5-6 16,-6 3 2-16,6-5-3 0,-5 3-5 0,4-4 2 15,-1 3-6-15,-2-2-5 0,1-1 2 0,-4 4-1 16,2-1-5-16,-4 5 7 0,1 1-2 0,-4 1 0 0,2 4 9 15,-4 0 3-15,1 4 0 0,0 2-1 0,-3-1-5 16,1 3 2-16,2 2 3 0,-3 0 0 0,2 2 1 16,-1-2-6-16,0 3 0 0,0 0 3 0,0 2 5 0,1 1-8 15,-1 1 1-15,0-1-1 0,1 4-6 0,0-1 4 16,1 3 2-16,0-1-6 0,-5 0 2 0,1 6 1 16,-1-2 1-16,-5 6-1 0,1 2 7 0,-3 5 1 0,-4-3-6 15,2 4 0-15,1 3 6 0,1-1 1 0,0 1-2 16,4 2-1-16,2-2-2 0,0 2 3 0,6 0 3 15,-1 0 2-15,4-2-6 0,1 1 0 0,1-3-1 0,2-3 4 16,5 2-7-16,0 0-1 0,4-1 6 0,0-1-3 16,2-2 3-16,3 2 1 0,1 3-2 0,2 0 0 15,0-3 7-15,3 1-4 0,-2-3-1 0,4 1 2 0,-1-3-4 16,4-2 3-16,-2-3 2 0,1 1 2 0,2-5-2 16,-1-2 1-16,0-1 0 0,-3-3 4 0,1 0 2 15,-6 0-2-15,1-3 6 0,-4-5-2 0,-1 3-3 0,-4-1 0 16,2-1 1-16,-6-3 2 0,0 2-5 0,0-5 2 15,1-2-8-15,-1 1-3 0,2-4 4 0,-2-3 5 16,0 0-7-16,1 0 0 0,-1 1-3 0,0 0-2 0,-3-3 7 16,3 0 2-16,-1 1-2 0,-1-3-4 0,-4 4 6 15,2-3-2-15,-2 1 5 0,0-3 2 0,1 2-1 16,-4 3 1-16,0 2 4 0,-1 1 2 0,-2 3 1 0,2 2 3 16,-1 1 2-16,-1 0 6 0,-2 4 5 0,2 1 2 15,1 1-2-15,-6 4 2 0,5-4-3 0,0 4-3 16,0 0-3-16,0 0-9 0,-1 2-3 0,2-2-4 0,0 0-2 15,2 8-7-15,0-6 5 0,0 0 0 0,0 0-4 16,0 2 6-16,0-4-7 0,0 4 0 0,0-2 0 0,0-6 4 16,0 8-5-16,0 0 0 0,0 0 3 0,0-2-6 15,0 3 2-15,0 0 2 0,0-1 0 0,0-2-3 16,0 2 3-16,0 1-2 0,0 2 0 0,0 3 2 0,-4-1 0 16,4 3-7-16,0 3 4 0,0 1 0 0,0 5 6 15,0-1-4-15,0-1 2 0,-1-2 0 0,1 5-1 0,1 5 7 16,-1-5-3-16,4-2 1 0,-2-2-4 0,2 3 0 15,-1-4-1-15,3 8 0 0,-1-7 4 0,1-2-11 16,-2 1-16-16,1 6-30 0,-1-5-17 0,4 0-28 16,-5 1-39-16,3 0-51 0,-5 1-69 0,1-1-64 0,-2 1-71 15</inkml:trace>
  <inkml:trace contextRef="#ctx0" brushRef="#br0" timeOffset="47046.94">12561 6160 2075 0,'0'-2'33'16,"-2"-2"13"-16,4 6 6 0,-2 0 19 0,4-2 4 15,-4 2-1-15,5 1 4 0,-5-1 9 0,4-1-32 16,-2 2-12-16,2-1-7 0,-4 1-20 0,-3 0 1 0,3 2 11 16,-1 0 3-16,2 3-6 0,2 0 4 0,-3 2-5 15,-4 2 3-15,4 0 3 0,4 1-7 0,-4 3-12 16,0-1 2-16,3-1-12 0,-3 3-1 0,2-3 5 0,2 1-4 16,-2 1 0-16,-1-2-19 0,1-1-22 0,2-1-39 15,-4-4-37-15,-6 4-52 0,6-3-56 0,2-3-37 0</inkml:trace>
  <inkml:trace contextRef="#ctx0" brushRef="#br0" timeOffset="47481.39">12570 5505 2038 0,'-2'0'11'16,"2"-6"22"-16,0 4 19 0,-3 0 4 0,-3 0 21 15,5-3 14-15,-3 1 11 0,4 6 24 0,0-4 1 0,0 6-6 16,0-4-6-16,0 5 9 0,0-5-18 0,0 2-12 15,0-2 4-15,0-2-20 0,0 2-14 0,0 0-14 0,0-2-13 16,0 2-10-16,0 0-1 0,2-3-4 0,-2 3-18 16,0 0 12-1,0 0 3-15,29-4-9 16,-29 4 6-16,0 0 2 16,118-8-6-16,-118 8-43 31,0 0-9-31,132-8-23 0,-132 8-14 0,0 0-33 0,0 0-18 15,0 0-34-15,0 0-35 0,0 0-15 16,0 0-24-16,84-6-19 0,-84 6-27 0,0 0-3 0</inkml:trace>
  <inkml:trace contextRef="#ctx0" brushRef="#br0" timeOffset="47744.98">12770 5486 2360 0,'0'0'55'0,"0"0"1"0,-19 7 3 0,19-7 6 16,0 0-1-16,0 0 3 0,0 0-6 0,0 0-12 16,0 0-28-16,0 0-5 0,0 0 16 0,0 0 7 15,0 0 9-15,0 0 2 0,0 0-1 0,0 0 5 16,0 0-5-16,6 68-7 0,-6-68-16 15,30 169-9 1,-30-169-75 0,0 0-27-16,0 0-43 0,0 0-45 0,15 91-55 15,-15-91-64-15,0 0-47 0</inkml:trace>
  <inkml:trace contextRef="#ctx0" brushRef="#br0" timeOffset="48348.8">13365 5520 2548 0,'4'-5'34'0,"2"6"16"0,-6-1 29 16,2 4 11-16,-1-6-3 0,-2 6 6 0,-1 4 6 0,-4-7-1 16,6 6-28-16,-4-7-8 0,4 3-34 0,-2 0-9 15,1-3 4-15,1 5-5 0,0-5-8 0,0 1-6 0,0 1-2 16,1 3-6-16,-1 3 4 0,0 1-1 0,0 3-2 16,-1 1-3-16,-1 4 7 0,2 0 5 0,-1 1-2 15,-2 2 0-15,1 2-3 0,1-4 7 0,-1 3-9 0,0-3 4 16,2 1 3-16,-2 1-4 0,0-1-2 0,1 2-1 15,1-5 6-15,0 1-6 0,1 1 5 0,-1-1 4 16,2 1-10-16,0-2 5 0,0-2 1 0,0-2-3 0,1 3 1 16,0-4-2-16,0 2 4 0,0-2-7 0,1-1 4 15,-1-2-2-15,3 0-2 0,0-2 8 0,0 0-5 16,-1 0 4-16,1-6-9 0,1 5 9 0,-1-2-3 0,3 2 2 16,0-5 6-16,2 4-4 0,-2 0-3 0,4-2 0 15,2-1 11-15,0-1-9 0,0 5-2 0,-1-5 4 16,3 5-4-16,-3-5 3 0,1 1-2 0,-2 1 5 0,2 3-8 15,-4-5 6-15,2 1 2 0,-4-1-2 0,2-1-3 16,-4 1-6-16,1 0 11 0,-1-3-5 0,1-2 6 16,-5 5-4-16,4-5 4 0,-2 5-2 0,0-3 6 0,0-2 0 15,4-5-6-15,-3 1-1 0,3-6 3 0,0-3-6 16,-1 0 7-16,-1-6 6 0,1-5 2 0,1 3 5 0,-5-5 0 16,-1 3-14-16,0-2 8 0,-2 4 7 0,1-3-9 15,-2 7-8-15,0 2-5 0,-3-1-6 0,0 6 2 16,2-1 9-16,-3 9-22 0,2-2-29 0,-1 6-25 0,-2-4-27 15,0 4-55-15,1-2-44 0,-1 5-52 0,-5-2-64 16,4-3-71-16</inkml:trace>
  <inkml:trace contextRef="#ctx0" brushRef="#br0" timeOffset="48798.94">14035 5223 2175 0,'0'2'20'0,"0"-8"19"15,8 8 3-15,-8-2 14 0,1 4 0 0,1-6 6 0,2 4 7 16,0-2 15-16,0 3-23 0,-1-1-14 0,4 1 1 16,-3 2 3-16,3-2 14 0,6 5 1 0,-4-2 3 15,2 6-11-15,-1-2 6 0,8 6-9 0,0-1-1 0,3 1-13 16,-3 2-8-16,3 0 3 0,-1 0-9 0,5 6-1 16,-4-3-2-16,3 2 11 0,-7 1 4 0,7-3-6 0,-5 4 3 15,-1 1-9-15,-2 1-2 0,1-2-6 0,1 3 6 16,-3-1-5-16,1 4-12 0,-7 0 8 0,3 0-5 15,-3 1 0-15,-1 2-2 0,-3 0 8 0,0 4-11 0,-5-1 3 16,4-2 2-16,-4-1-7 0,0 2 2 0,-4 1 0 16,1 2 3-16,1-4-11 0,-3-3 8 0,-3 3-6 15,1 2 0-15,-1-1-23 0,-1-4-33 0,0-1-30 16,7-6-44-16,-9-2-59 0,3 5-45 0,-7-7-83 0,8-5-81 16</inkml:trace>
  <inkml:trace contextRef="#ctx0" brushRef="#br0" timeOffset="50882.75">2660 6461 1850 0,'1'-2'34'0,"3"-6"17"0,0 8 27 15,-7-2 8-15,3-4-1 0,0-2 7 0,0 3 13 16,0-2 20-16,-1 0-29 0,-1 0-8 0,-1-1-14 0,-3 1 1 15,4-3 10-15,-5 2 1 0,-2-3-15 0,3 0-15 0,-6 1 5 16,3-1-10-16,0 1-11 0,-3 0-12 0,-1-1-4 0,-2 1-9 16,0-1-3-16,-3 3-3 0,0-4-2 0,-3 1-8 15,0 3-2-15,-3 0 3 0,0 3-1 0,3-1-3 0,-3 4 7 16,0 2-8-16,0 0-5 0,0 2-3 0,2 1 6 0,1 0 2 16,1 5-4-16,-2 1 5 0,4-2-1 0,-3 3 13 15,0 8-17-15,3-2 15 0,0 2-4 0,0 3-1 0,0-1 3 16,6 0-7-16,0 1 2 0,3 2-9 0,2-2 10 0,2 1-2 15,2 0 1-15,2 2-7 0,2-5 2 0,4 4 5 0,2 0 1 16,-2-1 1-16,7 0 0 0,-2-1 11 0,4 0-11 16,2-4 2-16,5 4-6 0,-1-3 3 0,2-2 0 0,5 1 8 15,0-6 0-15,4 0-15 0,-2-1 14 0,2-3 3 0,1-3 1 16,-1-2-8-16,2-2 5 0,-3-3-5 0,1-4 6 16,-5-2-1-16,2-1 0 0,-1-3-6 0,-4-2 5 0,-4-1 7 15,2 0-4-15,-4-5-4 0,-2 0-2 0,1-3 3 0,-5 2-3 16,-1-7 4-16,0 0-6 0,-2-2-3 0,-2-3-5 15,-1 0-5-15,-1-1 8 0,-4-1-1 0,3 3 0 0,-3 0 3 16,0 3 1-16,0 0 7 0,0 8 6 0,-3-3 9 0,3 4-4 16,-4 3 7-16,4 1 6 0,-2 2-10 0,0 2 13 15,1-3-4-15,-2 5-3 0,1 0-10 0,2 3 4 0,-1 2-6 16,1-2 0-16,-2 0 11 0,-2 0-10 0,4-1 6 0,-2 0-4 16,1-3 6-16,-2 3-10 0,2-8 6 0,-1 5-7 0,-1-1-2 15,0 0-3-15,2 3-3 0,-3-2 1 0,0 0 9 16,1 4 5-16,0 0-5 0,0 3 7 0,0 0 1 0,0 3-2 15,0-1-4-15,1 3 1 0,-2 2-13 0,1 1-5 16,-1 0-2-16,2-3-6 0,-1 5-7 0,0-5 7 0,2 5-6 0,-1 0 0 16,-2 1 6-16,1 2 6 0,-2 2-1 0,4 3-3 15,-4 8 8-15,1-5-8 0,-2 5 9 0,3-6-7 16,-2 9 2-16,4-1-4 0,-1 3 3 0,2-2-3 0,2-1 1 16,-1 6 5-16,4 5-12 0,-2 0 6 0,1 0 4 0,2 3-1 15,0-3 0-15,0 5 5 0,2-1-4 0,-3 1-3 0,3 2 6 16,-1-2 0-16,-2-4-6 0,3 4 1 0,-3-1-11 15,1-6-3-15,-1 4-14 0,1-6-12 0,1 4-13 0,-1-8-27 16,-3 7-35-16,5-8-30 0,-2-5-33 0,-3 6-49 0,0-3-41 16,0-3-54-16,0-8-27 0</inkml:trace>
  <inkml:trace contextRef="#ctx0" brushRef="#br0" timeOffset="51448.57">1795 7346 1434 0,'3'-2'26'0,"4"-1"15"0,-10 0 14 16,6 5 9-16,-1-1 7 0,-2-1 10 0,0-5 7 16,6 5 8-16,-2-9-18 0,5 9-6 0,0-7-11 15,-2 8 1-15,1-3 7 0,3 2-10 0,-1 1 3 0,0 2 7 16,1 3 1-16,2-2-5 0,1 4 1 0,1-3-10 0,6 3-10 16,1-3 2-16,2 5-4 0,0-7-14 0,3 5 0 0,3-3 7 15,3 2-1-15,3-4 7 0,0 1 0 0,6-2-4 0,3-2-1 16,4-2-13-16,2 1 2 0,4-5-9 0,-2 2-4 15,4-4-9-15,-2 2-3 0,-2-1 2 0,-4 0-1 0,-4 4 9 16,-3-2-9-16,-5 2 1 0,-4-2-5 0,-3 2 8 0,-6 2-5 16,-3-3 1-16,-3 4 1 0,-6-6-2 0,1 6-6 15,-9-1-1-15,0 1 5 0,-1-1-8 0,-3 1-5 0,0 0 2 16,0-1-11-16,0 1-9 0,-3-4-16 0,3 4-12 16,0-6-20-16,-3 6-10 0,0-8-13 0,1 10-32 0,-5-4-20 15,3 5-30-15,-4 2-11 0,5-2-51 0,-4 0-13 0</inkml:trace>
  <inkml:trace contextRef="#ctx0" brushRef="#br0" timeOffset="52434.01">2471 8166 1949 0,'2'-1'29'0,"2"-5"23"16,1 1 24-16,-5 2 8 0,0 1 6 0,-3-3 12 0,3 0 12 16,0 0 6-16,-2-1-27 0,-2-1-14 0,2-2-13 15,-5-1 5-15,4-1-2 0,-3-1-10 0,0 3-7 0,-1-4-6 16,-1 0-2-16,1 0 0 0,-1 0-3 0,2-2-5 0,-6 4-2 16,3-2 3-16,-3 2 2 0,0-6 12 0,0 8 0 15,-2-6-8-15,1 4-2 0,-2 1-10 0,-1 0-5 0,-1-3-1 16,1 7-2-16,-5-1-18 0,3 1-1 0,-5 3 3 0,4 1-10 15,0 2 2-15,-1 0-1 0,2 5-3 0,-3-2-2 16,3 4 2-16,-3 5-1 0,6 0-2 0,-3 1 3 0,3 1 0 16,-3 4 0-16,-1 2-6 0,5-2 6 0,1 4 1 15,2 1-4-15,1-3 1 0,1 2 5 0,3 0 4 0,3 1-9 16,0 0 12-16,0-2-10 0,3-1-6 0,3 0 6 16,0 0-2-16,3-3 3 0,3 1-6 0,0-1 9 0,4-1-11 15,2-1 7-15,3 2 1 0,0-4 1 0,6 0-5 0,0-2-3 16,4-1-1-16,0-5 7 0,1 3-1 0,3-5 0 15,-1-3 7-15,1 0-5 0,-4-3 8 0,2-2 0 0,3-3 3 16,-6-2-9-16,0-1 2 0,1-2-10 0,-4 0-7 16,0-4 4-16,-2 2-5 0,-2-5-4 0,-2 2 0 0,-1-3-8 15,-2-1 0-15,-2-1 4 0,-2 0 9 0,0-4-3 16,-3 0 2-16,-2-1-1 0,0-1-3 0,-2 0 12 0,0-4 6 16,-3 4 2-16,2-6-5 0,-6 10 7 0,2-10 2 0,-1 9 5 15,-2-5-2-15,1 3 11 0,-3 2 0 0,1 1 2 16,-1-2 2-16,2 0-4 0,-4 11-3 0,5-3-1 0,-3 5 10 15,-1 2-5-15,2 2-2 0,-1-1 3 0,-1 6-5 16,1-2 9-16,1 0 7 0,1-1 1 0,-2 1 5 0,1 2-2 16,1-3 2-16,2 6-1 0,-1-4 6 0,-1 6-6 0,2-5-9 15,1 6-1-15,-2-2-13 0,3 1-7 0,-2 1-7 0,2-1-1 16,0 4-5-16,-1-3-6 0,2 1 5 0,-1-2-4 16,-1 5 3-16,1-1 2 0,0 0-4 0,0 1 2 0,0 2 10 15,0-2 2-15,-2 4-1 0,2 4 2 0,0 3-2 0,0-1 4 16,-4 4 5-16,4 5-2 0,0-1-9 0,0 8 5 15,4-4 1-15,-4 2-2 0,0 0 4 0,2 2-6 0,1 0-2 16,0 1 5-16,-2-1-2 0,1 3-2 0,2-3 4 16,-1 3-4-16,-3-1-1 0,5-3 5 0,-2 0 0 0,0 0-13 15,1 0 14-15,2-4-22 0,-1 3-12 0,1-3-7 16,1 1-19-16,-1-2-10 0,-3 3-24 0,5-3-28 0,-1-5-45 16,-5 4 0-16,-1-6-15 0,2 5-41 0,-1-2-24 0,-2-2-53 15,1-6-14-15</inkml:trace>
  <inkml:trace contextRef="#ctx0" brushRef="#br0" timeOffset="53066.87">2928 7585 2258 0,'-1'0'37'0,"1"-1"24"0,7 1 21 0,-10 0 12 16,0 0 6-16,0 0 7 0,3 0 8 0,-2 3 7 15,1-3-36-15,2 2-15 0,-1-2-18 0,0 1-8 0,0-1-13 16,4 4-6-16,-6-4-6 0,4 1-14 0,-1-1 3 16,-2 0-9-16,1 0-7 0,0 2 2 0,0-2 6 0,0 8-3 15,1-3-1-15,-1-1 5 0,0 8 1 0,3-3-3 0,-3 8 7 16,0-4-3-16,0 8-8 0,3-4 5 0,1 5 2 16,-4 2 1-16,4 0-9 0,-4 2 7 0,4-1 1 0,-3 2-8 15,1 0 10-15,-2-1-5 0,0 0 2 0,3 0 0 0,-3-1 3 16,0-3-4-16,4-1-5 0,-2-1 9 0,2-1-5 0,-2-3 5 15,1 1-5-15,3 0 3 0,-3-2-3 0,0-2 4 16,0 3-3-16,-3-2 1 0,4-2 4 0,-4-1-5 0,0 0 6 16,2 1-7-16,-2-3 5 0,6-1-3 0,-5-1 0 15,4 1 3-15,-1-3-8 0,5 0 8 0,-3 0-1 0,5 0 1 0,-4-2 3 16,5-1-7-16,-3 1 7 0,2-1-7 0,2-2 2 16,-4 3-2-16,2-3-1 0,2 0 0 0,-2 0 0 15,0 0 2-15,2 0 5 0,-2-3-1 0,0 2 7 0,1-3-9 16,-2 2 2-16,-1-3 5 0,5-2 1 0,1-2 5 15,-1-1-16-15,0-3 3 0,3 3-3 0,-2-4 8 0,1-1-4 16,1 0 0-16,-2-2-2 0,-2-1-3 0,-2 0 14 16,2-1 1-16,-4-2-3 0,0 1 6 0,0 1 8 15,-3-4 0-15,0 4 1 0,-1-2-6 0,1 0 1 0,-5 1 2 16,2 1 5-16,-3 1-5 0,0-1-9 0,0-2-3 16,0 4-5-16,-3-2 5 0,2 3-3 0,-1 0-5 0,-2-2-13 15,2-1-21-15,-1 3-16 0,0-1-22 0,2-1-18 16,1 3-32-16,4-2-49 0,-8 1-52 0,-1 1-55 0,2 4-59 15</inkml:trace>
  <inkml:trace contextRef="#ctx0" brushRef="#br0" timeOffset="55084.24">4364 9214 1640 0,'0'0'19'0,"0"0"26"0,0 0 22 15,0 0 13-15,0 0 27 0,-11-36 4 0,11 36 3 0,0 0 23 16,0 0-5-16,0 0-18 0,0 0-9 0,0 0 2 0,0 0-18 16,-6-22 2-16,6 22 5 0,0 0-15 0,0 0-9 15,0 0-2-15,0 0 2 0,0 0 0 0,0 0 2 0,-4-21 1 16,4 21-9-16,0 0-4 0,0 0-1 0,0 0-3 16,0 0-2-16,0 0 2 0,0 0 2 0,6-29-7 0,-6 29 4 15,0 0-2-15,0 0-4 0,0 0 0 0,0 0-11 16,0 0-19-16,24-31-6 0,-24 31 2 15,105-60-24-15,-83 52 9 0,8 3 3 16,-6 0-5-16,-24 5-16 16,97 18 19-1,-97-18-20 1,159 89 3-16,-159-89-5 16,72 86 12-16,-65-60 0 0,-7 0 11 0,2-1-11 15,-4 3 0-15,2 0-1 0,-3 1-3 0,-3-1 0 16,-3 0 1-16,-2 0-6 0,-2-1-17 0,-2 2 0 0,-1 0-8 15,-2-3 11-15,-3-1-3 0,0 1-3 0,-3-3-2 0,5 0 10 16,-7-5 2-16,5 3 2 0,2-3 12 0,1 0-15 16,1-6-1-16,5 2 8 0,1-3-1 0,3-1 2 0,2 0 2 15,1-5 7-15,2 0-10 0,-1 1 15 0,-4-3 2 16,7 1-3-16,-1-3-1 0,-2 1-1 0,4-2 10 0,0 0-5 16,4 0 4-16,-1-2-5 0,3 2-5 0,-4-1 5 15,2-1 2-15,-4 0-4 0,5 1-3 0,-5-1-3 0,4 0 4 16,-2-2 1-16,1 4 9 0,3-2-3 0,0 2 13 15,4-3 9-15,2 3 11 0,6-2 6 0,5 4-1 0,1-6 3 16,3 6-4-16,1-5-3 0,3 3-9 0,-2-2-8 16,3 2-8-16,-7 0-2 0,5-3 2 0,-2 1-7 0,-1 2 3 15,-1 0 4-15,4 2-5 0,-5-2 0 0,3 0-7 16,-2-2-2-16,2 2-7 0,-4 0-20 0,0-1-23 0,-3 1-20 16,-1-5-22-16,-2 6-34 0,-2-4-40 0,-2-2-36 15,-4 4-38-15,-4 1-44 0,0-4-51 0</inkml:trace>
  <inkml:trace contextRef="#ctx0" brushRef="#br0" timeOffset="55851.09">5889 8817 1692 0,'6'-8'26'0,"-4"-6"25"0,5 6 17 16,-7-5 16-16,0 5 20 0,0-7 1 0,0 7 6 16,0-2 16-16,0 4-8 0,-4 1-25 0,4 2-10 0,-5 3-9 15,1-5-6-15,-2 10 12 0,1-10 1 0,-1 10-11 16,3-8-22-16,-1 6 4 0,-3-3-2 0,3 2-10 0,-3-2-12 15,-1 1-17-15,1 0-4 0,-4 3-4 0,-2 0-2 16,-2 3-3-16,-1 1-2 0,-3 3 2 0,-1 0-3 16,0 2 13-16,1 1-8 0,-1 2-1 0,1-1 7 0,3 1-6 15,1 1 0-15,-2 0-1 0,6-1-1 0,1 3-12 0,-2-1 8 16,6 0-1-16,-3 3-1 0,6 0 2 0,-1-6 1 16,2 4-1-16,2-4 4 0,2-3 0 0,0 5 9 15,0-6-13-15,4-1-2 0,-1-2 7 0,2 2-3 0,2 1-4 16,0-2 0-16,3-3 2 0,-1 1-12 0,0 0 13 15,4 1 9-15,-1-3-13 0,1 1 4 0,1-1 5 0,1 2 2 16,4 1-1-16,-3-1 7 0,6 2 10 0,0 1-9 16,0-2 17-16,2-2-7 0,-2 1 2 0,2-2 6 0,-4 3-8 15,2-5-6-15,-4 2-4 0,-4 0 3 0,-1 2-8 16,0-1 6-16,-2 0-4 0,-2 2-9 0,0-1 3 0,-1 1 5 16,-1 0-2-16,-2 0-2 0,2 1-1 0,-4 1-1 15,1 0 3-15,0 0-5 0,0-2 2 0,-3 1 0 16,1 1 2-16,-1 1-7 0,-1-2 3 0,-2-1-4 0,0 1 1 15,0 3 7-15,-3-2 1 0,1 0-6 0,-2 2-2 16,-2 0 7-16,-1 4-3 0,-4 0 5 0,2 0-4 0,0 0-4 16,-6 4 3-16,0-1 2 0,0-3-1 0,-3 1-5 0,3 1 5 15,-3-1-5-15,-1-4 0 0,1 2 2 0,3-2 1 16,-3-2-3-16,0-1-3 0,0-2 5 0,0-5-4 16,0-1-1-16,-3-2 1 0,5-2-5 0,-4-3-10 0,1-5-19 15,1-1-11-15,-3-5-20 0,0-2-25 0,1 0-30 16,2-4-36-16,-2 1-41 0,1-3-43 0,3 1-24 0</inkml:trace>
  <inkml:trace contextRef="#ctx0" brushRef="#br0" timeOffset="56451.28">6460 8929 2020 0,'1'-13'21'0,"10"8"29"16,-8 0 5-16,1 3 12 0,-2-2 17 0,2 4 13 15,-2-2 10-15,5 4 10 0,-7 4-3 0,2-4-19 16,-2 6-4-16,-2-6-1 0,1 9-10 0,-7-11-6 16,4 8-13-16,-1-6 1 0,4 2-20 0,-4-2-9 0,2 0 3 15,-4 1-14-15,2-2-10 0,2-1-1 0,3 3 0 16,-4-2-16-16,1 2 9 0,-1-1-2 0,2 4-5 15,0 2 6-15,-2 2 1 0,1 3-6 0,-5 3 6 0,5-1 6 16,-3 1-8-16,0 2-1 0,3-1 4 0,-4 0-2 16,4-4-6-16,2 4 6 0,2-2-3 0,2 4 0 15,0-1 1-15,1 7 7 0,1-4-7 0,5 3 8 0,-2 0 0 16,2 1-5-16,5 1 1 0,0-2 4 0,3-3-1 16,0-1 8-16,3-1 11 0,3-3-3 0,2 2 8 15,2-4 3-15,2-4-4 0,4 0-1 0,1-2 2 0,2-3-14 16,-1-1-7-16,5-3-3 0,-4-3-1 0,2-2-5 15,-2-2 6-15,-2-2-8 0,-2-2 3 0,-2 1 1 0,-7-4-8 16,2 0 5-16,-7 0 3 0,-1-2 2 0,-5 0-5 16,-2-6 6-16,-2 2-2 0,0-3-1 0,-1-1 5 15,-7-5-5-15,2 2-2 0,-2-3 0 0,-1 0 1 0,-1 8 4 16,-2-2 2-16,2 2 4 0,-4-4 2 0,-1 6 0 16,0-2 0-16,0 7 2 0,0-2 3 0,0 3-6 15,-6-3-14-15,6 6-13 0,-4 5-14 0,5-3-32 0,-1 8-45 16,0-8-44-16,-6 3-90 0,-3-2-73 0,2 1-106 15</inkml:trace>
  <inkml:trace contextRef="#ctx0" brushRef="#br0" timeOffset="57301.54">7574 9265 1877 0,'-5'-2'21'0,"-2"0"18"0,11-1 21 0,-1 5 3 15,-3-4 7-15,0 4 1 0,0-1 3 0,3-1 13 16,0 2-31-16,-1 0-21 0,2 0-17 0,-1 0-8 16,-3 1-2-16,0 0-2 0,2 1-5 0,2 2-9 0,-2 1 24 15,2 9 16-15,-1-1 1 0,0 6 13 0,3 0-7 16,0 7 2-16,2 2 5 0,-4 1-7 0,4 2-14 15,-2-3-16-15,0 1 2 0,-2 1-14 0,2-3-1 0,0 0 6 16,-3-3-3-16,3-1 2 0,0 0-1 0,-4-2 1 16,2-4-6-16,-3-1 8 0,3-3 3 0,-3-2-11 15,3-2-31-15,-4-7-21 0,-5 3-37 0,1-2-37 0,4-2-36 16,-1-6-62-16</inkml:trace>
  <inkml:trace contextRef="#ctx0" brushRef="#br0" timeOffset="57818.69">8213 9010 1797 0,'-9'-5'19'15,"3"-1"22"-15,6 6 20 0,3 0 15 0,-1 0 7 16,-1 3 18-16,8-11 11 0,0 8 19 0,-1 3-16 16,-1-3-9-16,1 8-3 0,-3-8-11 0,3 10 2 0,-2-12-18 15,-3 9-6-15,3-7-14 0,1 4 14 0,-2-4-6 16,7-1-5-16,-2 1 8 0,5-4-5 0,0 5 1 16,3-5 2-16,5 4-2 0,2-5-18 0,2 5-6 0,-2-4-12 15,4 2-13-15,-1 1-8 0,2-1 2 0,-1-1-3 16,2 1-2-16,-4-1-5 0,3 1 1 0,0-1 6 15,0 3-6-15,0-5 10 0,-3 2-5 0,-1 0-6 0,0 1 2 16,-2-4 1-16,-3 4 3 0,-1-2-9 0,-4 0 9 16,-4 0-2-16,0 2 1 0,-1-1-3 0,-4-1-7 15,-3 4 5-15,0 0-13 0,-3-2-2 0,2 2-14 16,-3 5-14-16,0-5-18 0,-3 5-13 0,3-5-13 0,-1 1-24 16,-1-2-25-16,-4-3-16 0,3 4-35 0,-1-1-30 15,-1 2-30-15,-1-5-49 0</inkml:trace>
  <inkml:trace contextRef="#ctx0" brushRef="#br0" timeOffset="59319.14">9508 8465 1895 0,'0'0'42'0,"0"0"0"16,0 0 13-16,0 0 5 0,-6-64 2 0,6 64 3 0,0 0 7 15,0 0-9-15,0 0 4 0,0 0-4 0,0 0-10 16,0 0 1-16,86-108-3 0,-86 108-2 0,0 0-9 16,0 0 1-16,0 0-19 0,0 0-3 0,92-49-15 15,-92 49 12 1,70 16-12 0,53 38-3-16,-100-38-2 15,-5 0 6-15,6 0-2 0,-2 2 6 0,6-1-8 0,-4 1 5 16,2 1-1-16,1-3 2 0,3 1 1 0,-3 0 1 15,1 1 0-15,1-4-3 0,-2 1 3 0,-2 0-2 16,1-3 2-16,0 0-2 0,-3-2 5 0,1-2-7 0,-3-1 0 16,0-1 6-16,-1-2 3 0,-1-2-7 0,0 1 7 15,-2-4 0-15,2-3-1 0,-1 1 2 0,-3-4-15 16,3 0-23-16,-3-8-34 0,0 5-29 0,0-6-36 0,0 2-51 16,-3-4-55-16,3-3-60 0</inkml:trace>
  <inkml:trace contextRef="#ctx0" brushRef="#br0" timeOffset="59718.9">10150 8469 2120 0,'0'0'20'0,"0"0"27"0,0 0 8 0,0 0 8 0,0 0 5 15,0 0 8-15,0 0-10 0,-15 26-2 0,15-26-19 16,0 0-23-16,0 0-3 0,0 0 8 0,0 0 2 15,0 0 4-15,0 0 21 0,-27 60 2 0,27-60-1 0,0 0-2 16,0 0-3-16,0 0-10 0,0 0-6 0,0 0-13 16,-94 188-13-16,79-159 5 0,0 5-3 0,0 0-1 15,0-3-2-15,-3 4-4 0,3-2-3 0,-1 2 6 16,-1-4 7-16,2-2-13 0,-1-6 0 0,4-1 2 0,0 1 1 16,0-7-2-16,3 4-15 0,0-11-34 0,6 4-19 0,3-13-27 15,0 0-36-15,0 0-37 0,0 0-48 16,0 0-54-16,0 0-6 0</inkml:trace>
  <inkml:trace contextRef="#ctx0" brushRef="#br0" timeOffset="60519.4">10956 8492 2056 0,'0'0'29'16,"0"0"23"-16,0-25 41 0,0 25 19 0,0 0 27 16,0 0 10-16,0 0 17 0,0 0 13 0,0 0-11 15,0 0-10-15,0 0-28 0,0 0-2 0,0 0-11 0,0 0-4 16,0 0-3-16,10-43-12 0,-7 38-21 0,-3 5-14 15,0 0-9-15,0 0-17 0,0 0-20 0,66-24-21 16,160 4 8 15,-205 27-11-31,-1 3 8 16,-1 3-14-16,-4-2-11 0,2 3 1 0,-4 1-2 0,-2 3-13 16,-4 3-7-16,1 0 3 0,-4-1-5 0,-1 4 9 15,-3 0 5-15,0 5-8 0,-2-3 6 0,1 3-1 16,-8-3-5-16,1 5-6 0,-3-4-2 0,0 4-6 0,-4-8-3 15,15-23 11-15,0 0 0 0,0 0 6 0,0 0 4 16,0 0 8-16,0 0 1 0,0 0 9 0,0 0 3 0,0 0 0 16,0 0-9-16,-155 152 19 15,127-123 8 1,28-29 31 0,0 0 0-16,0 0-5 15,0 0-2-15,0 0 3 0,0 0 6 0,0 0 1 16,0 0 7-16,0 0 12 0,0 0-4 0,0 0 2 15,0 0 5-15,54-8-2 0,-54 8-13 0,0 0 0 0,0 0-8 16,0 0-17-16,0 0 0 0,337-37-27 16,-309 35-44-16,-4 7-45 0,0-7-51 15,-10 2-68-15,0 2-61 0,-4 7-71 0,2-11-66 0</inkml:trace>
  <inkml:trace contextRef="#ctx0" brushRef="#br0" timeOffset="61585.74">12065 8102 2111 0,'0'-4'30'16,"0"-4"18"-16,0 2 36 0,0 6 12 0,0-5 19 0,0 5 10 15,0 0 9-15,0 2 10 0,0 1-25 0,0 2-14 16,0-3-33-16,0-1-13 0,0 3-19 0,0-1-5 0,0-2-13 16,-4 1-13-16,4 2-1 0,0-1-5 0,0 1-7 15,0 4 4-15,0 2 3 0,-2 4-7 0,1 3 5 16,2 4 5-16,-2 3-4 0,1 3 5 0,-2 1 0 0,2 0-4 16,-1 1 1-16,-2 2 3 0,3-1-5 0,0-1 3 15,0-1 0-15,0 2-7 0,0-2 7 0,3 2-4 0,-2-1 0 16,1-2-1-16,1-1 3 0,-3 0-2 0,4-2-3 15,-1 0 3-15,3-2 3 0,0 2 0 0,-3-3-3 16,5-3-1-16,-1 1 3 0,2-1-6 0,0-2 10 0,3 1-4 16,-3-3 0-16,0-3 2 0,6-1 3 0,-2 3 2 15,0-5-5-15,2 0 10 0,-1 1 0 0,3-2-4 16,1 0 2-16,3-1 1 0,0-3 1 0,0 1 1 16,-2-1 5-16,5-3-3 0,0 2-11 0,0-4 11 0,0 2-2 15,1-3-4-15,-5-1-4 0,1-2 5 0,-3-2-3 16,1 0-7-16,-7-2 8 0,5 0-5 0,-5-1-2 15,-2-4 6-15,1 1 2 0,6-2-10 0,-6-2 4 0,2-5-1 16,-2 2 3-16,0-8-2 0,-4-2 4 0,2-1-1 16,-3-4-4-16,-2-1 7 0,-2 0-5 0,-4-2 9 15,2 0-5-15,-4 0 0 0,4 2 1 0,-7 3 0 0,-1 2 2 16,5 1-4-16,-4 2 6 0,-1 4-7 0,1 1-4 16,-1 8 7-16,1-2-5 0,-1 7-10 0,-1 2 2 0,0 2-2 15,5 2-13-15,1 4-26 0,3-1-34 0,-2 2-62 16,7 0-42-16,-5 2-61 0,0 1-67 0,4 0-75 15</inkml:trace>
  <inkml:trace contextRef="#ctx0" brushRef="#br0" timeOffset="61902.55">13146 8656 2681 0,'9'3'17'0,"-9"-3"8"0,6 3 21 16,-3 0 5-16,1-6 2 0,-8 11-4 0,4-7 1 16,0 6 4-16,0-5-18 0,4 1-13 0,-4-3-16 0,0 3-7 15,0-1-4-15,0-1 4 0,0 3 1 0,0 4 1 16,0 2 6-16,2 4 10 0,-4 2-3 0,4 4-1 15,-4 0 6-15,2 5 1 0,0 1-2 0,0 0 0 0,0 0-8 16,0 0-7-16,0 0-2 0,0 2 12 0,0-3-9 16,2-1-3-16,0 1 3 0,2-3-1 0,-1-3-8 0,0-2-34 15,9 1-33-15,-9-9-69 0,5 3-57 0,-2-1-77 16</inkml:trace>
  <inkml:trace contextRef="#ctx0" brushRef="#br0" timeOffset="63337.66">5478 8563 1709 0,'-6'-5'32'0,"4"2"18"0,2 3 15 15,-3 0 5-15,3 0 0 0,0 0 1 0,0 3-3 16,0-1 5-16,-4 0-33 0,2-1-12 0,1 4-13 16,-4 0 8-16,4 0 10 0,-5 3 4 0,3 5 3 0,-8 1-5 15,4 3 7-15,-7 4-6 0,1-1-1 0,-1 7-13 16,-1-3-7-16,0 2-1 0,0-2 0 0,-1 2 16 0,1 4 1 15,-3 3 9-15,-1 1-5 0,-1 5 7 0,-2-3-6 16,-4 4-2-16,1-1 5 0,-4 4-17 0,-4 3-6 16,0 4-8-16,-4 4 6 0,-2 4-5 0,0 2 4 0,-4 5-1 15,-2 3-1-15,1 0 1 0,-2-5-4 0,1 1 5 0,3-5-2 16,9-4 0-16,3-5-4 0,6 0-5 0,2-8-5 16,2-1 6-16,1-3-1 0,4-3-3 0,1-1 2 0,-5-2-3 15,-1-1-2-15,-2-2 7 0,4-3-7 0,3-6-18 16,0 0-14-16,0-7-26 0,5 2-15 0,-2-8-31 0,3 5-19 15,0-7-37-15,6 3-17 0,-5 0-19 0,8-3-17 16,-4-5 20-16,4-3-64 0</inkml:trace>
  <inkml:trace contextRef="#ctx0" brushRef="#br0" timeOffset="66804.52">11502 7728 2075 0,'0'0'21'0,"0"0"29"0,0 0 12 16,0 0 20-16,0 0 11 0,0 0 1 0,0 0 4 0,0 0 1 15,0 0-16-15,0 0-23 0,0 0-14 0,0 0-21 16,0 0-2-16,0 0-6 16,0 0-16-16,0 0 18 15,-37 116-3-15,37-116 4 16,0 0 3-16,0 0-2 0,-68 185 4 0,50-146 1 15,-1 2 3-15,-1 0-4 0,0 3-2 0,0 1 2 16,1-2-5-16,-2 2 1 0,-2 2-5 0,2-2-4 0,-1 1 1 16,-2 2 2-16,4-1-1 0,-2 0-6 0,0 3-2 15,-1-3 1-15,2 5 0 0,2-2 0 0,-1-3 0 16,4 0-4-16,1 0 1 0,3-5-4 0,1-7-18 16,2-1-30-16,0-4-26 0,2-1-37 0,-5-3-50 0,1 1-57 15,1-5-53-15,-4 0-26 0</inkml:trace>
  <inkml:trace contextRef="#ctx0" brushRef="#br0" timeOffset="68822.28">7122 11090 1519 0,'33'-9'4'0,"-33"9"29"16,0 0-8-16,0 0 0 0,0 0 0 16,0 0 2-16,0 0 6 0,-8-33 7 0,8 33 8 15,0 0-3-15,0 0 4 0,0 0 8 0,0 0 5 0,0 0 3 16,0 0 2-16,-33-79-3 0,33 79-9 0,0 0-1 15,0 0-11-15,0 0-7 0,0 0-6 0,0 0-8 16,0 0-3-16,-55-16-12 0,-86 30-15 16,108-1 6-16,0 2 0 0,0 1-2 0,0 0-1 15,2 0 4-15,2 1 4 0,4-1-3 0,1 1 1 0,6 0 2 16,1-1-3-16,4-1 7 0,2 1-2 0,4-2-2 16,3 5 1-16,2-2-1 0,5 1 6 0,3 0 5 15,0 1 6-15,5 3 12 0,2-2 8 0,2 2 8 16,1-4-2-16,2 3-6 0,5-2 5 0,-2 1-6 0,1-4 7 15,7 3 7-15,-4-4 0 0,7 0 2 0,-1-4 6 16,5 4 12-16,-3-7-9 0,1 3 1 0,-2-6-6 0,1 2-23 16,-5-1-8-16,-1-1-10 0,-6 0-7 0,-1-2-3 15,-1 3-2-15,-3-3 3 0,-3 3-10 0,0-1 7 16,0-1-2-16,-2 1 4 0,-2 0 1 0,0-2-6 0,-3 2 1 16,0 0-3-16,3-2 2 0,-6 4-2 0,3-2-1 15,-3 2-1-15,0 2-2 0,-2 1 3 0,1 1 7 16,-4-3-2-16,-2 5 3 0,1-4 1 0,-3 5 0 0,3-1 1 15,-9 1 2-15,3 1-1 0,-2 0-4 0,-2-1-3 16,-2 2 5-16,1-3-5 0,-3 0 2 0,3 0-2 16,-4-2 0-16,4-1 0 0,-2-2 7 0,-2-1-4 15,2 1-1-15,-1-2 3 0,-1-4-4 0,-3 2 3 0,0-2-4 16,2-2 0-16,-7-2-4 0,4 1 5 0,-5-4-13 16,-1-1-8-16,2-2-4 0,-4 1-14 0,3-3-7 0,-1-1-11 15,4-2-35-15,-2-4-21 0,7 0-33 0,-5-4-33 16,1 5-37-16,1 0-51 0,5-1-56 0</inkml:trace>
  <inkml:trace contextRef="#ctx0" brushRef="#br0" timeOffset="69471.91">7736 11160 2075 0,'-10'-3'25'0,"3"-1"22"0,5 2 12 0,-2 1 19 16,-1-2 12-16,1 3 10 0,3 0 7 0,1 0 22 16,4 2-16-16,-4-2-15 0,3 1-10 0,-3 0-18 15,2 5-6-15,-1-6-17 0,2 1-6 0,-2-1-22 0,-2 2-11 16,1-1-3-16,-3 3-3 0,0 2-2 0,0 1-4 16,-3 3 10-16,-2 6-3 0,-1 1 1 0,2 0-5 0,-5 4 5 15,3 1 2-15,0-2 1 0,2 3-6 0,-1-1 0 16,2-1 3-16,2 2-3 0,-1-1 8 0,2 1-7 15,1 1-1-15,0-3 3 0,0 2-3 0,2-2 3 16,0 0-4-16,0 0 4 0,4 0-2 0,-2-4 1 0,1 2-2 16,5-1 0-16,-1-1 7 0,5-3-7 0,0 0 7 15,1 1 3-15,4-4-3 0,-2 2 15 0,1-2-15 16,1 1 0-16,-1-3-1 0,3 2 4 0,3-1-4 0,0 0-4 16,2-3 5-16,2-1-16 0,5 0 17 0,1-4-7 15,-1 2 10-15,0-4-6 0,-1 0 1 0,-1-3-1 16,-1 0 4-16,-1-2-1 0,-4-1-8 0,-1 0 9 0,-4-4-8 15,1 2 1-15,0-2-5 0,-5-1-1 0,1-2-2 16,-4 2-5-16,-2-4 6 0,4 0-7 0,-5-2 0 0,1 2 0 16,-6-6 4-16,5 0-6 0,-4-3 1 0,-3-1 4 15,1-1 1-15,-4 2-2 0,1-3 5 0,-3 2 0 16,-1-1 4-16,-1 3 6 0,0 3-1 0,-1-1-3 0,-1 4-1 16,1 3-1-16,2 1-8 0,-3 3-16 0,1 1-18 15,5 1-29-15,-5-4-31 0,3 7-28 0,-4-3-51 16,-4 3-42-16,4 0-66 0,1 1-35 0</inkml:trace>
  <inkml:trace contextRef="#ctx0" brushRef="#br0" timeOffset="69808.7">8734 11565 2193 0,'-3'-5'24'16,"6"0"11"-16,-1 3 16 0,-1 3 12 0,-1-2 5 15,4 3 5-15,-4-2 9 0,4 3 0 0,-3 2-26 0,2-3-7 16,-3-2-17-16,0 0-12 0,0 0-2 16,0 0 5-16,0 30 10 15,0-30-8-15,0 0 5 0,0 0-3 0,0 0 2 16,0 0-8-16,-18 153-5 0,18-131-3 0,-1 0-5 16,-1-1-4-16,2-21-63 15,0 0-23-15,0 0-40 16,0 0-60-16,0 0-46 0,0 0-48 0</inkml:trace>
  <inkml:trace contextRef="#ctx0" brushRef="#br0" timeOffset="70238.44">9246 11322 2020 0,'0'0'20'15,"0"0"31"-15,9-21 6 0,-9 21 26 0,0 0 12 16,0 0 8-16,0 0 3 0,0 0 11 0,0 0-4 16,0 0-20-16,19-5-2 0,-19 5-19 0,0 0-5 15,0 0-8-15,0 0 3 0,0 0-10 0,0 0-13 0,0 0-3 16,28-4-3-16,-28 4-7 0,0 0-3 0,0 0 3 16,0 0-9-16,0 0 10 0,83-3-24 15,-83 3-21 1,153-8-12-16,-153 8-13 15,0 0-32-15,0 0-20 0,0 0-34 0,0 0-25 16,0 0-26-16,0 0-28 0,127-11-20 0,-127 11-29 0,0 0 15 16,0 0-34-16</inkml:trace>
  <inkml:trace contextRef="#ctx0" brushRef="#br0" timeOffset="70439.32">9409 11497 1519 0,'0'0'55'0,"0"0"0"0,0 0 17 16,0 0 12-16,-36 57 21 0,36-57 14 0,0 0 42 0,6 17 1 15,0-17 1-15,5 2 7 0,4-1-4 0,0-1-3 16,7 2-16-16,-1-4-9 0,12 2-34 0,-8-3-12 16,10-5-30-16,-2 3-21 0,4-2-13 0,-1 2-6 0,-4 1-23 15,-1-1-22-15,-3 5-37 0,0-3-40 0,-8 1-42 16,3 2-41-16,-13 2-55 0,1 1-64 0,1-3-55 0</inkml:trace>
  <inkml:trace contextRef="#ctx0" brushRef="#br0" timeOffset="71105.9">10492 10605 1868 0,'-5'-9'29'0,"5"-5"33"15,5 6 13-15,-10 3 25 0,5-3 15 0,0 0 5 0,3 4 5 16,2 0 9-16,-1 2-25 0,2 10-18 0,0-8-8 16,0 7-22-16,0-6-14 0,0 4-2 0,0-3-2 15,6 6-8-15,-3-8 1 0,4 2-17 0,1 1-5 0,1 2 1 16,4-1 3-16,-1 1-4 0,1 2 0 0,1-2-4 15,0 1-5-15,2 5 3 0,-1 1 6 0,1 0-8 16,2 5-5-16,2 1-1 0,-2 4 3 0,2 2 5 0,-4 6-2 16,0-4-3-16,-4 3-2 0,-3 0-1 0,-4 0 0 15,2-2 6-15,-7 3-6 0,5-4-5 0,-1-1 1 16,2-3 6-16,3 1-4 0,-1 2 2 0,2-7 5 16,2 0-5-16,0-5 3 0,-3 0 5 0,0-4-2 0,3 1-1 15,-3-3 0-15,3-4 2 0,-1 0-4 0,3-4 3 16,4-2-12-16,2-6-11 0,-1 1-7 0,2-3-24 0,2-2-19 15,-5-3-5-15,7-1-22 0,-12-2-21 0,1 3-22 16,-7-2-21-16,-9 0-33 0,1 0-21 0,-3-4-28 16,-4 4-37-16</inkml:trace>
  <inkml:trace contextRef="#ctx0" brushRef="#br0" timeOffset="71472.68">11004 10795 1985 0,'-2'0'22'16,"7"-4"27"-16,-8 8 13 0,1 0 8 0,-1-1 12 0,3 0 13 15,0 0 12-15,0-1 2 0,3 1-22 0,-3 0-22 16,0 1-15-16,0-1-8 0,0-1-9 0,-3 1-5 16,3 2 18-16,0 4 0 0,-9 3 12 0,6 4-3 0,-4 3 1 0,5 6 2 15,-7 1-4-15,2 8-14 0,-4-2-25 16,2 4 0-16,-1-2-14 0,1 1-4 0,-3 3 1 16,-2-2 4-16,1 0-2 0,-2 1 9 0,3-4-9 0,0 2 1 15,0-5-4-15,-1 2 9 0,4-6-4 0,-2-1-3 16,4 0-4-16,-1-7-22 0,2-1-30 0,3-5-39 15,-3 1-43-15,0-5-51 0,5 4-67 0,-1-11-57 0</inkml:trace>
  <inkml:trace contextRef="#ctx0" brushRef="#br0" timeOffset="72806.27">11993 10485 2768 0,'0'-6'9'0,"0"6"33"16,6 6 17-16,-10-8 5 0,-2 8-2 0,4-2 3 0,-1 4-1 15,3-8 0-15,-4 8-11 0,4-8-35 0,4 2-13 16,-4 1-9-16,0-1 6 0,0 1-7 0,0 0 0 15,0 5 1-15,0 5 3 0,-4 0-2 0,4-3 2 0,-3 5 3 16,-5 0-2-16,4 10 8 0,-1-2-1 0,-1 1 1 16,2 1-4-16,1 3 4 0,3 4 3 0,-2 3-4 0,4 0 1 15,-2-1-5-15,3 0 4 0,-3 2 2 0,4-6 2 16,-2 1 1-16,4 0-4 0,-3-5 5 0,3 0-3 16,0-2 2-16,-3-1 0 0,4-5 5 0,1 3 0 0,-1-5 5 15,4 2 6-15,-4-3-1 0,1 0 1 0,4 0 7 16,-2-4-3-16,-1 4-5 0,3-2 0 0,-3-2-6 15,3 0-11-15,-3-2 5 0,3 1 2 0,3 0-5 0,-4-2-4 16,0-1 0-16,0-2 7 0,-2 1-3 0,4-2 0 16,-2 1-3-16,1-5 1 0,0 0 2 0,1 0 6 15,2 0-5-15,2 0 1 0,1-2-3 0,0-3 10 0,1 2-1 16,2-2-9-16,6-1 0 0,-7-3 0 0,2 2 1 16,-1-1-4-16,-3-1 7 0,0 3-6 0,-3-3-6 0,0 1 13 15,-6 0-6-15,4-1-5 0,-5 1 6 0,-1 0-4 16,1-2-1-16,-4 2-4 0,-2-4 8 0,2-1-5 15,0-1 2-15,-4-2-7 0,0-4 2 0,4-2 4 0,-3-3-6 16,1 1 0-16,2-5-1 0,-1-2-3 0,-1-1 5 16,4-1 2-16,-5-2-2 0,2 1-3 0,-3-2-1 15,-3 2 4-15,3 1 2 0,0 3-4 0,-3-2-6 0,-3 5 4 16,3-3-1-16,-1 12-15 0,4 2-10 0,-3 4-10 16,3 3-31-16,-4 4-29 0,4 0-40 0,0 0-51 15,0 10-47-15,0-3-54 0,-4-5-69 0</inkml:trace>
  <inkml:trace contextRef="#ctx0" brushRef="#br0" timeOffset="73306.33">13275 11098 2047 0,'4'0'16'0,"-1"-1"23"0,-1 2 13 0,-2-1 0 16,0 0 1-16,0 0 2 0,17 0 8 0,-17 4 0 15,4-3-7-15,-3-1-19 0,4 2-14 0,-5 1 2 0,1-1 7 16,1 6 11-16,-1-3-5 0,1 4 1 0,-2 1 1 15,3 6 3-15,-3-1 16 0,1 6 3 0,-1 0-6 16,2 3-13-16,-4-1 3 0,2 4-1 0,0-3-11 0,0 3-8 16,-1 0-12-16,-2 0-4 0,1-1-4 0,1 2-1 15,-1-2 2-15,1-1-6 0,-2 0 0 0,0-4 3 16,1 0-8-16,4-5-31 0,1-1-31 0,-3-10-47 0,0 6-54 16,0-1-53-16,3-5-85 0</inkml:trace>
  <inkml:trace contextRef="#ctx0" brushRef="#br0" timeOffset="74323.36">5972 10433 1833 0,'-2'-5'17'0,"2"-4"24"0,0 5 9 15,-3 2 8-15,-3 2 6 0,5-7-1 0,1 7 8 16,0-6 10-16,0 8-11 0,0-2-20 0,1 4-8 15,-1-3-9-15,2 1-6 0,-2-2 4 0,4 3-6 16,-4 0-15-16,0 2 17 0,0 8 10 0,3 28 54 16,-6-16-49-16,3 4-1 0,-4 4 3 0,4 11-1 15,-3-2-22-15,1 4-9 0,-1 3-10 0,2 0-5 0,-1 3 8 16,2 7 0-16,-4 0-1 0,4 1 4 0,4-2 5 16,-4 2-5-16,0-1 6 0,0-1 1 0,3 2-2 0,0-2 1 15,0 0-2-15,-1-3 1 0,2 0-3 0,4-3 0 16,-4-2 2-16,2 3 1 0,0-4-2 0,-1-2 3 0,2 0-7 15,1 1 4-15,-4-4-3 0,-1 1-1 0,1-4-5 16,0-3 4-16,-3-2 1 0,-1-5-6 0,-1-4 4 0,-1-4-1 16,0 0 3-16,-2-5-2 0,1 1-1 0,-1-3-3 15,4-1-1-15,-3-2 2 0,-2 0-1 0,5-2-4 0,-3-1-3 16,3-2-19-16,0-2-10 0,0 1-10 0,0-2-28 16,-4 2-8-16,4-1-29 0,-2-3-23 0,-1 2-23 15,-3-2-9-15,6-3-27 0,-6 0-33 0,5 0-15 0</inkml:trace>
  <inkml:trace contextRef="#ctx0" brushRef="#br0" timeOffset="77807.22">5882 10378 1544 0,'-3'-2'-25'16,"-5"5"3"-16,1-4 21 0,-1 4 15 0,1-6 2 0,-1 8 7 15,4-9 9-15,-1 6 14 0,1-4 36 0,4-4 10 16,-1 6-11-16,1-5-12 0,1 5-4 0,2-8-6 15,0 8-10-15,0-3-14 0,1 1-13 0,0 0-7 0,0 2-17 16,3 2-6-16,-7-2 2 0,5 2 3 0,-2 0-2 16,4 0 1-16,-2 5 4 0,4-5-7 0,-1 4 9 15,3-1 0-15,4 2 4 0,-1-1-5 0,5 0 7 0,-1 0-2 16,0 0 0-16,5-3 4 0,5 1-1 0,-1-3 13 0,3-1-3 16,7-1 5-16,5-3 0 0,9-2 5 0,9 3-6 15,3-5 3-15,7 1 0 0,7-3-8 0,8 2-3 16,2 3-2-16,0-3-4 0,-3 1-8 0,3 1 10 15,-4 0-8-15,-2 3-3 0,-2 2 0 0,1-4 6 0,-5 4-5 16,-2-2 6-16,0 1 3 0,-2 2-9 0,-10-3 0 16,5 0 4-16,-3 1-4 0,-1 0-5 0,-3-2 4 0,1 2-4 15,-2-2-2-15,1 0 6 0,4 1-2 0,-8-3-1 16,4 2 2-16,-6 0 2 0,3 0-1 0,-4 2-5 16,-4-1 8-16,-3-1-8 0,0 3 6 0,-3 0 3 0,1-1-7 15,-4-1 7-15,-3 3-5 0,0 0 2 0,-3-2-4 16,0 2 5-16,0 0-3 0,-3 0-2 0,0 2-3 15,-2-2 3-15,2-2 5 0,-3 7 4 0,3-7-5 16,-2 2-2-16,1-1 0 0,1-1 2 0,1 2 7 0,1 0-9 0,1 0-1 16,0-5 3-16,1 5 2 0,-1 0 0 15,-6 0-2-15,6 0-1 0,0 2-1 0,1 1 2 0,-5-1-1 16,5 1-2-16,2 0-2 0,0 1 4 0,4-3 4 16,-1 1-7-16,2-1 2 0,-1 1 2 0,2-2-2 15,3 0-1-15,-3 0 2 0,4 0 0 0,2-2-7 16,0 2 6-16,3 0 1 0,3-1-5 0,0-1 3 0,1 2-2 15,4 0 5-15,-1 0-1 0,-1 0 5 0,0-1 1 16,1 1-3-16,-2 0 2 0,3 0 2 0,-3 0 0 0,-1 0-3 16,2 0-2-16,-6 0 0 0,1 0 0 0,-5 0 1 15,2 0-2-15,-5-3-3 0,2 2 2 0,-3 0-1 16,-2-1-3-16,1-1 2 0,0 1-4 0,6-3 2 0,-5 2 1 16,1 0-1-16,0 1 0 0,0 0-6 0,-1-1 9 15,1 0 0-15,-1 3 2 0,1 0-5 0,-4-2 3 16,5 2 1-16,-5 0 0 0,1 2 6 0,-1-2-3 0,-1 3-5 15,0-3 2-15,0 3 2 0,-3-1 0 0,1 3 0 16,2-2 0-16,0-3-4 0,-3 5-1 0,6-5-1 16,-2 2 3-16,1-2 0 0,1 0 0 0,4 0-4 0,1 1 4 0,-4-2 3 15,2 1-3-15,1 0 1 0,2 0-2 16,0 0 1-16,2 0-2 0,-2 1 3 0,1-1-3 16,5 2-2-16,-2-2 3 0,-2 3 2 0,-1 1 1 0,-1-3-1 15,-2 2 6-15,-1-1-1 0,0 1 0 0,0 2-5 16,1-5 0-16,-2 4 5 0,-1-1-8 0,1 0 2 15,-1-2-6-15,-1 1 4 0,-3-2-2 0,0 0 6 0,1 3 2 16,-7-3-6-16,2 0 3 0,-2-3-2 0,-2 3 1 16,-2 0-3-16,-4 0 6 0,-1-2-6 0,-6 1 5 0,1 1-1 0,-2-2 1 15,-5 2-1-15,-2-1 4 0,1-2-3 16,-4 3-5-16,-1 0 4 0,-1-1 0 0,-1 1-1 16,-1-3 3-16,5 3 0 0,-4 0 1 0,5-2-3 0,-6 0 0 15,5 1 5-15,-1-2-5 0,-1 3 3 0,3-2-4 0,-3 2 1 16,-3-1-2-16,2 1 4 0,-1 0 2 15,-1 0-3-15,0-2 2 0,-3 2-1 0,0 0 0 0,0 2 4 16,0-2-3-16,0 0 8 0,0 1-8 0,0-1 5 16,0 2-4-16,-3-2-1 0,3 0-1 0,0 3-1 15,-3-2 2-15,2 1-5 0,-1-2 15 0,1 2 5 0,-2-2 5 16,1 3 2-16,-1-2 5 0,3 2 3 0,0-3-3 16,-3 1-4-16,2 1-6 0,1-1-8 0,-2 1-4 15,2 1-4-15,0 2 1 0,0 1-4 0,0 4-4 0,0 1 6 0,2 1 2 16,-2 9 3-16,1 0-6 0,2 1 5 15,-3 3-3-15,3 4 4 0,-3 2 3 0,5-2-6 16,-2-2-5-16,1 3 1 0,-1 0 5 0,-3 2-3 0,6 1-2 16,-3 2-4-16,1-2 5 0,-2 2 1 0,1 4 0 15,2-5-6-15,-2 2 5 0,1 0-2 0,-1-4 3 0,1-1-4 16,-4 0 4-16,4-1-2 0,-3 1-1 0,2-2 0 16,-1 1-1-16,-1-2 3 0,3 1-2 0,-4-1 1 15,2 0-3-15,0-1 0 0,-1-1 4 0,3 3-2 16,-2-1 1-16,5-1-1 0,-5 2 2 0,4-2 1 0,1 3 2 15,1-4-2-15,-1 1-3 0,-2-3 4 0,1 4-6 16,-3-5 5-16,7 1-3 0,-5-1-1 0,-1 1 0 0,1-1-1 16,1-2-1-16,-2-1 3 0,-1 0 3 0,3 0-5 15,-4 0 1-15,0-4 1 0,-1-2 1 0,3 1-1 16,-4 0 6-16,0-1-9 0,2-3 4 0,0-3 1 16,-2 2-1-16,0-2 2 0,0 4-4 0,2-3 1 0,0 1-3 15,-2-1 2-15,0-2-3 0,0 6 2 0,0-5-1 16,1 2 2-16,1 1 5 0,-2-3-5 0,0 2 3 0,4-1 5 15,-4 1-2-15,0-2-5 0,3-1 0 0,-3-1 3 16,0-1-4-16,2 0 3 0,-2-5 1 0,0 2-7 16,3-1 4-16,-3-1 2 0,-3 0 2 0,3 0-5 15,0 0-3-15,-2-1 4 0,2 2 1 0,0-1 4 0,-3-1-7 16,3 2 3-16,0-2-3 0,0 1 4 0,0 1 2 16,0 1-7-16,-4-2 1 0,4 0-1 0,0 3 1 0,0-3 1 15,0 0 1-15,-2 0 0 0,2-3 2 0,0 3-4 16,0 3-2-16,0-3 4 0,0 0 6 0,0 2-3 0,0-2 3 15,2 5-15-15,-2-2 5 0,4 0 9 0,-1 2-2 0,-3-2-2 16,0 2-2-16,2-2 0 0,1 1-7 16,-3 1 16-16,1-3-10 0,-1 2 6 0,-1-1-5 15,2 0 0-15,1-1-3 0,1-1 6 0,-3 4 6 0,0-3-7 16,0-2 3-16,1 1-8 0,-1-1 6 0,0 0 3 16,0 0-2-16,0 0-7 0,0 0-3 0,0 0 4 15,0 0 1-15,0 0 4 0,-1 0-2 0,-2 0-1 0,1 0 2 16,1 0 6-16,-4 0 1 0,5 0-1 0,-3 0 3 15,-1 0-4-15,1 0 7 0,1 0 0 0,0 0-2 0,-2 0-1 16,4 0-3-16,-4 0 1 0,1 0-5 0,0 0 0 16,-2 0-6-16,-2 0 0 0,4 0 3 0,-3 0-3 15,0-1 3-15,1 1-1 0,-1 0 5 0,-1 0-2 16,0-2 6-16,3 2-7 0,-3-5 1 0,-1 4 1 0,1 1-4 16,-1-2-1-16,-1 0 2 0,0 1 0 0,-4-2-7 15,1 3 4-15,0 0-4 0,-3-3-2 0,0 3 4 16,-1 0 2-16,4-1 2 0,-2 1-3 0,1 0 4 0,1 0-3 15,-2 0 8-15,5 1-3 0,-1-1-4 0,-2 0 5 16,3 0-7-16,-3 0 5 0,2 3 3 0,0-3-2 0,-3 0-5 16,3 0 3-16,-4 0 6 0,-1-3-9 0,1 3-1 15,-5-1-3-15,1 0 0 0,-4 1 6 0,2 1 3 0,-4 0-4 16,0 2-6-16,-4 0 8 0,4-3-3 0,-3 1 4 16,-3 3-2-16,0-4-2 0,0 3-3 0,-3-3 7 15,2 5-1-15,-2-5-2 0,0 1-2 0,-2-1 4 16,0 4-3-16,0-1 0 0,-1-3 1 0,0 0 0 15,3 2 1-15,-3-2 1 0,2 3 6 0,1-2-6 0,-3 1 3 16,2 0 5-16,-2-1-2 0,0 1-4 0,-2 2-1 16,0-3 0-16,-5 4 2 0,6-2-3 0,1 0 1 0,2 0-8 15,-1 2 4-15,4-2-1 0,-2 2 6 0,3-3-5 0,4 3-2 16,-3-2 0-16,-4 2 2 0,3-5-1 16,1 2-2-16,-1 3 3 0,5-2-1 0,-7-3 2 0,6 4 2 15,0 0 2-15,0-1-2 0,1-1-2 0,-2 1 6 16,3 0-7-16,0-1 5 0,-1-2-5 0,-1 4-2 15,-2 0 4-15,4-3-1 0,-3 3 0 0,-1-1 0 0,-1-3 5 16,1 3-5-16,-2-1 0 0,4-1 3 0,-2 4-2 16,1-3 5-16,1-1-4 0,2 2 0 0,0-2-4 15,2 2-1-15,2-3 4 0,-2 0 2 0,1 2 2 0,3-2-8 16,0 3-1-16,-3-2-2 0,3-1 6 0,-3 4-2 16,-1-1-5-16,4-3-3 0,-4 1-6 0,0 2 0 15,0-2 4-15,0 2-1 0,-2-1-5 0,1 1 4 0,-1-2 2 16,0 4 2-16,0-5 1 0,0 5 7 0,2-3 2 0,-2 1-4 15,0 0 5-15,4-1-2 0,-4 1 3 0,0-1 2 16,4-1 1-16,-6 1 2 0,8-2-12 0,-1 2 11 16,2-2-4-16,-5-2 2 0,4 2 0 0,-2-2-6 15,-1 1 3-15,-1-4-2 0,-2 5 6 0,-1-3-6 0,-1 1 3 16,2-1-6-16,-3-4 2 0,6 7 2 0,-5-3-10 16,2 1 7-16,-2-1 3 0,2 0 0 0,2 2 0 15,-1 1-3-15,-1-2 4 0,3 2-1 0,0 0 10 16,-1 2-14-16,2-2 5 0,-1 1 1 0,3-1-2 0,0 0 6 15,-3 3-5-15,3-4 2 0,-1 2-7 0,1 1 9 16,2-2-6-16,1 1 0 0,-2-1-1 0,2 2 6 0,0-2-4 16,3 2 2-16,0-1 0 0,2-2 1 0,-4 2 2 15,4-1 0-15,1 0 1 0,-3 3-5 0,3-3 3 16,-2 0-1-16,1 2 4 0,0-2-2 0,-3 0 0 16,2 0-2-16,-2 0-7 0,-2 0 6 0,0 2-1 0,-1-6 1 15,-1 4 4-15,1 0-7 0,-5 2 2 0,3-2 1 16,0-2 6-16,-3 4-5 0,3 0 5 0,-3-1-8 0,2-1 2 15,-4 2 2-15,1-4-2 0,4 2 1 0,-5 5 3 16,1-3-3-16,0-2 0 0,-2 5 3 0,-2-5-5 0,4 3 2 16,-2 2 3-16,0-3-5 0,0-2 4 0,0 0 1 15,0 3-2-15,0-3 2 0,0 0 0 0,-3-3 1 16,0 3-4-16,3 0 4 0,3 0 1 0,0 0-2 16,3 0-5-16,-4 0 2 0,1 0-1 0,3 0 1 0,0-2-1 15,-3 2 0-15,-3 0-7 0,-1-3 4 0,-1 1 0 16,2 2 0-16,3 0-1 0,-3 0 2 0,0 0-1 15,2 0-3-15,1 0 4 0,-2-2-4 0,-1 2 7 0,2-1-4 16,-2 1 6-16,3-2-8 0,-3-1 7 0,3 3 1 16,-3 0-7-16,-1-2 3 0,4 1 0 0,-3-1-2 0,0 0-3 15,0 2 5-15,1-1-3 0,1-1 2 0,-2 0 8 16,3-1-5-16,2 3-1 0,-2 0 4 0,1-1-4 16,2 1-3-16,-1 0 2 0,2-2 3 0,-1 2-3 0,-1-2 4 15,1 1-3-15,3-1-4 0,-3 1 8 0,0-1-2 16,1 2 1-16,-3-1-7 0,-1-1 0 0,1 1 3 15,-1-2 1-15,0 2 4 0,-1 0-4 0,1-1-1 0,-3 0-16 16,0 0 21-16,2 1-1 0,-4 1-3 0,2 0 5 16,0 0-9-16,0 1 3 0,-1 1 6 0,-1 0 12 15,0 1-11-15,0 1-6 0,2-1 2 0,0-2-3 0,0 2 8 0,0-3 0 16,3 2-4-16,-3-1 3 0,3 1-10 16,-1-2 10-16,1 0-1 0,9-2-4 0,-5 2 1 15,4 0-5-15,0-1-1 0,3 1 3 0,1-2 1 0,-1 1-7 16,1 1 4-16,-5-3 0 0,0 3-3 0,0 0 3 15,2-2 7-15,0 2-10 0,-3 0 4 0,5 2 4 0,-4-1-8 16,-13 2 1-16,14-1 10 0,1-1-15 16,-2-1 13-16,2 2-3 0,-3-4-3 0,0 2 7 15,2-1-4-15,-2-1 1 0,3 2-6 0,-3-1 10 0,0 1-8 16,0 0 1-16,4-2 7 0,-4 1-11 0,2 1 4 16,1 0-3-16,-3 0 4 0,2 0-4 0,-2 0 10 15,3-2-8-15,-2 2-4 0,1-1 7 0,-1-2 1 0,-2 2-2 16,1-2 1-16,0 1 4 0,0 0-10 0,-2-2 3 15,1 4 0-15,-3-2 2 0,2-2-10 0,-1 0 6 16,-3 2-10-16,3-3-2 0,0 2-1 0,0 0 4 0,-3 1 1 16,5-3 7-16,-2 4-1 0,0-1-2 0,0-3 5 15,3 4-3-15,-1 1 8 0,1-2-2 0,-2 2-3 16,1 0-5-16,-3-3 8 0,3 0-2 0,-3 3 3 0,1 0 3 16,1 0-6-16,-1-3-1 0,-1 1 4 0,1 2-3 15,1-2 2-15,1 2 3 0,-1-3-3 0,2 0 0 16,-1 3 1-16,1-2 0 0,2 1 2 0,0-1-5 0,0-1 4 15,1 3-3-15,0 0 1 0,3-2 2 0,-2 2-1 16,4 0 2-16,-3 0-4 0,1 0 5 0,4 0-3 16,-5 0-2-16,5 0 3 0,-1 0 0 0,3 2-1 0,-3-2 0 15,5 0 2-15,-4 0 0 0,2 0-4 0,3 5 0 16,-4-4 5-16,1 1-6 0,-2-2 5 0,2 3-5 16,-1 0-3-16,-2 1 4 0,-2-1 3 0,1 3 0 0,-1-6-3 15,-3 2 2-15,0 2-1 0,0 0 2 0,1-3 1 16,1-1-2-16,-2 4 3 0,2-1 0 0,-4 0-5 15,4-1 5-15,0-2-1 0,-3 3-1 0,3 2 2 0,0-1-3 16,2 0-4-16,-1-4 2 0,1 2 2 0,-1-2-4 16,5 4 3-16,-9-4-1 0,6 2 2 0,-3 0 4 15,3-2-2-15,-7 2-1 0,2 3 9 0,-2-4-6 0,2 2-5 16,5-1 1-16,-1 1 4 0,-2 0-1 0,1-1 3 16,-1 2-1-16,3-4-6 0,-3 2 5 0,0 1 5 0,0 1 0 15,-6-3-4-15,2 1-7 0,2 1 3 0,-2-1-2 16,2-2 2-16,1 3-1 0,1-1-5 0,-1-2 4 15,-1 3-6-15,3-1 1 0,1-2-1 0,-2 3 1 0,-1 0-4 16,2-3-4-16,2 0 0 0,0 2-10 0,0-2 1 16,-1 2-5-16,2-2-6 0,-1 0-5 0,2 0-5 0,1 1-7 15,-3-1-13-15,4 0-9 0,2 1-13 0,-4 3-24 16,1-1-24-16,3-1-7 0,-2 1-45 0</inkml:trace>
  <inkml:trace contextRef="#ctx0" brushRef="#br0" timeOffset="84727.35">6166 13185 1562 0,'0'0'36'16,"0"0"5"-16,0 0 11 0,0 0 6 16,0 0 8-16,0 0 10 0,0 0 5 0,0 0 0 0,8-18-6 15,-8 18-9-15,0 0-4 0,0 0-3 0,0 0-14 0,0 0-5 16,0 0 0-16,0 0-19 0,0 0-7 0,0 0 9 15,0 0-20 1,0 0 17 0,0 0 4-16,0 0 11 0,5 18-8 0,-5-18 12 15,0 0-13-15,0 0 12 0,0 0-14 0,0 0 1 16,0 83-16-16,-2 12-9 0,2-77 11 16,0 1-7-16,0-1 6 0,0 2-2 0,0 0 2 0,0 0-8 15,0 0 8-15,2 0-3 0,0 0-1 0,0 2 3 0,-1-1-8 16,5-3 2-16,2-1-1 0,-1-1 4 0,2 0 0 15,0-3 3-15,2 0-4 0,1-1-2 0,0 0 2 0,-2-2 1 16,2 6 0-16,0-1-3 0,-3-4 2 0,3 2-3 0,0-2 1 16,-3-1 1-16,3-2 8 0,-2 1 2 0,-10-9 5 0,0 0 0 15,0 0-2-15,0 0 10 0,0 0 4 0,0 0-3 16,0 0 4-16,0 0-11 0,0 0-3 0,0 0 6 0,71 13-5 16,-71-13 6-16,106-22-19 15,-106 22 11 1,0 0 4-16,179-67-11 15,-179 67 7-15,35-29 3 16,-35 29 3 0,0 0-3-16,0 0 9 0,0 0 6 0,0 0-14 15,41-85 6-15,-41 85 2 0,0 0-7 0,0 0-1 16,0 0 0-16,-8-78-4 16,8 78-38-1,-46-123-11-15,46 123-5 16,0 0-19-16,0 0-27 0,0 0-21 0,0 0-40 0,0 0-44 15,0 0-37-15,-41-70-37 0,41 70-41 0</inkml:trace>
  <inkml:trace contextRef="#ctx0" brushRef="#br0" timeOffset="85049.33">7123 13559 1323 0,'-1'3'2'0,"1"5"1"0,0-6 10 0,0 12-2 15,0-12 23-15,1 0 28 0,-2 1 13 0,1 0 8 16,-2 7 7-16,-1-6 1 0,3 6-7 0,-3-4 7 0,1 6-22 16,-2-2-26-16,3 3-13 0,-3-5-11 0,4 5-6 15,-2-2-3-15,0 1-2 0,2 1-7 0,0 3 1 16,0-4-3-16,0-2-1 0,0 3 7 0,0-6-2 0,2 2-2 16,-2-1 0-16,2-1-6 0,-2-1-23 0,0 2-20 0,0-4-22 15,0-1-43-15,2 0-38 0,-2-3-14 16</inkml:trace>
  <inkml:trace contextRef="#ctx0" brushRef="#br0" timeOffset="85460.13">7063 13046 1674 0,'-6'0'18'0,"2"3"12"15,-1-1 15-15,1-2 10 0,4 0 8 0,0-2 6 16,-2 4 12-16,4-7 17 0,2 8-14 0,-1-6-15 0,3 6-7 15,-3-1-5-15,3-2-1 0,2 0 10 0,-1 0-4 16,-1 0-16-16,3 0-2 0,-4 0 4 0,5 0-6 16,-4 0-7-16,0 0 6 0,2 3-1 0,-1-3 5 15,6 2 7-15,0-4-3 0,2 4-1 0,1-4 2 0,3 4-2 16,1-4-11-16,-2 2-21 0,3-3-3 0,-3 1-8 16,1-3-10-16,-2 5-9 0,-1-3-30 0,-4-2-10 15,3 2-27-15,-3-6-20 0,-1 7-37 0,-1-5-18 0,-2 4-22 16,-1 1-25-16,-1-1-19 0,3-3-12 0</inkml:trace>
  <inkml:trace contextRef="#ctx0" brushRef="#br0" timeOffset="85693.55">7294 13023 2147 0,'-8'-5'25'0,"8"8"11"0,0-2 3 16,0 3 6-16,0-6 1 0,0 8-2 0,0-5-3 0,2 2 1 16,-1-1-24-16,-1 1-15 0,0 2 0 0,2 2-4 15,-2 1 2-15,3 5 8 0,-2-2 1 0,2 5 1 16,-1-1 2-16,4 2 5 0,0-2-4 0,1 3 4 16,-2 3-1-16,5-3-12 0,-4 1 9 0,3 0-3 0,-4 1-12 15,2 1-13-15,-5-5-11 0,0 2-32 0,0 0-30 16,-4 0-26-16,-2 6-53 0,1-9-48 0,-1-1-32 0</inkml:trace>
  <inkml:trace contextRef="#ctx0" brushRef="#br0" timeOffset="86294.21">8062 12913 1789 0,'-18'-5'21'0,"3"-8"22"15,4 11 11-15,2-4 8 0,-4 3 6 0,5-2-3 16,5 5 5-16,-8-3-4 0,7 5-16 0,-7-2-22 15,0 3-10-15,-4 2-7 0,-3 2-6 0,3-1 0 0,-3 2-4 16,-1 1 4-16,1 4-4 0,1-3-5 0,1 5 3 16,4-1-5-16,1 0 3 0,4 0 3 0,-1 2-3 15,5-2 1-15,3 2 1 0,0 1-3 0,0-1-1 0,0 0 7 16,0 2-3-16,0-2 2 0,0 1 0 0,2 0 1 16,4 1 3-16,0-2 6 0,6 0 8 0,1 2-5 0,4-4 8 15,2 2 19-15,5-2 11 0,0 2 6 0,4-5 6 16,-4 4 9-16,0-7 3 0,0 8 8 0,0-8 0 15,-1 4-23-15,-7-6-12 0,4 2-2 0,-8-3-12 0,1 0-14 16,-1 1-1-16,-1-2-17 0,-4 0 3 0,1 1-1 16,-1-3 2-16,-1 3-10 0,1 1 3 0,-2-1 9 15,-1 3-10-15,1 0 6 0,0-1-8 0,-4 1 0 0,3 1 3 16,-2-2 5-16,0 1-3 0,-2 2-3 0,-2-7-2 0,0 5 6 16,-2-2 1-16,3 3 3 0,-5 0-7 15,1-2 1-15,-3 3 8 0,1 0-5 0,0 1-1 16,-3 0 1-16,0-1-2 0,-2-2 2 0,0 3 3 0,-4-1-3 15,-1-2-1-15,1 0 0 0,-4 2 7 0,1-4-2 16,-1 2-2-16,-2-1-2 0,1-2-2 0,0 0 10 0,0-3-5 16,0 2-5-16,0-4 5 0,2 3-9 0,1-6-13 15,1 0-8-15,4 0-25 0,2-7-29 0,4 2-35 16,-8-11-38-16,3 6-49 0,-2-2-55 0,7-6-61 0</inkml:trace>
  <inkml:trace contextRef="#ctx0" brushRef="#br0" timeOffset="87011.35">8455 13054 2248 0,'-4'2'22'0,"-3"-7"16"0,11 8 26 0,-4-3 6 16,0 2 0-16,0-2 3 0,7 1 10 0,-3 3 7 15,0-4-5-15,-1 4-14 0,1-4-22 0,-2 4-7 0,0-4-2 16,2 3 1-16,-3-1-9 0,1-1-9 0,1 2-20 16,-3-3-3-16,0 0-6 0,0 4 0 0,0-3 3 15,0 4-3-15,0 1 1 0,-3 2 5 0,0 4 3 0,-3 3 0 16,4-1 5-16,-5 5-2 0,3 0-3 0,-4 2 7 16,5-1-4-16,-3-2-5 0,3 3 3 0,0-3-2 15,0 1-3-15,0-1 8 0,3 0 1 0,0 0-4 0,0-1 2 16,0 1 2-16,3-3 1 0,0-2-2 0,0-2 10 15,0 2-7-15,1-3 2 0,1 3-3 0,1-5 0 16,0 1-1-16,-3-2 0 0,5 5 3 0,-3-4-7 0,0 1 2 16,3-1-2-16,-1-1 1 0,-3 2 4 0,4-2 2 15,-5 5-5-15,4-8-4 0,1 4 1 0,-1-3 1 0,-1 1 2 16,-1 3-2-16,3-3-7 0,3 2 3 0,-3-1 2 16,2 0 2-16,-2 2-3 0,2-3-1 0,-1 2 1 15,3-4-1-15,-3 2 4 0,5-4 0 0,-5 1-4 0,0-1 0 16,1 1 6-16,-1-3-1 0,5 0-2 0,-5 0 2 15,2 0 2-15,0 0-4 0,2-3 5 0,0 2 5 16,0-3-3-16,2-1-4 0,1-2 5 0,-1 3-4 16,0-7 1-16,-1-1 3 0,1-1-3 0,-2-2-8 0,2-1-2 15,-4-4 10-15,1 0-5 0,-2-4 1 0,-2 1-4 16,-1-5 1-16,2-1-3 0,-3-2 9 0,1 0 2 0,-2-2-9 16,-2 2 4-16,0 2 0 0,0 3 3 0,-3-2 5 15,-3 4 3-15,3 3-5 0,-3 3 4 0,-1-1 5 16,0 6-5-16,-3-2-1 0,4 4-4 0,-1-1-5 0,-1 2-5 15,2 1-12-15,-1 0-21 0,1 2-15 0,-2-3-15 16,5 1-33-16,-3 0-26 0,0-3-53 0,-3 4-44 16,0 1-59-16,6-5-62 0</inkml:trace>
  <inkml:trace contextRef="#ctx0" brushRef="#br0" timeOffset="87878.25">9132 13575 1631 0,'0'0'26'0,"0"0"27"16,0 0 17-16,0 0 31 0,0 0 8 0,0 0 25 15,0 0 16-15,-4-30 8 0,4 30-14 0,0 0-8 16,0 0-11-16,0 0-25 0,0 0-1 0,0 0-19 16,0 0-13-16,0 0-8 0,0 0-10 0,0 0-21 0,0 0-9 15,0 0-2-15,7 15-10 16,-7-15 14-1,3 56-10 1,-3-56 5 0,0 0-37-16,2 102-27 0,-2-102-22 15,0 0-47-15,0 0-36 0,0 0-50 0,0 0-66 0,0 0-84 0</inkml:trace>
  <inkml:trace contextRef="#ctx0" brushRef="#br0" timeOffset="88761.18">9938 13355 1579 0,'0'0'50'0,"0"0"3"0,0 0 13 0,0 0 11 16,0 0 16-16,0 0 9 0,0 0 11 16,0 0-14-16,0 0-12 0,0 0-3 0,0 0 0 15,0 0-6-15,0 0-17 0,0 0-2 0,0 0-8 0,0 0 6 16,0 0-5-16,0 0-3 0,0 0-10 0,0 0 1 16,0 0-1-16,0 0 7 0,0 0 3 0,0 0 4 15,0 0-1-15,28 26-9 0,-28-26-5 0,0 0-5 0,0 0 2 16,0 0-9-16,0 0-8 0,199 55-5 15,-172-52-10-15,-3-1 0 0,-1 4 2 0,-1-6-1 16,-1 2-3-16,-5-2-1 0,1 4-8 0,-1-2-19 0,-1-2-18 16,-1 0-27-16,-4-6-31 0,1 6-24 0,-4-8-41 15,1 8-26-15,-5 0-26 0,1-2-33 0,-4-11-9 16,0 10-44-16</inkml:trace>
  <inkml:trace contextRef="#ctx0" brushRef="#br0" timeOffset="88967.69">10050 13548 1605 0,'0'0'13'0,"5"0"17"16,0 2 18-16,-3 2 10 0,1-4 6 0,1 2 31 16,1-10 17-16,5 11 30 0,1-3 3 0,4 3-4 0,1 5 2 15,3-5-8-15,-3 10-5 0,6-10-32 0,1 9-15 0,-1-12-29 16,-1 5-14-16,-1-5-16 0,4 0-16 15,-2-2-10-15,-1-3-34 0,6 2-42 0,-6-8-35 0,0 6-44 16,0 3-56-16,-2-1-60 0,2-6-85 0</inkml:trace>
  <inkml:trace contextRef="#ctx0" brushRef="#br0" timeOffset="89561.83">10779 13014 1736 0,'-1'-10'22'0,"1"0"19"0,5 5 20 0,-7-3 25 16,2-2 5-16,0 2 18 0,0-5 19 0,0 7 7 0,4-7-12 15,-2 6-11-15,-1-1 0 0,2-5-15 0,0 5 0 16,3-5-14-16,-3 3-12 0,1-4 1 0,4 3-6 15,-3-2-1-15,6 0-13 0,-3 5-10 0,1-4 2 0,-6 7 4 16,3-3-4-16,1 5-8 0,-5-2-7 0,1 4-8 16,0 1-8-16,-2-4 1 0,3 8-5 0,3-2-7 0,2 2-1 15,-3-1-4-15,6 7 7 0,-2-2 2 0,1 2 3 16,-1 1 0-16,4 2-3 0,-1 0 0 0,2 0-2 16,3 2 2-16,0-1-5 0,0 2 0 0,6-1 1 0,-3-2-2 15,2 2 1-15,-1-1-6 0,0 0 7 0,1 1 2 16,-4 0-6-16,2-3 7 0,-3 3-5 0,0 0 0 15,2-4 3-15,-4 2-1 0,-1 0-4 0,1-2 3 0,1 1 4 16,-2-3-6-16,-3 1 0 0,1-5 1 0,1 3 4 0,-2-3 1 16,3 0-1-16,0-2-4 0,0 0 7 0,1-3-3 15,1-3-2-15,1 1-6 0,-2-1-9 0,5-2-15 16,-3 2-15-16,0-5-17 0,2 5-17 0,-2-3-17 16,-2 0-16-16,5-2-12 0,-9-3-27 0,3 6-13 15,-6-6-19-15,-3 5-22 0,0-1-39 0,-3-1-23 0</inkml:trace>
  <inkml:trace contextRef="#ctx0" brushRef="#br0" timeOffset="89878.18">11294 12965 2304 0,'-6'-3'16'0,"8"4"7"0,-5-9 20 0,6 13 11 0,-6-6-2 16,3 4 6-16,-2 0-2 0,4 0-3 0,-2 2-11 15,1-2-3-15,-2 7-13 0,-4 0-13 0,4 6 2 0,-2 0-6 16,-3 2 5-16,0 5 3 0,1 2-4 0,-1 0-7 16,0 2 2-16,2-1-1 0,-4 3 3 0,2 0-3 15,-1 0 2-15,-1 2-2 0,1 0 2 0,-2-4-2 16,3 3-3-16,-3-3-3 0,3 0 3 0,0 3 3 0,-2-4-3 15,1-1 3-15,-1 0-2 0,-1-1-3 0,-1-5-13 16,5 1-26-16,-2-5-32 0,-5-3-46 0,0-2-42 16,-3 0-58-16,6-7-59 0</inkml:trace>
  <inkml:trace contextRef="#ctx0" brushRef="#br0" timeOffset="91112.33">12116 12683 1868 0,'19'-16'31'0,"-19"16"0"15,0 0 8-15,0 0 3 0,0 0 1 0,0 0 5 0,0 0 14 16,0 0 5-16,0 0-11 0,0 0-10 0,0 0 1 16,0 0 9-16,0 0 14 0,0 0 1 0,0 0-10 15,0 0-14-15,8 29-5 0,-8-29 3 0,0 0-4 0,0 0-10 16,0 0-11-16,0 0 1 0,0 0 1 0,15 165 8 16,-15-138 5-16,0 0 3 0,1 2-1 0,-1-5 1 15,2 4-7-15,-2-1-4 0,3 1-2 0,-3-5-6 0,4 2-11 16,-2-5-1-16,2 2 1 0,0-1-4 0,-3-4 3 15,3-3 2-15,0 7-3 0,1-6 6 0,1-1 11 16,-1 0-4-16,3 3 3 0,-1-4 1 0,2 0-2 0,0 0-2 16,1 1 1-16,-1-4-5 0,0 3-2 0,0-3-2 15,0 1-3-15,3-3 5 0,-4 0-5 0,2 0-2 16,-2-1 5-16,2-2-6 0,-1-1 5 0,3 3-3 0,-1-7 9 16,-2 5 1-16,4-3 3 0,-2-2-3 0,2-2 5 15,0-1 6-15,4 3-7 0,-5-2 6 0,7-5-16 16,-4 6-3-16,3-7-2 0,-7 3 5 0,4-1-9 0,-6 2 0 15,8-4-4-15,-10 4-2 0,9-3 7 0,-2-1 0 0,1 3 1 16,-5-2 0-16,5-1 5 0,-3 2-5 16,0-5 3-16,-3 4-4 0,-3-2 3 0,3-3 0 0,-3-1 4 15,1 1-4-15,1-5-12 0,-1-1 6 0,-2-3 2 16,1 0 3-16,1-5-5 0,-5 1-4 0,0 0-3 16,-4-3 5-16,-1 2 3 0,-3-1 3 0,0 1-8 0,3 2 0 15,-4 1 5-15,-1 1-2 0,-3 5-4 0,4-4 1 16,1 6-4-16,0 1-16 0,-1 6-6 0,-1-2-26 15,2 2-24-15,9 2-30 0,-6-1-26 0,3 4-40 0,-4-1-56 16,-4 3-55-16,8-5-63 0</inkml:trace>
  <inkml:trace contextRef="#ctx0" brushRef="#br0" timeOffset="91978.49">12953 13251 1579 0,'0'0'11'0,"3"-2"17"16,-3 0 9-16,2 2 14 0,-1 1 7 0,-6 0 6 0,7-7 9 16,-2 6 1-16,2-5-7 0,-1 7-16 0,2-4-9 15,0 5-16-15,-3-1-8 0,0 0 3 0,4 1 11 16,-2 2 3-16,-4 4 1 0,6 0 7 0,-8 4 2 16,6 0 0-16,-8 1 3 0,10 5-8 0,-10 1-19 0,2-2-3 15,-1 3-6-15,1-3-4 0,1 3-6 0,3 0 7 0,-4 0-6 16,1 1 1-16,1-1 0 0,-1-1-1 0,3-2 2 15,3 1 1-15,-3-1-6 0,2-5-23 0,1 2-17 16,-5-5-24-16,4 1-20 0,-10-7-34 0,13 6-39 16,-4-8-61-16,5-7-33 0</inkml:trace>
  <inkml:trace contextRef="#ctx0" brushRef="#br0" timeOffset="92495.78">12830 12552 1967 0,'-1'0'20'15,"7"-2"24"-15,-5 7 19 0,1-8 21 0,-1 6 15 16,2-3 9-16,5 0 11 0,-5 0 15 0,4 0-7 0,-4 2-17 15,0-2-12-15,-1 3-11 0,-4-3-14 0,4 0-9 16,-4 0-12-16,5 0-15 0,-3-2-10 0,3 6-12 0,0-6-2 16,-1 4-9-16,1-2 1 0,1 0 3 0,4 0 8 15,4 3 2-15,1-2-4 0,5-2 6 0,3 4-6 16,3-1-1-16,2-1-4 0,5-1 0 0,0 1-8 0,-1-2 0 16,3 1 2-16,-3-1-3 0,3-3 5 0,-2 0-3 15,-1 2 1-15,-3-1-6 0,-1-2 0 0,-2 3-17 16,-5-2-8-16,-5 3-15 0,1-2-29 0,-5 3-12 15,-1-2-36-15,-6 0-13 0,2 2-32 0,-8-2-8 0,1 0-19 16,1 2-16-16,-1 0-16 0,-1-2-12 0,-3 2-16 16</inkml:trace>
  <inkml:trace contextRef="#ctx0" brushRef="#br0" timeOffset="92748.68">13068 12532 2129 0,'2'1'10'16,"1"0"25"-16,4-1 9 0,-4 2 1 0,-1 2 3 16,1-2 2-16,3 2-2 0,-2 0 28 0,2 4 0 15,-3 2-25-15,3 1-8 0,-3 3 2 0,5 1-8 0,-4 2-1 16,2 4 5-16,-1 1-36 0,2 0-1 0,-1 2 3 0,0 0-4 15,0 3-6-15,0-4 6 0,0 3 1 16,0 0-7-16,2-3 10 0,-4 1-7 0,4-3 0 0,-5 0 4 16,1-3-7-16,-2 0-35 0,-2-7-36 0,-5 4-33 15,4-2-46-15,-7-3-46 0,8-3-59 0</inkml:trace>
  <inkml:trace contextRef="#ctx0" brushRef="#br0" timeOffset="93511.96">13808 12533 2111 0,'0'-1'19'0,"0"3"25"0,2 0 9 0,-4 0 30 16,0-2 5-16,4 2 2 0,-4-2 11 0,6 0 11 0,-4 2-7 16,2 1-21-16,0-2-3 0,-2-1-29 0,1 1-5 15,-1 2 0-15,2-3-14 0,-2 0-7 0,3 2-14 16,-3-2-3-16,1 3-4 0,-1 0 3 0,2 4 1 15,-2-1 2-15,2 3 0 0,-2 0 3 0,0 6 0 0,0 1 5 0,0 2 3 16,0-3 0-16,-4 2-6 0,3 3 1 16,-4-1 7-16,5 2-3 0,-1-1-2 0,-1-2-3 15,0 2-7-15,0 1-4 0,2 1 7 0,-2-2-7 0,4 1-3 16,-2 0-2-16,2-3 3 0,0 0 1 0,0 2-3 16,-1-1 3-16,1-1-3 0,4-3 3 0,-3 2 0 0,1-1 0 15,4 1-3-15,-2-3-2 0,-3-1 5 0,-1 3 1 16,3-3-2-16,0 2-5 0,-1-3 2 0,-2 0 0 15,4-1 3-15,0 1 4 0,-3-4-6 0,4 0 3 0,1 0-4 16,-2-1 2-16,3-4 5 0,-2 3-3 0,1-1-3 16,-1-3 0-16,1 1 1 0,-1 2-6 0,2-2 8 15,0 0 2-15,-1-1-6 0,-1 4 4 0,5-3 2 0,0 3-2 16,-3-4 0-16,4 2 3 0,0-1 1 0,-2 0-6 16,3 0 4-16,-2 0 2 0,-1 0 1 0,0-2-2 15,0-1 4-15,-2 1 1 0,0-1-8 0,-2-1 7 0,1-3-5 16,-4 2 0-16,4 0-2 0,-4-2 4 0,2 0 0 15,0 0-3-15,3 2 3 0,-1-2-4 0,-1-1 10 16,1 2-6-16,1-3 1 0,-5 1 0 0,4-2 6 0,-1-1 2 16,2-1 11-16,-3-2 7 0,3-3-1 0,0 1 5 15,-1-6 16-15,3 4-2 0,-1-4 0 0,0 1-5 16,-6-1-8-16,7-4-6 0,-7 2 2 0,5-1-10 0,-9 0-18 16,4-3-1-16,-4 3 0 0,0-2-3 0,0-1 3 15,0 3-5-15,-2 1-6 0,0-2 5 0,1 2 0 16,1 3-1-16,-3-3-8 0,0 4 1 0,1-1-26 0,-4 0-23 0,6 2-15 15,-3-2-27-15,3 2-30 0,-2-5-45 16,4 1-49-16,0 2-43 0,-2 1-50 0,-2 0-63 16</inkml:trace>
  <inkml:trace contextRef="#ctx0" brushRef="#br0" timeOffset="95179.79">11829 13376 1657 0,'0'2'-40'0,"4"1"15"0,-4 0 19 16,-3 2 23-16,2-3 14 0,1 9 10 0,-3-8 8 15,4 3 6-15,-1 1 49 0,0-5-13 0,3 6-7 0,0-5-18 16,2 7-8-16,-1-2-9 0,2 1-5 0,-1-2-4 16,2 6-4-16,-1-3-2 0,0 2-9 0,-1 3-4 15,-1 0-10-15,1 6 8 0,1-3-2 0,-1 4 2 0,0-7-2 16,-2 6 0-16,0-3-3 0,1 3 3 0,-2-3 0 16,1 3-4-16,-3-2 0 0,3 1-3 0,-2 5-3 15,1-1-1-15,0-1 1 0,-1-3-5 0,-1-2 3 0,4 1-2 16,-2-6-3-16,-2 1-2 0,4-2 6 0,-4-3-2 15,4-1 2-15,-3 1-4 0,2-3-2 0,-2-1 3 16,-1 0 4-16,2 0 1 0,-2 0-7 0,0 1 3 0,0-2-2 16,0 3 4-16,0 1 2 0,0-3-4 0,3 2 0 15,-3-4-3-15,0 2 2 0,0-5-1 0,0 3 0 16,0-3 2-16,4 0 0 0,-4-3 1 0,0 3-3 0,0 0 0 16,2 0 1-16,0 0 0 0,0-2-2 0,0-1 2 15,-1 3-1-15,-1 0-4 0,2 0 1 0,2-2 3 16,-4 2-5-16,0 0 5 0,0 0 3 0,0 7-3 0,4-7 0 15,0 3-1-15,-1 0 4 0,1 1-2 0,-1 1 2 16,5-1 4-16,-1 0 2 0,1 0-3 0,2 0 6 16,2 1 7-16,0-2-1 0,3 0 0 0,0-1-1 0,2 1-7 15,-1-2-1-15,2 1 7 0,0 0-4 0,0-1-2 16,4-1-6-16,-3 4 7 0,-1-1 2 0,2-2 5 16,0 1-6-16,2 1 5 0,-2-1 3 0,1-2 1 0,1 3 5 15,1-3-3-15,1 0 1 0,1 0-3 0,5-3-3 16,-8 3 0-16,4-5-6 0,-4 2-3 0,2 0-3 15,0-4-1-15,5 2-3 0,-7 0-1 0,2 1 8 0,4 0-4 16,1-1-4-16,1 1 6 0,-3 2-6 0,0-1 1 16,-9 0 0-16,4 3 0 0,1-2-6 0,-4 0 0 0,-2 2 3 15,2-1 0-15,-1 1 4 0,0-2-5 0,1 2 7 16,4-2-3-16,-2 1-2 0,1 1 3 0,1-2 2 16,2 2-5-16,1 0 4 0,4-3 0 0,1-2-6 0,-1 3 5 15,1-1-1-15,2-2 1 0,0 0-2 0,0-2-2 16,1 6-1-16,-3-1 0 0,0-3 1 0,-1 4 1 15,-3 1 0-15,0 0-5 0,-2 0 1 0,-1 1 5 0,0-1 0 16,-1 0-3-16,-3 0 2 0,-4 2-3 0,6-2 6 16,-4 0 1-16,-3 0-4 0,5 3 0 0,-2-6 4 15,-2 3 1-15,5-2-3 0,0-2 2 0,2 2 0 0,1-2-4 16,0 0 0-16,2 3 4 0,-2-6-8 0,2 4 3 0,-1-2-3 16,-2 2 3-16,-1 0-3 0,-1-1 4 15,-2 1 3-15,1 3-5 0,1-2 4 0,-3 2-5 0,-3-1 2 16,-2 1 1-16,-4-3 1 0,0 3 3 0,0 0-6 15,-3 0-1-15,0 0 3 0,3 0 2 0,0 3 5 0,3-3-9 16,2 5 1-16,-1-5 1 0,2 1 6 0,1-1 12 16,-3 0-16-16,0 1-4 0,-2-1 1 0,2 3 1 15,2-3-2-15,-3 0 0 0,0 0-2 0,-1 1-11 0,2 1 11 16,-1-2 3-16,0 1 1 0,0-1-4 0,0 0 2 16,0 0-2-16,1-1-2 0,2 1 6 0,3-2-4 15,-3 1 5-15,6-3-5 0,-3-1 4 0,3 1-3 0,0 2 2 16,2-4 0-16,-5 3-4 0,1-1 2 0,-1-2-2 15,-3 4 0-15,-2-1 5 0,-4 0-1 0,-1 1 1 16,-4 0 5-16,2 1-5 0,-1-1 4 0,-2 2 0 0,-2-2 2 16,1 2-10-16,2-1 8 0,-1-1-1 0,0 2-7 15,0-3 6-15,3-2-2 0,-3 2 1 0,3-4-1 16,2 1 9-16,-1-2-2 0,1-2-4 0,-1 0 1 0,0-1 6 16,-2 4 12-16,4-5 10 0,-3 4 9 0,0-2 3 15,-3 0 10-15,3-1 8 0,-4 2 9 0,3-4-1 16,-5 1-8-16,4 0-7 0,0 0-9 0,-2-1-2 0,3 3-7 15,-5-5-6-15,4 6-3 0,-3-3 2 0,3 3-1 16,0-9-2-16,0 5 0 0,-2-5-1 0,2-1-4 16,-1 0 4-16,3-1-3 0,-3-3-7 0,3-1-1 0,0 3-8 15,-1-2 6-15,-1 2-6 0,3-2-5 0,-2-3-2 16,-1 7 6-16,1-1-2 0,1 3-1 0,-2 1-17 0,-2 1-27 16,1 7-23-16,-3-1-32 0,0 12-45 0,0-10-61 15,-2 5-62-15,-5 0-74 0,1 4-88 0</inkml:trace>
  <inkml:trace contextRef="#ctx0" brushRef="#br0" timeOffset="96780.2">10525 4089 1588 0,'1'0'25'16,"2"-2"22"-16,-3-3 25 0,0 5 25 0,0 0 13 16,0 0 19-16,0-5 21 0,3 7 4 0,-3-2-12 15,3 0-7-15,-3 5-11 0,3-2-19 0,0 4-7 0,-3-7-17 16,4 5-16-16,-4-4-7 0,2 3-10 0,-2-4-18 0,0 0-13 15,0 0-6-15,3 3-13 0,-3 0 2 16,0-1-5-16,3 2 3 0,-1 3-3 0,2 4 7 0,-1 2-3 16,0 0 1-16,5 5 5 0,-3-2-1 0,0 7-5 15,5 0 2-15,-1-1-1 0,-1 1-7 0,4 1 11 16,1-1 0-16,-2 5-5 0,2-3-2 0,1 0 12 0,-2-3-3 16,1 2 0-16,2-1 6 0,-6-7-12 0,2 4 0 15,-2-9 2-15,1 4 6 0,-1-6-12 0,-3-2 3 0,0 1 2 16,0-5-2-16,-2 2-1 0,0-2 3 0,2 2 6 15,-5-3-6-15,1-1 7 0,-1-1-2 0,2 0-2 16,-3-1 4-16,0-1 17 0,0-1 4 0,0-2 7 16,0 3 14-16,0-4 14 0,0 6-4 0,0-8 3 0,2 8-8 15,-1-7-14-15,5 7-7 0,-3-3-6 0,1 0-17 16,4-5-14-16,1 0 7 0,-2-4-4 0,4 1 6 16,-2 1-1-16,-1-1-1 0,3-3-1 0,2 2 3 0,-2-1 0 15,0 2-8-15,2-2 2 0,-2 0-4 0,7-3 6 16,3 0 2-16,6 0-8 0,1-4 2 0,11 2 2 15,0-2-4-15,16-1 7 0,1-1 0 0,4-1-10 0,4-3 4 16,5 2 3-16,4-5-1 0,2 3-2 0,2-3 2 16,0-2-6-16,4-1 2 0,-3 4 4 0,-3-3-7 15,0 5 2-15,-8 0 0 0,-1 2-4 0,-8 2 5 0,-8 4 2 0,-5 2-4 16,-11 4 6-16,-4 1 2 0,-8 6-5 16,-8-1 3-16,-6 1 4 0,2 3 1 0,-10 1-3 0,1 1 3 15,-2 1-4-15,-2-1 2 0,2-1 6 0,-1 1-3 16,0 1-7-16,0-1-4 0,0 0 4 0,2 2-2 0,-3-4-1 15,3 4 0-15,0-2 5 0,0 0-3 0,0 0 4 16,0 0 5-16,3 0-10 0,-6-2-2 0,6 4-12 16,-3-2-14-16,0 2-16 0,0-4-9 0,0 6-10 15,0-6-15-15,0 2-24 0,-3-2-13 0,3-1-31 0,-4 3-25 16,-1-1-30-16,2 1-44 0,-2-1-50 0,0 2-27 16</inkml:trace>
  <inkml:trace contextRef="#ctx0" brushRef="#br0" timeOffset="100164.19">6928 15194 1501 0,'-2'-16'13'0,"2"16"16"16,0 0 3-16,0 0 20 0,0 0 16 15,0 0 13-15,0 0 15 0,-19-18 17 0,19 18-3 16,0 0 8-16,0 0-2 0,0 0-3 0,0 0-13 0,0 0-12 16,0 0-19-16,0 0-11 0,0 0-4 0,0 0-21 15,0 0-9-15,0 0-7 0,0 0-25 16,8 18-10 0,-11-10 21-16,-5 1-2 15,1 3 3-15,1 1-2 0,-3 0-2 0,1 4-2 16,1 1-1-16,0 0 3 0,2 0-2 0,2 1 2 0,0 2-4 15,-1 4 2-15,2-3 2 0,-2 2 3 0,2 1-1 16,2-1 0-16,0 1 1 0,2 0-6 0,0 0 8 16,2 1-5-16,0-1 4 0,2 0-1 0,-1-1 5 0,0-3-6 15,0 0-1-15,1 0 10 0,0-6-2 0,1-1 8 0,-3-2 4 16,0 1 10-16,3-4 3 0,2-2 2 0,-4-1 6 16,7 2-7-16,-1-3 4 0,3 2-4 0,1-2 0 15,3-1-8-15,2 1-3 0,-1-2-2 0,2-1 0 0,-3 1-1 16,3-3-2-16,0 0-5 0,-2 4-3 0,1-4 0 0,-3 0-1 15,-2 0 1-15,-1 0-5 0,0-4 2 0,-4 4-2 16,1-3 4-16,-1 3-3 0,-2-2-2 0,-2-1-1 16,1 0 7-16,1-2-1 0,-1-1-4 0,5-1 5 0,-4-2-2 15,2-3 1-15,1-1-1 0,4 2-3 0,-5-7 0 0,5 7-1 16,0-4 4-16,-3 0-5 0,0-1 4 0,0 3-8 16,-3-1 1-16,2 1 6 0,-4 0 9 0,1 2 10 15,-3-4-2-15,0 5 2 0,1-4-1 0,-2 2 13 0,-2-1-4 16,1 1-5-16,-3-1-8 0,4-3-9 0,-8-1 2 0,4 3-7 15,-3-3 6-15,-1 3-12 0,0-5 5 0,0 1 3 16,-1-2-10-16,0 1 2 0,1 2 3 0,0 0 0 16,-2-4-9-16,1 3 10 0,-2 0-4 0,1 1-1 15,3 5 4-15,-3-3-12 0,3 2-14 0,-3 2-18 0,4 2-13 16,-5 3-29-16,4 3-43 0,0-2-39 0,-6-1-57 16,-6 4-49-16,6 2-50 0,0-1-45 0</inkml:trace>
  <inkml:trace contextRef="#ctx0" brushRef="#br0" timeOffset="100541.23">7736 15720 1416 0,'-2'0'6'0,"0"-2"10"0,6 2 8 0,-4 4 2 16,1-1 2-16,-2 0-3 0,-1-3 16 0,2 4 24 0,0 2-4 15,0-1-4-15,-2 1-6 0,-2 2 3 0,4 0 1 16,0-1 5-16,0 3-13 0,-2-2-28 0,4 2 1 16,-2-1-9-16,3 2 3 0,0-1-7 0,-3 2-2 0,0-1-2 15,0 0-2-15,3 0 5 0,-4 2-3 0,1-3 2 16,0 2 1-16,-2-3-1 0,2 2 0 0,-2-1 3 0,2-2-1 16,-4 2 3-16,2-2-21 0,-3 2-21 0,3-4-50 0,2 2-62 15,0-3-18-15</inkml:trace>
  <inkml:trace contextRef="#ctx0" brushRef="#br0" timeOffset="101148.72">7719 14880 1400 0,'-3'-3'20'15,"-5"1"14"-15,4-1 22 0,4 3 17 0,3 3 16 16,-3-6 16-16,0 0 22 0,1 5 12 0,3-6-15 15,1 8 6-15,-1-4-9 0,6 4-11 0,-7 1 3 16,6 1-6-16,-2 1-18 0,-1-4-8 0,-1 5-4 0,-1-5-23 16,-2 4-11-16,0-4-4 0,-2 0-19 0,2-1-14 15,-2 1-4-15,0-1 2 0,0-4-4 0,0 2 4 16,0 0-1-16,2 0 0 0,4 0-1 0,3 0 3 0,3-3 4 0,3 3-9 16,4 0 2-16,-1-2-2 0,6 1 3 15,0-1-5-15,-2-3 5 0,-2 4-1 0,1-1-5 0,-5 0 6 16,1-1-5-16,1 1 0 0,-5-1-19 0,2 0-16 15,-6-3-9-15,0 3-22 0,-3-9-26 0,-3 9-17 16,-6-7-26-16,-4 7-18 0,-5 1-19 0,1-1-6 16,4 6-23-16,1-6 11 0,1 3-4 0,-6 0-16 0</inkml:trace>
  <inkml:trace contextRef="#ctx0" brushRef="#br0" timeOffset="101496.32">7755 14890 1400 0,'0'0'23'0,"0"0"5"16,0 0 21-16,0 0 13 0,0 0 8 0,0 0 3 0,0 0 9 15,0 0-11-15,0 0-16 0,0 0-7 0,0 0-22 16,0 0-7-16,0 0-26 16,-12 40 21-1,3 15-11 1,9-37 2-16,2 0-5 0,-1 1 2 0,2 1 7 0,0 1-8 15,1-1 4-15,-1 0-4 0,-3-2 1 0,0 1 6 16,0-4 0-16,0-15 13 16,0 0-70-16,0 0-18 15,0 0-33-15,0 0-30 0,0 0-16 0</inkml:trace>
  <inkml:trace contextRef="#ctx0" brushRef="#br0" timeOffset="102231.99">8782 15024 1485 0,'0'-16'15'0,"0"5"16"0,6 2 28 0,-6 3 10 16,0 2 7-16,-3 0 5 0,1-8 5 0,1 11 11 15,-3-11-10-15,2 10-6 0,-1-2-15 0,0 0-11 16,0 2-4-16,1 2-10 0,-4 0 0 0,1 0-15 0,-3 0-3 16,-2 0-15-16,-1 0-9 0,-2 2 2 0,-2-1-6 15,-3 5 6-15,1-3-7 0,-2 7 5 0,-1-2 4 16,2 3-2-16,-1 1-2 0,2 1-2 0,1 0 6 16,1 1-2-16,3 1 0 0,0-2-1 0,3-3-1 0,3 3 1 15,1 4 1-15,-1-5-6 0,5 4 2 0,-2-7 0 16,6 4 0-16,-2-6 0 0,5 3-5 0,-1-2 6 0,4 0-4 15,1-1 5-15,4 4 2 0,-1-2 3 0,2 4 1 16,0 0 0-16,2 3 2 0,1-1 12 0,1 1 10 0,-1-4 10 16,-1 1-1-16,-1-1-1 0,5 0 10 0,-1 1 0 15,0-3-5-15,0 0-11 0,1-1-3 0,-3 1-12 16,-3-1-8-16,3-1 0 0,-3 0-6 0,-2 0-1 0,-2-2 4 16,2 1-6-16,-5-3-1 0,2 4 1 0,-4-3 7 0,3 3-1 15,-3-2-8-15,-1 1 1 0,2-2 4 0,-1 5-1 16,0 1-2-16,1-1 2 0,-3 1-4 0,0 0-3 15,2 0 9-15,-3 1-3 0,0 3 1 0,-1-6 3 0,0 2-4 0,-2-1 2 16,0 1 1-16,-2-1-2 0,-1 1 1 0,1-4 3 16,-1 4-5-16,0-4 2 0,0-2 4 0,-5 1 0 15,1 1-1-15,1-2 7 0,-3 2-4 0,-3-2-3 16,0 2 5-16,-1-1 2 0,-4-1-3 0,1 0-4 0,-2 3 1 16,1-6-1-16,-4-1-3 0,2 1 1 0,-2-2-7 0,-1-2-6 15,-1-4 2-15,2-1-12 0,0-1-6 0,-3-5-31 16,0 0-15-16,2-1-32 0,1-7-35 0,-6 3-50 15,10-3-63-15,-2-2-46 0</inkml:trace>
  <inkml:trace contextRef="#ctx0" brushRef="#br0" timeOffset="102765.53">9237 15088 2129 0,'-1'-8'20'0,"1"-7"21"0,1 4 27 15,1 11 18-15,0 2 8 0,-4 1 12 0,4 4 6 0,-2 2 10 16,2-5-14-16,0 7-15 0,-4-6-28 0,4 3-14 15,-2-5-9-15,1 1-17 0,-1-1-2 0,3 0-15 0,-2-1-6 16,1-2-9-16,-2 3 6 0,0-2-4 0,2 4-4 16,-2-1 8-16,1 4-7 0,2 0 6 0,-3 0 1 15,0 0 8-15,1 3-11 0,5-1 7 0,-4 2-3 16,-2 0 3-16,0 6 3 0,2 0-1 0,2 3 0 0,-3-3-6 16,3 5 7-16,0 1-7 0,-3-3 10 0,5 2-9 15,-1-2-2-15,1 0 1 0,3-2 0 0,0 2 5 0,-1-2 1 16,-1-2-4-16,2-1 0 0,0-2 7 0,-3 0-3 15,7-1 0-15,-4 0-3 0,6-1 0 0,-1-4-4 0,7 2 6 16,1-2-3-16,4 1-2 0,2-5 4 0,-1 2-1 16,3-3 4-16,-3-1-6 0,3-4 0 0,-2 1 0 0,-4-5-2 15,0 2 4-15,-6-3 5 0,0 1-4 0,-4 0 0 16,-4 1 3-16,-2-5 5 0,-4 1 0 0,1 0 3 0,-1-6-9 16,-2 1-1-16,-1-5 1 0,-1-1-1 0,0-2 4 15,-1-2-12-15,-3-2 4 0,-1-2-3 0,-1 0 7 0,-2 0 0 16,1-1 0-16,-2 6-4 0,1-1 0 0,1 1 6 15,-1 8-5-15,4 1 3 0,-4 6 1 0,2 2-7 16,-1 0 4-16,2 3-6 0,-1 3-12 0,5 0-19 0,-4-6-30 16,4 4-49-16,-7-8-43 0,5 7-47 0,-1-2-66 15,2 2-31-15</inkml:trace>
  <inkml:trace contextRef="#ctx0" brushRef="#br0" timeOffset="103065.54">10014 15442 2157 0,'3'-2'14'0,"5"-1"21"0,-7 1 10 16,9 12 20-16,-8-10 14 0,1 8 2 0,0-2 0 0,0-3-1 15,-3 1-16-15,3 1-22 0,-3 0-2 0,0 0-11 16,3 5-13-16,-3-1 0 0,3 7-2 0,-3-1 8 0,2 5 3 16,-2 3 6-16,2 0-10 0,-2-1-8 0,2 1 1 15,-2-5-2-15,0 6 2 0,0-6-5 0,0 2 1 0,3-1-2 16,1 2-2-16,-4-6-27 0,2-4-46 0,-2 0-55 16,0-1-58-16,-2-4-75 0,2-4-61 0</inkml:trace>
  <inkml:trace contextRef="#ctx0" brushRef="#br0" timeOffset="103499.42">10442 15187 1649 0,'3'-9'25'0,"3"7"16"0,-6 2 11 0,0 0 12 15,3 2 16-15,2-2 16 0,-2 3 8 0,-3-3 7 0,7 3-10 0,-5 0-5 16,4 0-2-16,-2 1-9 0,-1-3 5 0,5 3 1 16,-1-1-1-16,8-2 2 0,-3-1-15 0,7 0-7 15,-2 0-7-15,9-4-7 0,-4 4-14 0,3-5-16 16,-1-1-6-16,0 4-11 0,-1 0 3 0,2-1-9 15,-1 3 5-15,2 0 1 0,0 0-9 0,0 5 3 0,-4-3-1 16,2 0 2-16,-4 2-12 0,-1-2-13 0,-5 1-28 16,-4-3-19-16,-5 0-35 0,-5 0-28 0,0 0-43 0,0 0-49 15,0 0-31-15,0 0-33 0,0 0-16 0</inkml:trace>
  <inkml:trace contextRef="#ctx0" brushRef="#br0" timeOffset="103736.09">10481 15538 2221 0,'0'0'16'16,"0"0"19"-16,0 0 10 0,0 0 27 0,0 0 7 0,0 0-1 15,0 0 7-15,0 24 28 0,0-24-2 0,0 0-9 16,0 0-2-16,0 0-19 0,0 0 1 0,0 0-4 0,0 0-2 15,54 22-27-15,-54-22-10 0,0 0-11 0,0 0-10 16,196 23 3-16,-168-23-20 0,-2-3-28 0,1 3-54 16,-3 0-51-16,-5-1-63 0,-1-2-80 0,-3 3-91 0</inkml:trace>
  <inkml:trace contextRef="#ctx0" brushRef="#br0" timeOffset="104299.23">11381 14962 1571 0,'-4'-25'14'0,"-4"7"26"15,11-1 36-15,-9 7 8 0,4-1 29 0,-2 0 1 16,7-5 23-16,0 10 17 0,-3-1-2 0,3 3 4 0,-3 6-24 16,0-3-4-16,0 5-16 0,0-4 2 0,3 4-24 15,-3-3-17-15,3 0-5 0,-1-3-22 0,5-3-10 16,-1 4-3-16,7-7-7 0,-4 5-5 0,4-3 8 0,2 1 2 15,4 1-3-15,-1 0-4 0,0-1-3 0,4 4-9 16,1-2 3-16,-1 2 1 0,-1 3-11 0,3 3-2 0,0-3-6 16,0 6 3-16,0 3 0 0,3 1 6 0,-2 1-8 15,-1 3-2-15,0 1 7 0,-4 3 2 0,2 1 2 16,-1 1-6-16,-3 3 6 0,-1 2 1 0,-1-2-6 16,-1 4 4-16,0-4 1 0,0 3-5 0,-3 0 0 0,3-1 0 15,0-2-3-15,-2-3 1 0,1-2 3 0,-1-1 5 16,2-7-7-16,0 3 3 0,0-3 7 0,0-1-6 0,3-2-1 15,0 1-1-15,1-2 2 0,1 2-4 0,1-1 7 16,1-4-1-16,0-3-10 0,2 0 7 0,0 0 1 0,2-6 2 16,-5-1-2-16,2-1-2 0,-1-1-21 0,2 3-24 0,-6 2-18 15,3-6-21-15,0 3-31 0,-3-4-34 16,-2-8-40-16,-5 2-40 0,2 1-39 0,-5-3-41 0,-1-8-18 16</inkml:trace>
  <inkml:trace contextRef="#ctx0" brushRef="#br0" timeOffset="104649.36">12025 14999 2029 0,'1'-14'18'16,"-1"9"29"-16,6 0 21 0,-6 12 32 0,0-1 2 15,0-1 12-15,0 2 9 0,3-1 4 0,-3 3-13 0,0-4-29 16,2 5-20-16,-2-8-33 0,3 3-6 0,-3-4-13 16,1 3-4-16,1-1-8 0,-2 0-14 0,0 3 15 0,-2 5 0 15,-4 0 7-15,3 3 1 0,-6 4 5 0,-1 1-9 16,-1 2 8-16,-2-1 8 0,1 5-10 0,-2-5-3 15,-2 5-6-15,1 5 1 0,0-1 0 0,0 4 1 0,-3 3-5 16,0 1 3-16,-3 0-3 0,2 2 2 0,-2-4-2 16,1 0 11-16,-1-2-6 0,3-2-8 0,3-2-36 0,-3-5-32 15,5-1-38-15,-4-7-61 0,2 4-66 0,-1-6-92 16</inkml:trace>
  <inkml:trace contextRef="#ctx0" brushRef="#br0" timeOffset="105549.62">6099 14604 1510 0,'0'-9'19'0,"3"7"14"0,-2 1 18 0,-2-1 13 16,1 2 10-16,0-1 4 0,1 1 0 0,-1-3-1 15,2 7-14-15,-2-4-17 0,0 3-26 0,0-1 20 0,2 4-8 0,0 2 13 16,-4 2 7-16,-2 5-1 0,3 4-4 15,-5 4 7-15,2 3 11 0,-1 3-26 0,-1 4 3 0,-1 2-12 16,3-1-2-16,-3 5 1 0,3 3 6 0,0 4 0 16,3-3-1-16,-2 4-6 0,3-2-4 0,0 7-6 0,0-3-1 15,4 5 2-15,-2-3-6 0,4 4-4 0,-3 0-3 16,1 5 0-16,0-1 0 0,1 0-2 0,-3-4 0 0,4 0-1 16,-3-2-4-16,3 1 3 0,-6-6 1 0,3-1 2 15,-3-3 0-15,3-1-2 0,-3-2-3 0,0-2 5 0,-3-5-1 16,0 0 1-16,1-4 0 0,0-2-3 0,2-3 1 0,-2-3-1 15,1-3 3-15,2 0-10 0,-2-4 6 0,1-3-1 16,0-2 2-16,-2-2-4 0,-1 0-11 0,3-4-9 0,-3 0-23 16,0-5-5-16,3 2-22 0,-3-5-21 0,0 4-18 0,1-4-15 15,2 4-11-15,-4 3-10 0,1-8-12 0,3 7-36 16,0-7 4-16</inkml:trace>
  <inkml:trace contextRef="#ctx0" brushRef="#br0" timeOffset="108217.51">6162 14666 1265 0,'0'-11'10'16,"6"6"19"-16,-6 1 13 0,0 0 8 15,-2 2 11-15,1-4 19 0,1 4 22 0,-3 0 13 0,6-4 3 16,-3 6-3-16,0-8 0 0,3 8 10 0,-2 0-2 16,5 3-9-16,-6-3-21 0,2 5-8 0,-2-4-14 15,0 4-20-15,0-3-14 0,0 0-13 0,0 1-10 0,0-1-13 16,0-2 6-16,0 1-12 0,0-1 4 0,2 0-1 16,0 0 9-16,1 4-10 0,3-4-1 0,5 2 7 15,5 2-11-15,4-1 8 0,5-1 1 0,5 4 5 0,5-6-13 16,3 2 8-16,1-2-1 0,5 3-4 0,1-3 7 15,1 0-3-15,2 0-4 0,0 0 5 0,3 3 2 16,1-1-2-16,1-2 0 0,-1 0 2 0,2 0-6 0,-3 3 7 16,4-1-4-16,-2 1-1 0,-2-1 0 0,-2 1-1 15,2 0 5-15,-2 1-6 0,-1-2 3 0,0 2 1 16,0-1 4-16,0 1-6 0,0-2 4 0,0 2-4 0,1-2 2 16,-4-2-1-16,-3 1 6 0,3-1-11 0,-5 0 5 15,1-1 0-15,1-1 1 0,3 0-1 0,-5 2-2 0,6-2 2 16,2 1-3-16,-6 0 6 0,3 1-9 0,-3 0 4 15,-3-2 2-15,-2 2-1 0,2 2 1 0,-4-1-1 16,-2 0-2-16,0 1 1 0,-2 2 2 0,2-3 1 0,1 0-6 16,-1 3 8-16,-4-2-2 0,5-1 0 0,-1 1-1 15,0 2-2-15,4-2 5 0,-2 0-3 0,2-2-1 0,0 1-1 16,3 1-2-16,-3-2 3 0,4-2 0 16,-1 2 8-16,-1 0-11 0,0 0 3 0,3 0 7 0,-3 0-6 15,4 0 5-15,-5 0 0 0,3 2-4 0,-6-2-7 16,-2 3 5-16,0-3 3 0,-3 0-4 0,3 2 2 15,-2-2-5-15,1 3-1 0,-4-1 9 0,7-2 0 0,-1 0 0 16,2-2-5-16,0 2 3 0,3 0-1 0,0-3 2 16,0 1 6-16,-2-1-8 0,2 3 0 0,-3-2-1 0,1 1-2 15,-2-3-3-15,-2 3 0 0,1-2 2 0,-1 3-8 16,-2 0 2-16,-2-2 0 0,-1 1 6 0,-2 1 2 0,-4 1 0 16,2 1 5-16,-3-2-8 0,-3 3 11 0,0-2-3 15,0 3 0-15,0-3-5 0,0 1 5 0,-1-2 2 16,-1 3-6-16,2-1 3 0,0-2-3 0,0-2 4 0,0 2 0 15,0-3 1-15,3 1-3 0,-3 1-7 0,1-3 14 16,-1 0-4-16,0 2-4 0,1 1-1 0,0-3 2 16,-1 1-1-16,1 2 1 0,-1-1 1 0,0 2-8 15,1 0 3-15,-1 0 4 0,-1 0-4 0,1 0 3 0,1 0 2 16,-1 0-8-16,2 0 9 0,-1 0-6 0,1-2 7 16,1 2-3-16,1-2 5 0,2 1-1 0,0-2-4 0,0 1 3 15,-2-1-2-15,2-1 2 0,0 2-7 0,2-2 2 16,-4 1-3-16,4-2-2 0,-1 2 0 0,1 3 4 15,2-5-4-15,-4 5 0 0,1-2 7 0,1 4-6 0,-4-2 3 16,1 0 0-16,-1 3 5 0,-1-1-9 0,-3-2 9 16,0 3 3-16,2-3-9 0,1 0 5 0,-3 2 1 15,2 1 0-15,0-6-1 0,-1 3 7 0,4 0-9 0,2-2-1 16,-2 2 7-16,2-3-6 0,2-2 0 0,2 0 0 16,-1 2-5-16,-1 1 2 0,6-1 2 0,-6 0-6 15,3 1 1-15,0 1 6 0,-5-1-1 0,2 2 0 0,2 0 2 16,-4 0-2-16,3 2 1 0,-5-1 5 0,2 1-5 15,-1 1 2-15,0 0-3 0,0-1 1 0,2-2 7 0,-1 3-4 16,2-3-3-16,-3 0 0 0,3 0 3 0,1 0-5 16,0-3 5-16,0 3-2 0,-1-2-4 0,3-1 3 15,-3 0-1-15,3 3 5 0,-3-3-7 0,1 1 4 16,2-2 1-16,-3 3-6 0,-3 1-1 0,0-1 0 0,100 1 8 16,-69 0-2-16,-36 0 0 0,-5 1 0 0,1 0-1 15,3 2 1-15,-4-2 4 0,1-1 0 0,-108 2-5 16,72-1-4-16,33-1 4 0,-1 0 0 0,-4 0 0 0,-1 0 2 15,1 0-7-15,-3 0 7 0,-3 0 3 0,-1-1-6 0,4 1 5 16,-4 0-4-16,0 0-3 0,0 0 3 16,-4 0 8-16,4 0-8 0,0 1-3 0,-1-2 9 0,-1 2-6 15,2-1 0-15,-2 0 4 0,2 2-6 0,0-2 0 16,-2 0 1-16,2 0 2 0,2 0-3 0,-4 0-1 16,0 3 1-16,2 0 4 0,0-3-4 0,0 0 2 0,-1 0-3 15,1 0-1-15,0 0-1 0,0 2 3 0,-2-2 2 16,2 0-6-16,-3 6 4 0,0-4-3 0,3 6 1 15,-6-3 6-15,3 4 1 0,-3 3-3 0,3 1 0 0,-1 1-8 16,-4 1 10-16,5 2-2 0,-1 0 4 0,-1 1-5 16,2 1 0-16,0 1 1 0,-3 1 3 0,5 1 9 0,-1 4-9 15,0-2-1-15,-2 4-1 0,1-1 0 0,0 3 2 16,2 2-1-16,-1-1-4 0,-1-4 1 0,0 6 1 16,0-4-3-16,3 2 4 0,-4 1 2 0,-4-1-2 0,5-2-3 15,-1 7 4-15,2 0 3 0,-5-1-1 0,2 2-1 16,-2-1 0-16,4-2-3 0,3 0 4 0,-2 1-1 0,-5-2 0 15,7 2-9-15,0-2 8 0,0-6 0 0,-2 3-3 16,2 0 1-16,-3-4-2 0,3-2-1 0,0 1 3 16,0-3 4-16,-2-4-9 0,2 3 5 0,0-5-2 0,0 0-3 15,0-3 4-15,0-1 3 0,0-1 0 0,0-3-1 16,0 2 1-16,0-1-5 0,0-5 6 0,0 4 2 0,0-2-4 16,0 1-5-16,0-2-1 0,0 1 3 0,0 0 3 0,0 1-1 15,0-1 1-15,0-1-4 0,0 2 0 0,0-2 7 16,0-2-3-16,0 0-2 0,0-1 3 0,0 1 0 15,0 0-5-15,-4-1 9 0,4 0-3 0,-4-2-6 0,4 3-3 16,0 0 7-16,-2-1 1 0,2 0-2 0,-1 0 1 16,1 3-4-16,0-3 2 0,0 3 6 0,0 0 4 0,-3-1-6 15,0 3-8-15,3-2 7 0,-2 1-4 0,2 1 0 16,2-3 1-16,-4 2-5 0,2 0-3 0,2-2 8 16,-2 0 6-16,0-2-5 0,0 1 1 0,-2 0 1 0,2 2 4 15,0-5-6-15,0 3 4 0,-3-3-6 0,3 2-5 0,0-2 5 16,0 3 1-16,0-1-5 0,0-1 5 0,-4 1 1 15,4-2 0-15,-2 2 1 0,-2-2-2 0,2 0-1 16,2 0 2-16,0-2 6 0,-3 2-7 0,-1 0 1 0,2-2 2 16,2 2 0-16,-3 0-2 0,1 0 4 0,-2-1-1 15,4 1-5-15,-4 0-2 0,4 0 5 0,-3 0-1 0,3 0-6 16,-3 0 11-16,-2 0-10 0,-2 1-1 0,-44 3 4 31,51-4-21-15,0 0-1-16,0 0 2 15,-118 9 12-15,-62 3-16 0,147-9 24 16,0-3-4-16,0 2 1 0,0 0-1 0,-3 2 1 0,-1-4 3 16,3 3-2-16,-4-1 4 0,-1 2-6 0,5-3 9 15,-5 2-4-15,0 0 4 0,0-1-3 0,3 1-3 16,-3 0-2-16,0 0 5 0,2 1 0 0,-1 0-2 0,1-2 4 16,-2 0-4-16,3 4 3 0,-6-3 5 0,6 3-5 15,-3-4 4-15,0 2-5 0,0-1 3 0,-4 2-4 0,6-3 5 16,-1 1-4-16,5 0-4 0,-4 2 3 0,4-2 0 15,0-1 2-15,3 1-5 0,1-1 1 0,-2-1-5 0,0 1 1 16,-1-1 1-16,2-1 1 0,-1 2-10 0,1-2 4 16,3 0 2-16,-3 2-1 0,0-2 3 0,3 0 2 0,0 0-2 15,-3 0 1-15,0 3 5 0,-1-3-3 0,4 1 1 16,-5 1 2-16,1 0-3 0,-2 1-2 0,-3-2 0 16,3 2 3-16,-4-2-2 0,2 0 1 0,-4 0-4 0,2 2 0 15,1-3 2-15,3 0 4 0,-4 3-1 0,2-3 0 0,1-3 0 16,-1 3-1-16,2 0 3 0,0 0 4 0,-1 0-1 15,1-3-1-15,2 3 4 0,-2-1-3 0,-2 1 4 16,2 0 4-16,-1-1-3 0,4 1-1 0,-4 1 0 0,-1-1 0 16,5 0-2-16,3 0 4 0,3 1-6 0,-4-2-3 0,7 1 5 15,-6 1-2-15,5-1-7 0,0-1 4 0,-2 1 1 16,-5-1-5-16,5 1 4 0,-5 0 0 0,8-1-1 16,-7-3 1-16,2 1 10 0,2 3-12 0,-1 0 2 0,-2-2-4 15,2 0 5-15,-1 1-1 0,0-2-4 0,-2 3 1 16,1 0-7-16,-3 0 9 0,2 0-3 0,-1 0 5 0,-2 0-7 15,1 3 2-15,0-3-1 0,-3 1 0 0,3-1 5 16,0 0-1-16,-4 0-4 0,5 0 2 0,-5 0 5 0,5 0-1 16,-4 0 2-16,2-1-4 0,-1 1 0 0,-2 0-4 15,1 0 6-15,2 0 4 0,-2 0-4 0,0 0 1 0,0 0 0 16,0 1 0-16,0-1 4 0,-1 2-1 0,1-2-4 16,0 2-3-16,-2-2 2 0,1 4 1 0,1-4 0 15,-2 3 2-15,4-3-7 0,3 1 5 0,2-1-1 0,1 0 1 16,1-1-4-16,0 1 0 0,1 0-1 0,4-3 0 0,-4 3 0 15,-5-1 6-15,1 1-4 0,0-3 5 0,2 3-3 16,-1 0-2-16,1 0 5 0,-5 0 3 0,6-2-1 16,0 4-6-16,2-2 0 0,-1 0-2 0,-2 0 13 0,2 3-5 15,2-2-4-15,0-1-4 0,-3 0 1 0,2 3-1 16,1-3 7-16,-2 0-2 0,1 0-11 0,0 0 8 0,-2 0-1 16,1 1 0-16,-1-1 9 0,0 0-5 0,-1 0 0 15,-1 1-1-15,-4-1 4 0,3 0-11 0,-3 1 9 0,-1 2-1 16,1-3-8-16,3 0 5 0,-4 3 3 0,2-2-1 15,1 0-2-15,-1 2 6 0,4-3-4 0,-5 0 0 0,6 3 4 16,-3-3-1-16,0 0-3 0,3 0-2 0,-3 0 2 16,-1 0 3-16,2 0-5 0,1 0 5 0,-5 0-1 15,4 0 0-15,1 0-3 0,-2 0 1 0,-2 0 3 0,4 2-7 16,-3-2 11-16,2 0-5 0,5 4-3 0,-1-4-2 0,6 4 6 16,-3-4 3-16,4 3-6 0,-1-3 4 0,4 0-3 15,0 3-2-15,-3-3 3 0,-3 2 5 0,6-2-7 0,-2 3-2 16,3-3 3-16,0 2 2 0,2-1-5 0,0-1 3 15,3 0-5-15,0 2 3 0,-1-2 1 0,2 0 1 0,-1 0-2 16,2 1-1-16,-1-1 0 0,1 0-1 0,2 0 5 0,-1 4-4 16,-3-4-2-16,5 0 0 0,-4 0 4 0,2 0-2 0,-1 0-2 15,-1 1 1-15,-1 1-1 0,2 0 0 0,-1-2 4 16,-1 0-1-16,-1 3-3 0,4-3 3 0,-5 2 0 16,4-2-8-16,-4 1-7 0,5-1-6 0,-4 2-12 0,-1-1 1 15,1 0-3-15,-1 4-3 0,5-3-5 0,-7-1-2 16,5 5 3-16,-2-5-6 0,-1 5-2 0,1-2-12 0,0 3-7 15,-1-4-27-15,-1 3-2 0,3-4-22 0,-1-4 2 16,-2 6-26-16,3-1-31 0</inkml:trace>
  <inkml:trace contextRef="#ctx0" brushRef="#br0" timeOffset="113168.59">12691 15825 1050 0,'0'0'35'0,"0"0"-16"0,0-26 41 0,0 26-29 0,0 0 9 16,0 0 13-16,0 0 9 0,0 0 3 0,0 0-31 0,0 0 23 16,0 0-26-16,0 0 40 0,0 0-4 0,0 0-4 0,0 0-7 15,0 0 1-15,0 0 11 0,0 0 0 0,14-17 7 16,-14 17-2-16,0 0 0 0,0 0 1 0,0 0 16 0,0 0 4 15,0 0-7-15,0 0-2 0,0 0-11 0,0 0 3 16,0 0 7-16,0 0-4 0,0 0-16 0,0 0-5 0,0 0-1 16,0 0-2-16,0 0-1 0,0 0-10 0,0 0-6 15,0 0 0-15,0 0 3 0,0 0-1 0,0 0-7 16,0 0-6-16,0 0-11 0,0 0 3 0,0 0-4 16,26 0-23-1,-26 0-10-15,95-4 11 16,37 22 4 15,80 53-16 0,-85 36 6-15,-32 21 23 15,39-34-3 0,15-30-1-15,-119-57-10-16,0-1 3 0,-1 1 1 0,3-2-5 0,-5-1-5 16,1 2-13-16,1-3-8 0,-1 0-8 0,-1 0-13 15,-1-3-30-15,0-3-18 0,0-4-35 0,-4 2-30 0,1-5-38 16,-5 1-50-16,0-9-59 0</inkml:trace>
  <inkml:trace contextRef="#ctx0" brushRef="#br0" timeOffset="114985.17">14588 16345 1886 0,'-12'24'5'0,"12"-24"11"0,0 0 16 0,0 0 10 16,0 0 2-16,0 0 19 0,0 0 0 0,0 0 0 0,0 0-6 15,0 0 2-15,0 0-15 0,0 0-12 0,0 0-4 16,0 0-4-16,84-16 12 16,-62 5-16-16,-2 5 4 0,1-3 15 0,0 2 6 0,-2-2-1 15,0 4 1-15,-4-3-6 0,2 4-3 0,-5-5-10 16,0 5-8-16,-1-4-11 0,-4-1-7 0,0 4 2 0,-1-5 3 16,-1 2-3-16,-2 0-2 0,-2-3 0 0,1 0 0 15,-2 1 0-15,-3-3 5 0,-2 0-4 0,4-1-5 0,-5 1 2 16,0 1 2-16,1 1 4 0,-2 1 1 0,-1 2-4 15,1 2-2-15,1 0 2 0,-5 5 1 0,4 1 3 0,-4 0-10 16,-2 1-1-16,-2 4-1 0,-1 1 4 0,-2 1-2 16,-2 3 3-16,-1 1-3 0,0 1 5 0,2 2 1 15,-1-1-1-15,2 2 0 0,3-2 0 0,1-1 4 0,-1 0-6 16,4 1 2-16,4-2-2 0,-4 0-2 0,5 1 2 0,0 1 7 16,3-2-5-16,0 2-5 0,2 2 3 0,1 0 4 15,4-1-2-15,-1 2 5 0,1 2-4 0,4-4-3 16,-2 2 3-16,6 1 4 0,0-4 1 0,2 0-7 0,2 0 8 15,1 3 1-15,2-6 3 0,2 6 6 0,1-5 2 16,2 0 7-16,5-4 0 0,-1-1 9 0,1-4-7 0,2 1 6 16,0-8-3-16,2 2-5 0,-1-7-5 0,1-1 1 15,-2-1-4-15,-1-3-7 0,-3 0-4 0,1 0-1 0,-5 1 1 16,-2-2-5-16,-2 4 2 0,-1-2-6 0,-3 1 4 16,0 0 2-16,-6-2 3 0,0 1-4 0,-1 1-2 0,-5-2 2 15,4 2 0-15,-5 2 4 0,1-1-2 0,-3 3 0 16,0 0-3-16,-3 1 10 0,1 4 4 0,2 0 5 15,-3 0 6-15,-1 2 5 0,2 2 0 0,1-3 4 0,-1 3 1 16,0 0-6-16,-2 0-5 0,4-2-4 0,0 2-7 0,0 0-11 16,-4 0-4-16,4 2 0 0,0 1-2 0,0-1-3 15,4 1 1-15,-4-2-3 0,0 3 3 0,0 5 2 16,0-2 1-16,0 2-5 0,0 0 3 0,-4 4 4 0,4 0 0 16,-2 5-1-16,1-2 0 0,-1 3 3 0,4-1-2 15,-2 0 3-15,1 1 0 0,1-2-4 0,2 1-4 0,0-4-7 16,0-1-18-16,-1 2-20 0,4-4-33 0,-1-5-27 15,0 3-29-15,-3-12-34 0,2 7-24 0,-4-1-37 0,1-5-39 16,4-12-22-16</inkml:trace>
  <inkml:trace contextRef="#ctx0" brushRef="#br0" timeOffset="115119.56">15206 15922 2239 0,'-1'-2'26'0,"-3"0"11"0,9 2 22 0,-8 2 12 16,3-3-2-16,-2 2-1 0,2 3 2 0,0-1-10 0,0-2-53 16,2-1-34-16,-4 0-54 0,2 2-48 0,0 0-41 15,0 3-60-15,0 3-57 0</inkml:trace>
  <inkml:trace contextRef="#ctx0" brushRef="#br0" timeOffset="115769.43">15763 16225 1815 0,'-4'-14'2'15,"-1"-1"18"-15,5 5 19 0,-6-1 12 0,2-4 11 16,4 6 4-16,-3-6 9 0,1 10 1 0,1-5 1 0,-1 4-19 15,1 1-14-15,-4 5-5 0,-1 0-18 0,2-3 1 0,-1 6-8 16,-2-1-3-16,0 4-4 0,-4 2 1 0,-2 2-2 16,-4 5-8-16,1-4 4 0,-3 8-4 0,-1-1-4 15,2 0 1-15,-1 3 4 0,5 0-3 0,-1 0 3 0,3 0 1 16,1-2 0-16,4 2-2 0,1-1 3 0,4-4 5 16,2-1-5-16,0 2 1 0,6-3 0 0,0 0 0 15,0-4-1-15,5 0 4 0,1-3 3 0,4-2-2 0,2-1 6 16,0 0-1-16,8-5-8 0,-1-2 3 0,-3-6 0 0,8 2-2 15,-3-3-6-15,3-3-2 0,-6 1-2 0,6-2 0 16,-9-2 5-16,2 1 1 0,1 4-2 0,-5-2 4 16,-7 5-2-16,-3-1 5 0,1 5 9 0,-5-1 6 0,-1 5 5 15,-4 0-2-15,0 1 4 0,-4 1-3 0,4 0 0 16,-2 1-8-16,1 1-14 0,-1-3-6 0,-2 0-4 0,4 3-1 16,-2 0-3-16,1 0 6 0,-2 5-1 0,0-2 3 15,3 4 7-15,-3 1 1 0,0 4-2 0,0-2 8 0,3 3 4 16,-2 1 5-16,4 2 3 0,-2 0 6 0,2 3-3 0,-1-2 2 15,2 3-4-15,-2-3-10 0,1 3 2 0,1-4-10 16,1-1-2-16,-2 1-1 0,2 0-4 0,-1-1 6 16,-1 1-3-16,-2 1 7 0,4-3-12 0,-2 3 9 0,-4-1 0 15,2 1-3-15,0-2 1 0,-1-3-3 0,-2-3 1 16,0-1 4-16,-5-2 0 0,3 2-4 0,0-5-2 0,-3 1 7 16,-2-2 0-16,0-2-3 0,-4 4 4 0,2-6-2 15,-3 5 9-15,-3-5-3 0,0 3 8 0,0-4-2 0,8 1-1 16,-7-4 8-16,5 1 2 0,-1-4 0 0,1-4-7 15,1-1 3-15,2 0-9 0,-3 0-4 0,3-5-24 0,-1-1-24 16,2-1-32-16,4 5-28 0,2-9-37 0,-2 7-44 0,8-9-59 16,2 5-46-16,-1-1-34 0</inkml:trace>
  <inkml:trace contextRef="#ctx0" brushRef="#br0" timeOffset="116252.43">16127 16249 2491 0,'0'-8'9'16,"7"8"27"-16,3 3 16 0,-10 2 14 0,1-5 17 16,-1 3 5-16,0 5-1 0,-1-6-2 0,2 3-7 0,-1-4-33 15,0 3-14-15,0-4-15 0,4 1-20 0,-2-1-4 0,0 3 0 16,2 1 3-16,-1 5 1 0,4-2 5 0,1 6-2 15,-1 0 0-15,4 4 3 0,-2-3 3 0,4 2-4 16,-2 2 4-16,-1-3-1 0,-1 4-1 0,0-6 7 0,0 0-6 16,-1 0 4-16,-2-3-2 0,-2 1 1 0,-1-2-7 0,-1 0 5 15,-1-4-5-15,-1 1-4 0,-1 1-3 0,-4-1-14 16,5-3-4-16,-3 0-12 0,2 0-1 0,-5-5-18 16,4 4 6-16,-4-5-13 0,6 4 8 0,-3-5-4 0,-1 1 1 15,-2-6 7-15,1 4-1 0,1-7 3 0,-1 4-5 16,3-8 2-16,-2 1-5 0,0-4 8 0,2 1 0 0,4-3 6 15,2-5 4-15,2 5 0 0,-1-4 16 0,4 3-1 16,1-3 3-16,2 4 15 0,0 2 12 0,0-1 3 0,3 3 21 16,2-1 22-16,2 2-2 0,-5 3 14 0,5 2 5 15,-7 4-7-15,5-1-2 0,-6 5-5 0,0-2-22 0,-3 7-15 16,-1-1-2-16,0 4-11 0,1 3 3 0,-2 4-9 16,1-1 3-16,-2 5 1 0,1 2 2 0,0 3 3 15,-3 0-4-15,1 1 8 0,-1 3-5 0,-3-4 4 0,5 1-6 16,-2 0 1-16,0 0 2 0,3-2-5 0,1-3 3 15,-1-2-28-15,5 0-18 0,-4-4-32 0,4-1-40 0,1 3-61 16,-2-7-51-16,2-4-66 0</inkml:trace>
  <inkml:trace contextRef="#ctx0" brushRef="#br0" timeOffset="116736.96">16986 15827 2304 0,'6'3'3'16,"-4"-8"2"-16,1 7 16 0,5 1 9 0,-10-3 5 15,0 5-2-15,2-2 1 0,2 1-1 0,0-1-5 0,2 2 22 16,-1 3-1-16,1 3-3 0,-1 0-7 0,3 2 6 16,0 4-4-16,-1 3 5 0,2 1 0 0,3 2-27 0,-3 0-8 15,2-2-8-15,1 2-1 0,2-1-6 0,0 1 7 16,0 1-6-16,0-3 6 0,0-1 2 0,2-1-9 0,-4 0 0 16,2-1 8-16,-3-4 2 0,0 0-7 0,2 0 5 15,-4-3-7-15,1-1 3 0,-1 1 4 0,1-2 2 16,-4 2-4-16,3-3 1 0,-4-1 2 0,-1-1-5 0,2-1 5 15,-2-2 0-15,0-1 2 0,-1-2 8 0,-1 0 10 0,4-2 10 16,-4 0 8-16,4 1 8 0,-2-4 0 0,3 0-2 16,2-3-3-16,1-5-6 0,-1 2-11 0,1-10-5 15,-1 3-6-15,4-3-8 0,-4-3 3 0,5-4-3 0,-4 1-2 0,1-3-2 16,-2 0-1-16,7-1-3 0,-4-1 2 16,2-1-2-16,2 1-3 0,-5 0 6 0,0-1 2 0,-2 6-1 15,-1-1 2-15,-6 2-1 0,0 4-3 0,-2-1-2 16,0 3 1-16,-3 1-5 0,-1 6-11 0,0-3-11 0,3 4-17 15,-3 0-32-15,10 1-39 0,-8 1-36 0,8 1-45 16,-4 3-72-16,2 3-59 0</inkml:trace>
  <inkml:trace contextRef="#ctx0" brushRef="#br0" timeOffset="117904.43">17964 16213 1657 0,'2'-9'7'0,"2"1"18"0,5 5 21 0,-11-2 19 16,2-2 17-16,-2 1 21 0,0-4 8 0,4 2 3 15,-5-1 9-15,4 3-2 0,-8 0-12 0,5 3-5 0,-5 3-9 16,1-2-11-16,1 4-9 0,-2-2 0 0,1 3-13 16,-2-3-19-16,2 5-6 0,2-4-15 0,-2 2-9 0,-8 0-11 15,2 2-2-15,-6 2 1 0,-3 1-6 0,1 2 0 16,-4 3 0-16,2 0 2 0,-4 0-4 0,8 0 2 0,-1 1 4 16,5 2-6-16,0-3 4 0,5-1 0 0,0 1-4 15,3 0-4-15,0-2 10 0,5-1-7 0,-1-1 0 16,4-2 1-16,2-2-2 0,3 0-3 0,3 0 0 0,2-2-3 15,3 0-6-15,4-3 3 0,2-6-6 0,7 5-7 16,-4-8-7-16,9-2 0 0,0-3 0 0,0 2 2 0,-3-3 2 16,2-1 0-16,-7-2 8 0,2 2 8 0,-6 0 11 15,-6 0 4-15,-2 1 8 0,-4 4 6 0,-4-1 12 0,-2-1 8 16,-3 5-1-16,-3-1 5 0,-2 1 8 0,0 1 4 16,0 5 6-16,-3-1 4 0,4 3-12 0,-3-3-6 0,3 3-2 15,0 0-7-15,1 3-11 0,1-3-1 0,1 3-11 16,1-1-6-16,0-2-4 0,0 5-4 0,0-4 3 15,0 2 2-15,0 0 4 0,-5 3 0 0,2 2 3 0,-4 0 0 16,1 3 2-16,-1 2 6 0,-3 2-7 0,3-3 0 0,0 2-2 16,1 0 1-16,4 1-2 0,2 0-3 0,6-1 6 15,-1-1-6-15,5 0 8 0,1 0-2 0,3 0 2 16,5-2-3-16,1-1-3 0,6-4 5 0,1 2-6 0,4-5 4 16,5 1-1-16,0-8 1 0,3 1-4 0,-2 0-3 0,1-8 2 15,1 1-4-15,-3-6-6 0,-2-2-3 0,-2 0-4 16,2-5-11-16,-9 1 5 0,1-4 0 0,0-3 3 15,-4 3-6-15,-5-4 10 0,-1-2-1 0,-3-1 5 0,-4-2 11 16,0 0-1-16,-3-2 1 0,-3-2-8 0,-3 0 15 16,0 1 3-16,-3 2 5 0,0-3 7 0,-4 3-3 0,-1 4 7 15,-1 2 8-15,-1 0 4 0,3 4 6 0,-2 4-6 16,-1 2 6-16,3 2-4 0,-4 7 11 0,7 2 1 16,-1 2-7-16,1 2 2 0,2 4-14 0,-2 1 1 0,4 4-8 15,0-3-5-15,0 0-11 0,-1 2-14 0,-1-1-3 0,0 2 1 16,1 5 0-16,-5 3 1 0,0 4 0 0,-3 3-3 15,0 6 4-15,-3 0 5 0,2 5 4 0,-4 3 1 16,2 2-4-16,3-1 1 0,3 0 0 0,-1 4 8 0,-1-3-2 16,7 2 0-16,-5-3-6 0,4 2 0 0,1-6 2 15,1 1-2-15,0-3 1 0,3-1 0 0,1-5 3 0,1 0-5 16,4-1 6-16,-2 0-4 0,8-3 5 0,-1 0 4 16,0-1-3-16,3-3-9 0,1 1 0 0,0-3 5 0,6-4-2 15,0-3 2-15,-2 0-2 0,8-4-4 0,0-2-14 16,3-1 3-16,0-4-6 0,0 4-7 0,-1-9-1 0,-4 3-1 15,-3-2-2-15,-1-2-11 0,-9-2 14 0,2 3 4 16,-8-4-1-16,0-2 1 0,3-3 3 0,-3-1 3 0,-2-3 1 16,-4-1 14-16,3-3 4 0,-3-5 2 0,2 5 12 15,-7-1 14-15,-1 4 9 0,0 0 8 0,-1 9 4 0,2-2 6 16,2 9-4-16,-3-1 2 0,0 8-7 0,0-3-6 16,5 5-9-16,-5 0-6 0,4 0-8 0,-7 0-13 15,5 5 7-15,-5-3-12 0,1 3 0 0,-1 0-2 0,3 3 2 16,-3 0-8-16,2 1 2 0,2 4 6 0,-1 0-4 15,3 2 6-15,0 3 1 0,-3 1-6 0,3-3 1 0,0 3 5 16,0 1 2-16,-1 1-7 0,1-3 4 0,1 1 6 16,-1-2-6-16,3 0 4 0,-3-2-5 0,0-1 5 0,3-1-8 15,3-1 9-15,2-1 2 0,-1-3-8 0,5 0 2 16,3-5 5-16,2 2 1 0,3-5-6 0,3 0 6 0,-2-3 2 16,6-2-8-16,2-2 5 0,-3-5 0 0,6 1-5 15,-4-4 1-15,1 0-1 0,-1-4 1 0,1 0-3 0,-4-1-2 16,-3-1 3-16,-3 0-1 0,-3-4 0 0,-3 1-1 15,-4-3 7-15,-3 0-4 0,-6-3-2 0,-1 2 2 0,-4 3-3 16,0-1-1-16,-3 5 2 0,-1 0-3 0,0 6-3 16,2 2 2-16,-1 4-1 0,3 1-10 0,-2 3-18 15,-1 4-8-15,4 1-14 0,-1 0-30 0,3 2-30 0,-6-2-41 16,8 2-45-16,-1-2-16 0,-3 2-39 0,-9 1-39 16,7 3-51-16,3 1-23 0</inkml:trace>
  <inkml:trace contextRef="#ctx0" brushRef="#br0" timeOffset="118403.55">19409 16063 2202 0,'0'-7'16'16,"6"4"25"-16,-6-4 9 0,4 11 32 0,-4 1 12 15,0 2 11-15,0-1 9 0,2-3 1 0,1 2-8 0,-3 0-25 16,1 0-9-16,-2-5-31 0,4 3-9 0,-3-3-13 0,1 0-5 16,2 0 1-16,-1 0-7 0,-1 0-4 0,4 0 0 15,-4 0 1-15,-1 0 19 0,0 0-8 16,0 0 5-16,0 0-1 0,0 0 7 0,0 0 0 0,0 0-4 16,59-10 3-16,-59 10-5 0,0 0-6 15,187-66 2 1,-187 66 2-16,0 0 9 0,0 0-6 15,0 0-3-15,88-76-1 0,-88 76 4 16,0 0-2-16,0 0 7 0,18-70-2 0,-21 66 0 16,-5-3 2-16,8 7-6 0,0 0-5 0,0 0 14 15,0 0-14-15,-47 3-20 16,-16 7 2-16,46 1 1 0,-2-1 3 16,3 1 5-16,-1 2 0 0,1 1-10 0,1 3 4 0,2-2 2 15,0 1 1-15,1 2-2 0,3-1-1 0,2-2-4 0,7-15 21 31,0 0 1-31,85 142-5 16,75-51-56 0,-127-88-12-16,5 3-34 0,-3-7-34 15,2-2-57-15,-6-2-47 0,-3 5-60 0,-2-13-75 0</inkml:trace>
  <inkml:trace contextRef="#ctx0" brushRef="#br0" timeOffset="123538.43">6900 11733 1066 0,'0'0'26'16,"0"0"1"-16,-55-11 3 0,55 11 25 15,0 0-29-15,0 0 0 0,0 0-2 0,0 0 1 16,0 0 49-16,-99 10-47 0,99-10 39 0,0 0-27 0,0 0 31 15,0 0 3-15,0 0-10 0,0 0 3 0,0 0-10 0,-99 6 8 16,99-6-10-16,0 0-11 0,0 0-7 0,0 0-4 16,0 0-8-16,0 0-1 0,-238 30-8 0,214-25-5 15,3 2 4-15,-6 3 5 0,3 1-2 0,-3 1 0 16,0 3 3-16,5-3-7 0,1 3 4 0,-3-1-1 0,0 5 6 16,2-4-10-16,-2 2 3 0,4 0 0 0,-4 2-3 15,-3-2 3-15,0 2 1 0,3-1 2 0,0 2-9 0,0 5 9 16,2-9-3-16,-4 3-1 0,4 0 0 0,-4 6 2 15,2-2-3-15,-4 5-5 0,1 1 5 0,-3 1-6 0,-1 6-3 16,-1 3 5-16,-2 0-7 0,-4 0-1 0,1 1 5 16,-1-3 4-16,1 2-15 0,-3 0 9 0,-1 1 1 0,1-1-2 15,-1 0 6-15,-3 2 1 0,3-2 0 0,-4 6 3 16,3-3 9-16,0 0-6 0,-1 3-3 0,-1-1 10 16,1 0 0-16,1 1 0 0,-3 2 0 0,2 0-1 0,2-3-2 15,-2 4 3-15,0-1 4 0,5 0-13 0,5-3-2 16,3 3 0-16,2 1-5 0,5-6 0 0,-1 2-4 0,4 0 1 15,5 1-3-15,1 2 1 0,-4 1 0 0,2 0 1 0,5 3 1 16,0 6-2-16,4 0 11 0,-2 1 0 0,3 2 1 16,-1-2 8-16,1 0-1 0,1-1-6 0,1 1 5 0,0 2 4 15,0-8-9-15,1 4-2 0,-1-5 0 0,2 4-6 16,2-6 1-16,2-1 2 0,2 0-4 0,-1-1-2 0,3-1 2 16,0 1 0-16,3-5-1 0,0 1 0 0,3 2 2 15,0-7-1-15,0 1 0 0,3-5-3 0,4 6 2 0,-5-1 0 16,1 5 4-16,0 0-5 0,0-1 2 0,7 6-5 0,-5 3 3 15,5 1 2-15,-2 1-2 0,4-3 1 0,6 0 0 16,-1 2 1-16,3-3-5 0,1 1 7 0,0-3-3 0,2-1-3 16,-1 2 1-16,2-2-2 0,1-2 1 0,5-1 0 15,1-4 2-15,-1 3-4 0,6-5 4 0,2 4 1 0,4-7-3 16,-1 1 2-16,0 0-1 0,7 1 1 0,-2-2 5 16,2 0-3-16,-1-1-2 0,2 3 1 0,-1 0 0 0,0-2 3 15,2-2 1-15,1 0-5 0,0 4-2 0,-3-6 0 0,3 3 0 16,7-2 1-16,2 3 3 0,6-2-9 0,3 6 2 15,4-5 3-15,-1-2-4 0,11 5 7 0,0-3-2 0,-2-1 0 16,3-1-3-16,-5-4 1 0,2-1-4 0,-3-2 6 0,4 2 2 16,-3-3-3-16,-6-3 0 0,0 3 0 0,0-3-2 15,5 3 1-15,-5-4 1 0,7 1-5 0,0 0-1 0,0-3 2 16,6 0-1-16,2 0 1 0,3-2 4 0,-3-3-4 16,-1 2 6-16,3-3-4 0,-1-1 0 0,-2-4 1 0,3 1 3 15,-6-3-7-15,1 0-3 0,5-5 1 0,0 3-6 0,1-6-3 16,0 0-1-16,2 1-5 0,0-4-5 0,4-1 3 15,-1 4-3-15,-5-3 0 0,-2 0 0 0,-4 1 5 0,-4 1-1 16,-2-2-3-16,-3 0-1 0,-5 0-6 0,-4 1-4 16,-3-1 7-16,2-1-6 0,-4 0-1 0,3-1-11 0,-7-3-11 15,3 3-4-15,-3-5 5 0,2 2-5 0,1-2-22 16,-7-2-5-16,3 1-15 0,-7-2-1 0,1 2-3 16,-5-4-6-16,0 3-29 0,-4 0-2 0,-1-6 10 0,-5 6-24 15,-7 1-31-15</inkml:trace>
  <inkml:trace contextRef="#ctx0" brushRef="#br0" timeOffset="124705.71">13911 16961 1657 0,'0'-4'17'0,"2"-1"17"0,2 5 22 0,-4 1 17 16,-4-2 18-16,4-2-1 0,-2 3 5 0,1-3 7 0,-1-2-16 16,2 0-16-16,-1 0-9 0,-4-2-13 0,2 1-2 0,0-1 7 15,0 1-6-15,-1 0-10 0,-1 0 6 0,-1-2 2 16,-1 3-15-16,1-2-4 0,1 2-13 0,-4 0-8 0,2-2 7 16,-1 1 3-16,-2 1-6 0,1 2-6 0,0 0 0 15,-3 3 3-15,-2 3-6 0,0-2 1 0,-3 4-5 0,-1 6 1 16,-3 2-2-16,-1 1 2 0,-1 3 5 0,1 4-4 15,-7 0 1-15,7 4 2 0,-2 1-3 0,0-1 1 0,4 1 0 16,1 5 1-16,1-5-3 0,2 2-2 0,1-1 8 16,4 0-7-16,-1-4 3 0,3 0-3 0,6 1 3 0,0-1 1 15,6-3 1-15,0 2 0 0,3-1-3 0,3-3 1 16,4 2 2-16,1-3 6 0,1 1-4 0,4-2-5 0,1 0 7 16,2-6 9-16,2 5 2 0,-1-3 11 0,2 0 6 0,1-1 2 15,-1-1 7-15,2-2 0 0,-3 1 1 0,2 0-8 16,-1 1-3-16,-1-4-9 0,-2 2-3 0,1 0-11 0,-2 2-3 15,-3-1-2-15,0 1-3 0,-3 0 3 0,-2-1 1 16,-1 1-1-16,0 0-8 0,0 0 8 0,0 3-3 0,-3-5 1 16,2 1 2-16,-4 3-1 0,5-4-7 0,-2 0 5 0,-4 2-1 15,3-3 0-15,0-1-2 0,-3 3-2 0,3-1 1 16,-4-1 2-16,3 1 7 0,-4-1-4 0,-1 1 3 0,1 0-4 16,-2 0 7-16,0 1 3 0,-1 1-5 0,-2 0-3 15,-1 0 3-15,0 3 6 0,-4-2 4 0,1 2 6 0,-3 0 8 16,2 0-4-16,-6-3 12 0,1 3 9 0,-2-2-6 15,-2 0 1-15,-1-1-4 0,-2 0 1 0,-5-2-7 0,5 4 7 16,-6-5-11-16,2 4-10 0,-2-4 0 0,-2 3 4 16,0-4-1-16,-2 0 3 0,3-2 0 0,-5-1-4 0,5-3-1 15,-5 0 8-15,0-6-7 0,1 4-4 0,-1-8-2 16,1 4-7-16,-3-4-6 0,2-3-16 0,3 1-22 16,-3-7-30-16,9 13-33 0,-3-12-44 0,2 4-62 0,-1 3-66 15,3 7-80-15,6-11-59 0</inkml:trace>
  <inkml:trace contextRef="#ctx0" brushRef="#br0" timeOffset="125988.92">15091 17151 1416 0,'-8'0'16'0,"1"3"5"0,4-3 9 0,-6 2 16 0,0 1 14 15,0-1 7-15,5-2 11 0,-4 1 3 0,5 2-11 0,3-3-8 16,-3 0-7-16,5 1-14 0,-2-2-15 0,1 1-12 16,-1 1-8-16,3-1-6 0,-3 0-7 0,5 0 5 0,-4 0-5 15,3 0-1-15,-2 0 2 0,1 3 2 0,-3-3 2 16,5 0 2-16,-2 2 1 0,1-2-3 0,-1 0 4 15,1 3-4-15,0-2 4 0,1 1 8 0,-3-4-3 0,2 2 4 16,0-1 17-16,-3-2 13 0,3 1 12 0,-2-5 18 0,1 4 6 16,1-5-2-16,-2 2 8 0,2-3-2 0,0 0-16 15,-3-3-10-15,-1 3-6 0,0-3-15 0,0 1-7 0,-3 0-2 16,-1-2-6-16,0 3 0 0,-3 2 4 0,1-2 1 0,-3 5-8 16,2-1 0-16,-4 0-5 0,4 4-5 0,-7 0-4 15,-1 0-4-15,-1 2-3 0,-2 4-5 0,-3 2 4 0,1 2 1 16,-4 5 1-16,-1 0 3 0,-4 5 2 0,4 3 3 15,-3 0-5-15,1 2 3 0,-2 1 3 0,2 1-5 0,3 0 10 16,-1 0-9-16,2 1 2 0,3-4 3 0,3 4 2 16,1-2-4-16,2 1 1 0,4 1-1 0,2-1-5 0,5-2 12 15,-1 3-6-15,2-1-4 0,2 0 5 0,3-1 0 16,3 1 2-16,2 2 4 0,2-4 1 0,0 4-2 0,5-3 9 16,2 1 0-16,2-3 0 0,2 2 4 0,6-2-5 15,2-6 1-15,-1 2-6 0,6-2 2 0,4-3-6 0,-1-3-2 16,4-1 1-16,5-2 0 0,-1-2-2 0,5-2 0 0,-1-6 3 15,3 0-5-15,1-2 3 0,-1-5 2 0,-1 2-4 16,-3-4-5-16,-1 0-3 0,-7 1-6 0,-3-1-7 0,-4-1-6 16,-3-2-13-16,-6 1-8 0,-4 1-12 0,1 0 1 0,-7-3 0 15,-1 3 5-15,-2-4 2 0,-3 3 5 0,-1 1 13 16,-4-2 4-16,-1 0 18 0,1 0 2 0,-6 5 2 0,1-3 1 16,-1 4 3-16,-1-1 4 0,-3 3 2 0,-1-1 4 15,3 5-3-15,-5-2 3 0,4 2 3 0,-6 1-4 0,1-3-3 16,2 3-3-16,-4 2-4 0,2-1-1 0,-3 2-5 15,-3 0 3-15,2 0-3 0,2 4-1 0,-4 3 5 0,-1-1-1 16,2 3 5-16,-1 3 1 0,1-2-12 0,-2 5 9 0,4 0-1 16,-1 0 8-16,2 2-7 0,0 0 0 0,5 2-1 15,-1-3 1-15,4 1 14 0,1-2-14 0,3-1 5 0,1 2-8 16,1-2 8-16,3-2 4 0,1 0 6 0,7 0 0 16,-3-3 3-16,3-2 4 0,6 0-1 0,0-7 5 0,6 3-1 15,0-4-2-15,3 0-7 0,1-7-4 0,4 1 2 16,-1-1-6-16,0-4-5 0,-2 0-8 0,-2 0-11 0,-6-1-8 15,2-4 2-15,-9 6-2 0,-2-4-4 0,-4 1-1 16,-5-1 6-16,0 3 8 0,0 0 5 0,-3 1 7 0,0 2 5 16,0 0 9-16,0 2 14 0,0 1 7 0,0 3-2 0,-3 0-3 15,3 4 7-15,-2-4-3 0,2 4-7 0,-1-2-10 16,1 0-12-16,-2 2-9 0,2 1 3 0,-1-3-2 0,1 0-5 16,0 2 0-16,0-1 4 0,0 1-2 0,0 4 2 15,0-2 4-15,0 1-10 0,0 1-13 0,0 1-14 0,1-1-18 16,-2 0-33-16,1 4-29 0,1-5-37 0,-1 6-37 0,0 1-34 15,2-3-30-15,-2-4-26 0</inkml:trace>
  <inkml:trace contextRef="#ctx0" brushRef="#br0" timeOffset="126339.7">15991 17509 2102 0,'1'-10'25'0,"3"6"35"0,-2-4 35 15,-2 2 17-15,-4 3 36 0,-2 0 13 0,4-2 6 0,1 1 4 16,1 4-32-16,-6 0-36 0,6 2-33 0,-3-2-18 16,3 2-38-16,1 0-15 0,1-2-10 0,-2 3-7 0,4 0 12 15,-1 5 1-15,2 0-3 0,0 0-1 0,0 5 7 16,1 0 3-16,3 5 2 0,0-1 2 0,3 3-5 0,0-3-3 16,0-1 4-16,-1 3 1 0,4-3-1 0,-5 1-2 0,2 0 2 15,-1-4 1-15,-1 2-3 0,2-3 5 0,-5 3-3 16,2-7 3-16,0-1-1 0,-1 1-1 0,-1-7-2 0,-3 1 0 15,0 1 1-15,-1-3 6 0,1-3-2 0,0 0 3 16,0-2-2-16,-1 0 1 0,4-5 3 0,2-2-4 0,1-3 9 16,1-6-9-16,2 0 1 0,0-3-5 0,-3-1 1 15,2-2 1-15,-3-1-4 0,0 4 4 0,-3-2-6 0,0 2-2 16,-3 0 10-16,0 4-4 0,-3 1-1 0,-1 4-1 0,-1 4-1 16,-1-1-7-16,-3 4-16 0,4 2-20 0,-2 4-32 15,8-1-42-15,-8 3-35 0,8 5-21 0,-8 1-37 0,4 2-15 16,-3 4-20-16,3-3-18 0,-3 2-7 0,-1 1-6 15</inkml:trace>
  <inkml:trace contextRef="#ctx0" brushRef="#br0" timeOffset="127056.26">16784 17598 1649 0,'2'-5'15'0,"-2"0"20"0,3 2 18 16,-6 1 16-16,-2-4 16 0,2-1 20 0,-3-1 10 0,1 1 0 16,-3-2-3-16,7 6-5 0,-4-2-6 0,0-2-10 0,-2 7-16 15,1-6-12-15,1 6-10 0,1-2-2 0,-1 2-5 16,-1-3-14-16,-1 3-15 0,4 0-4 0,-1 0 5 16,-4 0-16-16,1 3 2 0,-2-1-3 0,-5 4-3 0,5-1 0 15,-3 3 1-15,-3 2-1 0,-1-1-8 0,-1 3 10 0,2-2-3 16,0 6 8-16,5-3-4 0,-5 0-4 0,3 3 0 15,1-3 1-15,4 2 3 0,-1-1 3 0,5 2-4 0,-1-1-4 16,1 0 2-16,0-3 0 0,3 0 4 0,3-1-2 0,0-1 2 16,1-1-9-16,1-2 5 0,2-2 1 0,2-2 2 15,3-1-6-15,3-2 0 0,-1-2 2 0,8-2-4 0,-1-3 1 16,3-4-1-16,2-1-3 0,-2-3-2 0,0 1 3 16,-1-5-2-16,1 2-2 0,-5-3 2 0,0 0 2 0,-4 2 0 15,-5 0 6-15,1-1 3 0,-4 3 1 0,-1 1 14 0,-3 3 2 16,0 3 4-16,-6 1 15 0,3 2 5 0,-3 2-4 15,2 4 0-15,-4-2-6 0,5 4-8 0,-3 0-6 0,3-2-3 16,-1 2-15-16,-2 1-8 0,3-2-1 0,0 1-2 16,0 1 9-16,0 1-7 0,0-1 3 0,-2 4-1 15,1 0-1-15,-1 3 4 0,-1 0 4 0,0 1 1 0,3 0-2 16,-1 0 1-16,-1 1 1 0,2 1 0 0,2-4 3 0,-1 5-1 16,2-3-5-16,2 0 6 0,1-1-2 0,1 3 3 15,2-6 3-15,-1 2-3 0,2-1-5 0,1-3-10 0,1 1 1 16,0-4-10-16,3 0-1 0,-2-4-5 0,4-1-4 15,1-5-3-15,1-2-2 0,-1-4 1 0,0 0-7 0,1-3-4 16,-1-1 3-16,0-3 10 0,2 0-5 0,-7 0 14 0,-1 0 6 16,0 3 13-16,-2-3 18 0,-2 3 21 0,-5 0 2 15,-3 7 12-15,0-2 24 0,0 5 6 0,-3 2 10 0,0 4-8 16,0 0-2-16,1 2-18 0,-2 0-2 0,4 4-15 0,0-4-23 16,0 0-17-16,0 4-12 0,0-2 4 0,0 1-3 15,0 2 1-15,0 2 1 0,0-1 3 0,-3 4 2 16,3 4 4-16,-4-3 0 0,2 4 4 0,1 0-2 0,-4 1-3 15,5-2 0-15,0-2-3 0,5 4 5 0,-4-3 0 0,5 0-1 16,1-4-3-16,-2 5 2 0,4-3-2 0,-1 0 3 16,-1-1 1-16,5-2-5 0,-5-3 2 0,4 3-7 0,2-3-16 15,0-2-26-15,-2-1-16 0,4-2-30 0,-1-3-26 16,4 3-33-16,-6-3-53 0,0 0-44 0,-3-6-33 0,-2 1-8 16</inkml:trace>
  <inkml:trace contextRef="#ctx0" brushRef="#br0" timeOffset="127194.17">17215 17012 2388 0,'0'0'17'0,"-4"1"11"16,8-1 27-16,-13 1 8 0,7-2 4 0,-6 2-3 0,5 2 3 16,0-2-2-16,3-1-22 0,1 2-22 0,1 1-37 15,1 5-26-15,2 0-47 0,-4 7-47 0,5 1-60 16,-3 2-66-16,5 3-81 0</inkml:trace>
  <inkml:trace contextRef="#ctx0" brushRef="#br0" timeOffset="127856.77">17653 17555 1931 0,'4'-5'18'16,"-1"-5"17"-16,6 3 22 0,-15-3 21 0,3 1 21 15,-4-6 24-15,5 4-2 0,-5 1 4 0,2 2-22 0,-4 3-15 16,6-3-22-16,-4 8-16 0,-1-2-20 0,4-1-26 16,-4 3 0-16,5 0-4 0,-1 3 1 0,-2-3-1 0,-2 2-1 15,-4 6 1-15,2-1-8 0,-4 2 3 0,1-2 5 16,-5 4-3-16,3-1 3 0,0 4 0 0,-3-3 1 0,3 1-7 15,5 1 6-15,-1 3 2 0,-1-1-3 0,5-1 5 16,-1 0-9-16,3 1 4 0,1 0-1 0,1-6-1 0,-1 5 4 16,4-4-5-16,1 0-7 0,4-3-13 0,2 3 1 0,2-7-10 15,2 2-2-15,2-5 0 0,5 2-10 0,-1-4-4 16,2-1 16-16,2-2 10 0,0-2 13 0,1-1-3 0,1 0 1 16,-2-3 7-16,1 0 1 0,-4 1 9 0,2-2-8 0,-1 1 0 15,-2-1-5-15,-2 0 7 0,0 2 1 0,0-1 1 16,-8 1 8-16,4 2 17 0,-4 0 13 0,-3 3 8 0,-4-3 9 15,4 5 23-15,-12-6 12 0,5 8 0 0,-5-7 0 16,8 8-7-16,-10-5-18 0,7 5 2 0,-2-3-10 0,1 3-23 16,2 0-15-16,2 0-3 0,-1 3-8 0,-2 0-14 0,6-3 0 15,-3 2-8-15,0 1 4 0,1 2-3 0,-1-2 10 16,-1 5-3-16,1 1 0 0,0 1 7 0,-3 2 2 0,6-2-3 16,-2 6-5-16,1-3 4 0,6 0-12 0,-3-3-9 15,4 1 2-15,1-3-13 0,3 0-4 0,-3-3-5 0,7 0 0 16,-4-5 0-16,5 0 3 0,1-2 8 0,4-1-2 15,-2-7 9-15,2 1 4 0,2-4 7 0,-1 1 2 0,2-2-1 16,-4-1 8-16,0-1 1 0,-2 0 2 0,-1 5 10 16,-4-4 10-16,-3 2 17 0,-4 3 12 0,-1 2 14 0,-1 0 5 15,-3-1 7-15,-3 6 5 0,2-2-5 0,-4 4-9 16,2-2-19-16,-1 6-14 0,1-3-14 0,-3 1-11 0,3 3-8 16,-5 0-4-16,2 5-4 0,-3 0 3 0,0 3-2 0,-1 2 5 15,0 2-2-15,-1 1-12 0,5-1-10 0,-3 1-13 16,4-2-35-16,2 0-18 0,2-7-39 0,5 7-36 0,-1-2-37 15,0 2-17-15,-1-3-30 0,2-2-27 0,5-9 10 16,-4 6-45-16</inkml:trace>
  <inkml:trace contextRef="#ctx0" brushRef="#br0" timeOffset="128256.52">18449 17407 2075 0,'2'-5'19'0,"-4"-2"33"0,4-1 15 0,-2 2 40 0,-3 4 1 16,-2-3 23-16,2 2 10 0,-1 3 3 0,2 0-23 16,1 4-34-16,-1-4-14 0,2 4-41 0,-3-3-4 0,6 0-26 15,-3 2-12-15,0 2 0 0,0 1 5 0,-4-1-3 0,2 5 3 16,-4-2-4-16,2 5 9 0,-2 0-3 0,0 0-4 16,1-2 1-16,2-1-1 0,2 0-3 0,-1-2-10 0,4-2-4 15,-1-1-12-15,2-5 1 0,5 1-1 0,-4-2-6 16,2-2-7-16,5-2-9 0,1 1 3 0,-2-4 9 0,5-1 1 15,0 1 7-15,5-5 6 0,-4-2 3 0,3 1 9 0,-4 1 12 16,-4-2 11-16,-2 2-8 0,-3-3 11 0,-3 5 20 16,-5 1 16-16,1 5 7 0,-3-1 6 0,-4 2-1 0,3 1-2 15,-4 3 3-15,-1 0-3 0,1 2-21 0,-6-1-18 16,3 4-6-16,-3 2-5 0,-1 2 3 0,1 0-6 16,-2 5 8-16,-1-1 1 0,2 2-3 0,1 0 1 0,0 2 0 0,1-1 0 15,0-3-3-15,4 1 2 0,1-2-3 0,4 1-4 16,1 0 4-16,0-5-1 0,4 4 1 0,3-6-3 0,2 7 5 15,0-5 0-15,0 0-4 0,4 2 5 0,0-2-7 16,1-1 0-16,5-3-4 0,0 3-7 0,2-6-21 0,1 3-25 16,3-2-16-16,-3 3-33 0,4-1-23 0,-1 2-35 15,-1 2-35-15,-4-1-40 0,6-5-21 0</inkml:trace>
  <inkml:trace contextRef="#ctx0" brushRef="#br0" timeOffset="128690.25">18921 17484 1886 0,'-2'-2'22'0,"2"2"18"15,2 0 23-15,-4 0 21 0,-1 0 22 0,2 0 24 0,1-4 1 16,0 2 5-16,0 4-16 0,0-5-10 0,1 6-23 0,1-3-15 16,1 3-23-16,1-3-22 0,-2 1-6 0,2 1-5 15,-4 0-2-15,0-1-14 0,0 0-3 0,0-1-4 0,0 0-2 16,0 2-3-16,0-2 3 0,0 3 2 0,0-6-1 0,0 6 6 15,0-3 2-15,0 1-2 0,2 0 7 0,1 0 3 16,4-1 3-16,-1-1-2 0,8 0-9 0,2-5-6 0,2-1-7 16,4-2-4-16,2-3 0 0,2-1-8 0,0-3-1 15,-2 2 1-15,-2-3 2 0,-4 4 5 0,0-3-1 0,-8 1 10 16,-1 4-3-16,-4 0 3 0,-2-2-2 0,-5 4 4 16,1-3 4-16,-7 5 9 0,-2-2 7 0,4 4-5 0,-8 3 1 15,4-3 2-15,-2 5-2 0,-3 2-3 0,0 1 0 16,1 2-7-16,3 2-1 0,-8 3 4 0,0 0-1 0,1 5 2 15,0-2 12-15,2 3 3 0,-1 2 4 0,2-2 8 0,3 2 9 16,3-1-5-16,6 3 3 0,-3-5-4 0,3 6-8 16,0-5-6-16,3 4-4 0,-1-3-4 0,1 2-12 0,0-2 4 15,0 1-3-15,1 0 3 0,2 0 2 0,2-4 6 16,7-1-3-16,0-2-3 0,7-1 6 0,-1-5-8 0,14 2-18 16,2-7-27-16,5-7-38 0,12 7-30 0,-8-8-59 0,2 3-63 15,5-8-84-15</inkml:trace>
  <inkml:trace contextRef="#ctx0" brushRef="#br0" timeOffset="129472.77">20562 17031 1198 0,'0'0'44'16,"0"0"-24"-16,0 0 30 0,0 0 8 0,0 0 10 0,0 0 21 15,0 0 10-15,-108-98 14 0,97 98-33 0,1-1 34 16,10 1-18-16,0 0 5 0,0 0-8 0,0 0-14 0,0 0-11 15,0 0-13-15,0 0-10 0,0 0-10 0,-38 13-12 16,38-13-6-16,-100 99-15 16,49-28 3-16,44-48-4 15,-1 1-2-15,2 2 5 0,3 3-1 0,-1-4-5 16,2 2 7-16,2 3-7 0,0-2 1 0,0 2 4 16,2 0-1-16,1-2-2 0,-3-1-1 0,1-1 4 0,1 0-3 15,-1-3 3-15,2 0-3 0,-3-4-5 0,3-1-10 16,-3-1-12-16,0-5-18 0,0 3-4 0,0-6-10 0,-3-2-7 15,0-1-2-15,2-4-8 0,-1 4-17 0,-2-7-4 0,2 4-12 16,2-8-12-16,-3-8 21 0,2 0-31 0,-4-5 22 16,4-3 5-16,-1-7 26 0,2 3 13 0,0-11 33 0,2 2 18 15,1-1-17-15,1-3 38 0,-1-2-16 0,5-4 1 16,-1 1 7-16,4-6 5 0,-1 4 0 0,-1-3 12 0,2 0 24 16,-1 1-16-16,2 5 58 0,3 2-23 0,-3 9 17 15,2-5 9-15,1 12 20 0,-5 1 6 0,9 8-5 0,-6 3 27 16,2 0-45-16,-5 6 37 0,3-2-19 0,1 7-15 15,-7 1-23-15,4 3-16 0,-4 3-4 0,7 7-15 0,-7 4-16 16,2 4 0-16,-1 5 6 0,-1 7 8 0,-2 6 5 16,1 1-3-16,0 2-8 0,-3 4 5 0,1 1 0 0,2 1-7 15,0 0-8-15,0-1-4 0,3 1 1 0,4-5-5 0,-3-2 3 16,0-1-8-16,4-4 3 0,0-5 0 0,3 1-1 16,-1-8 0-16,1-1-4 0,-2-5-14 0,1-5-27 0,2 1-23 15,-1-4-26-15,-10-2-28 0,5 0-34 0,-9-3-40 16,5-5-50-16,-1-2-5 0,1 2-54 0</inkml:trace>
  <inkml:trace contextRef="#ctx0" brushRef="#br0" timeOffset="129739.6">21057 16790 2120 0,'6'-8'19'15,"-3"0"30"-15,14-1 14 0,-14 9 37 0,-2-4 7 0,1 0 1 16,5 2 0-16,-7 5 1 0,4 0-21 0,-4 1-34 15,-4-2-15-15,4 4-38 0,0-3-5 0,-1 6 3 0,-4 6-1 16,1-1-2-16,-1 7 1 0,-4 8 10 0,0 5-1 0,-1 2-3 16,-5 8 5-16,-2 1-7 0,1 2 0 0,-5 1 1 15,3-1 3-15,-3-1-3 0,0-2 4 0,0 1-3 0,-1 0-5 16,-1-6-5-16,7 2 0 0,-4-9-3 0,5 5-22 16,-1-11-21-16,5 0-9 0,-1-5-9 0,6 0-25 0,-3-5-6 15,0-2-9-15,3-5-12 0,-3-1 15 0,5 0-9 0,-5-6-18 16,7-2-15-16,8-10 17 0,-1-4-22 0,5-4-17 15,2-2-52-15</inkml:trace>
  <inkml:trace contextRef="#ctx0" brushRef="#br0" timeOffset="129940.48">21041 16871 1528 0,'15'-28'20'0,"1"9"12"16,-2 1 10-16,-5 10 11 0,-2 3 6 0,1 2 5 0,-4 5 21 16,4 4 25-16,-1 0-1 0,7 3-9 0,-5 3 0 15,1 2-1-15,4 3 8 0,0 0 1 0,0 3-20 0,-4 0-23 16,5 3-21-16,-6 2 0 0,2 4-8 0,-1 2-8 0,1 2-16 15,-4 2-3-15,2 6-2 0,0 0-2 0,-1 5 3 16,-4-5-3-16,4 3-1 0,-4 1 2 0,2 0 1 0,-3-1 0 16,2 2 3-16,-4-3-4 0,5 5 0 0,-4-5 8 15,-1 7-6-15,4-5-4 0,-4 2 9 0,-1-3-6 0,0 5-3 16,0-6 8-16,-1 2-2 0,-4-3-5 0,5 2 9 16,-1-3 0-16,-4-8-30 0,4 0-15 0,-2-7-36 0,3 6-28 15,-8-6-34-15,4 8-40 0,-1-10-52 0,-1-1-44 0,3 0-6 16,-1 3-79-16</inkml:trace>
  <inkml:trace contextRef="#ctx0" brushRef="#br0" timeOffset="130957.85">21795 17379 1683 0,'0'-8'20'0,"5"-3"21"0,-2-1 21 0,-5-1 13 0,2 2 24 16,2-5 10-16,-2 5 6 0,-2-7 9 0,2 6-10 15,-1-3-5-15,-4 0-14 0,0 0-14 0,-3 2-21 0,3 2-5 16,-4 0-11-16,-1-1-2 0,1 3-12 0,0 2-17 15,-2 2-8-15,0 5-1 0,0 0-3 0,-4 5-3 0,0 2 3 16,-3 7-6-16,2 2 0 0,-7 5 0 0,2 1 4 16,0 3-3-16,0 1 4 0,-1 3-1 0,2-1-2 0,1-1 1 15,7-4-1-15,-1 2 2 0,4-3-1 0,1-1 2 16,1-4-5-16,7-3 0 0,0-1 4 0,0-2-4 0,4 0 4 16,3-4-7-16,2 1-1 0,4-4-7 0,3 2-6 15,2-3-9-15,6 1-10 0,0-3-3 0,0-1-5 0,4-2-5 16,2-1-9-16,-3-3-8 0,3-1 2 0,2-1 5 0,-7-2 8 15,3-3 3-15,-4 0 2 0,-1 4 6 0,-7-6 13 16,1-1 14-16,-2-2 8 0,-5-1 8 0,-1 1 2 0,0-2 5 16,-4-2 11-16,0 2 24 0,0-1 13 0,-1 0 9 15,-2 5 16-15,-4 1 11 0,2 1 7 0,0 5 1 0,0 2-4 16,0 4-21-16,0-2-6 0,-1 8-9 0,1-8-19 16,0 10-18-16,-3-5-9 0,6 2-2 0,-6-1-7 0,3 2-3 15,0 0-4-15,0-2 0 0,0 1-5 0,3 2 9 16,-2-1-2-16,-1 5 4 0,-1 2 1 0,-3 3 1 0,-2 2 0 15,3 4 2-15,-3 2 1 0,1 2-4 0,-1-1 2 0,4 1-2 16,-2 2 0-16,4 0 2 0,0-3-3 0,2-2 2 16,0 1-5-16,2 2 1 0,3-6-5 0,1 0-9 0,2-6-1 15,2-1-1-15,3 0-2 0,1-7-11 0,1-1 6 16,4-4-1-16,2-1-2 0,-3-7 0 0,6 0-5 0,-1-6 1 16,5-3 0-16,2-4 1 0,2-1 1 0,0-7-4 0,4 2 13 15,4-4-2-15,-3-2 21 0,-5-1 2 0,-1-2 4 16,-1-1 18-16,-7-4 6 0,-2-2 4 0,-7-2 2 0,-4 2 14 15,-6-5-13-15,0-1 7 0,-8 3 6 0,1 2 3 16,-7 3 2-16,1 10 2 0,-5-2 0 0,3 8 4 0,-7 5-1 16,7 8-4-16,-5 1-11 0,4 6-2 0,-4 1-4 0,7-1-5 15,-4 6-5-15,4-1-4 0,1-3 0 0,1 4-3 16,-2-1 4-16,2 2-15 0,4 0-2 0,-2 0-2 16,-2 2-3-16,4-2-1 0,-4 1-2 0,1 4-2 0,-4-2-6 15,-1 8 4-15,-3 0 0 0,0 6 6 0,-4 4-4 0,-2 7 4 16,4 3-4-16,-1 7 1 0,0 8 6 0,2-4-2 15,2 6 0-15,2 4-2 0,2-3 6 0,1 3-8 0,0-3 4 16,3 2 3-16,1-1-3 0,4-3 3 0,1-2-4 16,2-4 1-16,0-1 1 0,0-2 3 0,8-6-3 0,-3 2-1 15,4-8 2-15,-3 3-3 0,6-5-1 0,-1-1-12 16,3-3-13-16,-1-3-19 0,-3-2-16 0,3 0-29 0,3-6-13 16,-3-3-38-16,6 2-12 0,-9-4-33 0,-4 2-27 0,-1-3-32 15,1-3-27-15,-2-6-1 0,-5 3-53 0</inkml:trace>
  <inkml:trace contextRef="#ctx0" brushRef="#br0" timeOffset="131156.73">22119 17297 1940 0,'0'0'27'0,"0"-8"34"15,3 6 15-15,-3-1 39 0,0 3 15 0,0 3 25 0,0-3 12 16,1 0 16-16,-1-3-23 0,5 7-28 0,-10-4-5 15,11 0-31-15,-3-1-12 0,9-4-28 0,0 2-12 0,9-7-21 16,5 2 3-16,5-1-8 0,5-3-11 0,3 1-6 16,1 1-9-16,1 2-10 0,-3-2-17 0,-4 5-23 0,0-1-34 15,-4 2-46-15,0 4-41 0,-12 2-53 0,4 3-47 0,-7 2-41 16,3 2-26-16</inkml:trace>
  <inkml:trace contextRef="#ctx0" brushRef="#br0" timeOffset="131674.08">22574 17650 2212 0,'7'0'24'0,"-5"-7"13"0,16 2 0 0,-8-6 4 0,8 5 7 16,-4-6 25-16,5-4 15 0,-1-2 1 0,3-3-18 15,3 0-10-15,-6-4 2 0,6-1-5 0,-3-1-7 0,-3-3-22 16,-1 0-15-16,-4 0 1 0,-2-3-8 0,0 1-2 15,-3 1-4-15,-1 1 2 0,1 2-2 0,-5 3-4 0,0 4 0 16,1 5-2-16,-1 5-1 0,-3 3-3 0,0 3-3 16,3 5-2-16,-1 0-3 0,-1 0-5 0,4 3-5 0,-5 1 11 15,3 0-6-15,-2 1 3 0,-1 5 5 0,5 0-1 0,-5 3 5 16,1 1 8-16,1 2 4 0,-1 2-14 0,2-1 10 16,-3 0-2-16,3 4 0 0,-1-1 4 0,-1-2-2 0,2 1 2 15,0 0 1-15,2-1 2 0,-1 6 0 0,1-4 2 0,-4 0-1 16,5 0-2-16,0 1 3 0,-3-1-1 0,3-1-2 15,1-3 3-15,-3-1 1 0,3-2-5 0,1-2 3 0,-1-1 3 16,2-5-1-16,-1 0-1 0,2-4 2 0,2-1 1 16,0-3-7-16,7-2 5 0,-1-3 2 0,3-3-3 0,0-3-12 15,6-2-4-15,-1-3-7 0,-1-2-6 0,1-1 3 16,-4-1 5-16,0-1-4 0,-2-1-1 0,-1 4 15 0,-6-2 11 16,-6 2 11-16,2 2 12 0,-5 0 0 0,0 4 2 15,-6 1 18-15,0 4 7 0,-3-1 0 0,5 6-4 0,-8 0-10 16,6 5-7-16,-1 0-4 0,1 0-2 0,-2 2-17 0,4 1-10 15,-4 3-5-15,3 1-2 0,-3 2 5 0,-1 1 4 16,-5 4 4-16,5 1-12 0,-4 3 7 0,-1 1-1 0,0 1 2 16,1 1-2-16,0-2 4 0,4 2-7 0,1-3 0 15,1 3 4-15,-1-3-1 0,4 0-2 0,0 0 3 0,1-4 3 16,4 1-5-16,0-3-25 0,0 0-15 0,1-6-43 0,3 4-25 16,-1-8-37-16,-3 7-43 0,1-2-49 0,3-4-58 15,-5-3-37-15</inkml:trace>
  <inkml:trace contextRef="#ctx0" brushRef="#br0" timeOffset="131857.04">23261 16777 2120 0,'-6'0'14'0,"2"0"20"0,-4-1 19 0,12 2 2 0,-8 2 16 15,8 1 13-15,-4 0-2 0,4-4-3 0,0 4-14 16,-1-3-13-16,0 4-18 0,3 2-3 0,0 1-14 0,-3 3-13 15,1-2 3-15,2 3-23 0,-1 2-35 0,-1 4-39 16,0 0-51-16,0 0-47 0,-1 1-79 0,1 2-49 0</inkml:trace>
  <inkml:trace contextRef="#ctx0" brushRef="#br0" timeOffset="132308.01">23957 17067 2984 0,'5'-7'2'0,"-8"6"20"0,3-2 10 15,-3 3 7-15,-3-5 8 0,3 8 3 0,-6-3-4 16,6 4-2-16,-5-3-1 0,7 2-21 0,-5 3-7 0,0 3-10 16,-2 2-9-16,-4 2-1 0,-6 5 2 0,3 3 6 0,-7 1-3 15,4 6 1-15,0-1-2 0,-3 3-2 0,5 0-6 16,1-2-10-16,4 1-16 0,-4-1-18 0,3-1-3 0,-1-1-10 15,-2-2-21-15,-4-3-9 0,0 3 0 0,0-9-10 16,-4 6 2-16,3-11 3 0,0 4-8 0,7-4-4 0,-1-2 2 16,5-3-4-16,6-5-10 0,3 3-3 0,0-10-8 15,3-3 27-15,6-5-9 0,0-3 0 0,5-3 9 0,-1-6 6 16,3 2 18-16,3-6 22 0,-3-1 30 0,3 3 8 16,-1-5 42-16,-4 2 41 0,-1-1 8 0,1 6 44 0,-7 0 27 15,2 6 32-15,5 5 19 0,-10 5-4 0,6 6-17 0,-5 1-27 16,4 4 0-16,-3 0-31 0,3 4 11 0,-5 3-19 15,0 3-18-15,3 4 0 0,-7 2 9 0,12 5-5 0,-7-1 11 16,4 10 14-16,-2-4-44 0,6 2 2 0,-3 1-21 16,0 1-11-16,5 0-7 0,0-1 2 0,-2 0-5 0,4-2-15 15,-1 1 1-15,2-2-14 0,2 0 16 0,-2-3-10 0,0 1-2 16,3-3-27-16,-3 2-38 0,2-7-52 0,3 3-58 16,-11 1-78-16,1-7-119 0</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26T09:43:13.915"/>
    </inkml:context>
    <inkml:brush xml:id="br0">
      <inkml:brushProperty name="width" value="0.05292" units="cm"/>
      <inkml:brushProperty name="height" value="0.05292" units="cm"/>
      <inkml:brushProperty name="color" value="#FF0000"/>
    </inkml:brush>
  </inkml:definitions>
  <inkml:trace contextRef="#ctx0" brushRef="#br0">10538 20028 470 0,'0'0'20'0,"0"0"-3"15,0 0 8-15,0 0 15 0,-17-18 7 0,17 18 5 0,0 0 15 16,0 0-9-16,0 0 0 0,0 0-3 0,0 0 7 16,0 0-10-16,-10-21-6 0,10 21-4 0,0 0-9 0,0 0-7 15,0 0-1-15,0 0-19 16,0 0-23-16,0 0-2 15,0 0-9-15,0 0-3 0,0 0-1 0,0 0-12 0,0 0-5 16,0 0 6-16,0 0 12 0,0 0 11 0,0 0-1 16,0 0-9-16,0 0 24 0,0 0-15 15,0 0-2-15,0 0 2 16,0 0-6-16,0 0 3 0,0 0-22 0,0 0-20 0</inkml:trace>
  <inkml:trace contextRef="#ctx0" brushRef="#br0" timeOffset="447.72">10495 20110 1206 0,'24'21'14'0,"-24"-21"10"15,0 0-2-15,0 0 20 0,0 0 9 0,0 0 8 16,0 0 17-16,0 0 1 0,0 0 18 0,0 0 11 0,0 0 6 16,0 0-7-16,0 0-4 0,0 0-3 0,0 0-11 15,4 18-18-15,-4-18-6 0,0 0-8 0,0 0-12 16,0 0-13-16,0 0 4 0,0 0 4 0,0 0-6 0,0 24 9 16,0-24-8-16,0 0-11 0,0 0 4 0,0 0-3 0,0 0-1 15,-36 106-10-15,36-106 4 16,-40 124-9-16,31-98-3 0,3 0-2 15,-5 3-4-15,2 0 9 0,0 0-2 0,-4-1-5 0,4 1-4 16,-6 4 2-16,6-6 6 0,-4 2-2 0,2-1 3 16,-4-1-12-16,4 0 6 0,0-2 4 0,-2 1 1 0,0-7-5 15,4 1-3-15,-3 1 6 0,6-4-4 0,-1 0 7 16,2-6-4-16,-1 2-2 0,3-3-2 0,0-2 6 0,0 0-16 16,0-7-14-16,3 1-11 0,-4-2-6 0,2-2-8 15,-1-4-19-15,2 2-12 0,-2-2-14 0,1 3 1 0,1 3-2 16,-5 0-13-16,7 3 0 0,-5 4-24 0,5 4 9 0,-2-3-20 15,1-13 11-15,0-1-11 0,0-1-21 0,-3 3-6 16</inkml:trace>
  <inkml:trace contextRef="#ctx0" brushRef="#br0" timeOffset="1000.81">10012 20143 1281 0,'0'0'8'0,"0"0"25"0,0 0 15 16,0 0 8-16,0 0 21 0,0 0 18 0,0 0 16 16,0 0 4-16,-24-2 15 0,24 2-16 0,0 0-14 0,0 0 0 15,0 0-20-15,0 0-15 0,0 0-8 0,0 0-3 16,0 0-22-16,0 0-7 0,0 0-5 0,0 0 8 15,0 0-11-15,0 0 11 0,0 0-1 0,8 26 3 16,-8-26-1-16,0 0 2 0,0 0-4 0,0 0 4 0,0 0-8 16,84 139-18-16,-69-116 0 0,7 1-7 0,-4 2 0 0,3-2 1 15,2 5 2-15,-4-1-5 0,4 1 8 0,1 1-4 16,-5-2 0-16,5 3 7 0,0-4-1 0,-1 3 0 0,-3-3-3 16,4-4 4-16,-4 4-6 0,2-4 2 0,1-1 1 15,-5-2-6-15,1-2-3 0,-5-2 5 0,2-3 2 0,-4-3-2 16,-3-1 0-16,2-2-4 0,-11-7-18 31,0 0-2-31,0 0-8 0,0 0-15 0,0 0-1 16,0 0-13-16,0 0-29 0,0 0-9 0,0 0-13 15,0 0-8-15,0 0-4 0,0 0-9 0,0 0-18 0,0 0-23 16,0 0 25-16,0 0-18 0,0 0-10 0</inkml:trace>
  <inkml:trace contextRef="#ctx0" brushRef="#br0" timeOffset="2347.86">3052 13646 728 0,'-3'-14'5'0,"8"6"6"0,-5 0 15 15,-8-2 8-15,4-3 9 0,7 6 2 0,-5-2 11 0,5 7 4 16,-3-4 20-16,3 4-42 0,-3-1 25 0,0 1-29 16,0 10 1-16,0-9-1 0,0 9-7 0,-6-13-9 0,8 13-21 15,-8-8 39-15,6 10-37 0,-3-10 18 0,4 0-11 0,-2 1 2 16,4-1-3-16,-3 2 2 0,0-2-4 0,3-2-6 16,-2 1 0-16,-1 1 5 0,0 1 0 0,3 1-8 0,-3 1 1 15,3-1 10-15,0-1-9 0,0 4 12 0,8-2-6 16,-7 3 1-16,8-1 5 0,-3-1-1 0,2 0 3 0,4 3-2 15,-2-3 26-15,-1 4-12 0,2-5 10 0,-1 5-3 0,3-3 2 16,1 1-1-16,1 3-6 0,-3 2-3 0,3 5-20 16,1-3 6-16,3 0-4 0,0 6 0 0,0-1-5 0,1 5 3 15,-1-2-1-15,2 3 5 0,0-1-4 0,-3 4 2 16,2-4 0-16,-1 5 0 0,0-1-2 0,-2 0 5 0,1-1-3 16,-2 1-6-16,2 0 7 0,-3-4-1 0,1 1-2 15,0-3-4-15,-1 0 9 0,-3-5-10 0,1 0 9 0,-1-4 0 16,0 1-6-16,-3-2-1 0,0-2 2 0,0-4 1 15,0 0-2-15,-1-2-3 0,-4-1-28 0,2-2-18 0,1-2-30 16,-1-1 0-16,-4-6-49 0,2-1-55 0</inkml:trace>
  <inkml:trace contextRef="#ctx0" brushRef="#br0" timeOffset="2864.68">3955 13209 735 0,'1'0'4'0,"-2"2"12"0,1-4-4 15,0 4 5-15,-3-4 1 0,6 4 3 0,-3-2 23 0,1 5 12 16,-2-4 16-16,4 4-18 0,-5 5 14 0,4-2-5 0,-2 5 1 16,0-3 14-16,-2 9-21 0,1-9-1 0,-2 9-18 15,0-3 8-15,-1 0-13 0,-1 1 9 0,-1 4-1 16,2 0-13-16,-1-3-4 0,-1 11 4 0,3-5-4 0,-3 7 8 15,0-2 0-15,3 2-3 0,-3-2-1 0,0 6-8 0,-1 3 6 16,4 4-12-16,-5 3-5 0,1-1-1 0,-1 4 1 16,1 3-3-16,-1 5-2 0,1-7 4 0,2-2-2 0,-1-3-5 15,-1 1 9-15,4-1-9 0,-2-4 1 0,2 0 2 16,-1-4-2-16,2 0 3 0,-1-4-3 0,1-2 1 0,2 0 3 0,-2-4 5 16,2-1-6-16,0 0-3 0,0-2 2 0,0 1 0 15,0-6 1-15,0 2 5 0,-2-1-12 0,2-3 0 16,0-3 5-16,-1 2-1 0,-2-3-4 0,3-4-14 0,0 2-23 15,-3-4-13-15,3 5-30 0,0-7-23 0,0-2 1 16,3 0-38-16,0-1-41 0,-3-2-21 0</inkml:trace>
  <inkml:trace contextRef="#ctx0" brushRef="#br0" timeOffset="12666.55">13531 16648 1281 0,'0'0'18'15,"0"0"17"-15,0 0 9 0,0 0 4 0,0 0 20 0,0 0 3 16,0 0 16-16,0 0 4 0,0 0-11 0,0 0-12 15,0 0-4-15,0 0-2 0,0-26-10 0,0 26-1 16,0 0-2-16,0 0-3 0,0 0-7 0,0 0 3 0,0 0-4 16,0 0 0-16,0 0-6 0,0 0-8 0,0 0 5 15,0 0-8-15,0 0 1 16,0 0-15-16,0 0 14 0,0 0-3 16,0 0 2-1,0 0-4 1,-58 61-15-16,4 29-13 15,46-70 10-15,4-5 6 16,-4 2-7-16,4 0 7 0,-1-3-3 0,1 1 3 16,2-2-2-16,-4-2-2 0,3 5 1 0,0-4-3 0,3-1 0 0,-1 4 1 15,1-1 5-15,0 2-3 0,1 1 0 16,2 0-6-16,0 4 2 0,3-3 3 0,-4 3 3 0,2 0-4 16,1-3 3-16,-1 3-3 0,-1 0 7 0,5-1 4 0,-4-1-2 15,1 2-3-15,2-3-3 0,-1 2 2 0,2-3-3 16,-1 1 4-16,0-3-7 0,1-1 2 0,-2-1 3 0,2 3-2 15,-1-6 1-15,2 0 5 0,1 1-10 0,1-3 9 16,-2 3-4-16,4-1 1 0,-4-5 0 0,2 3 3 0,2-1-4 16,-2-1 4-16,-11-6 12 0,0 0 2 15,0 0-47-15,0 0-5 0,0 0-17 16,0 0-19-16,0 0-31 0,0 0-43 0,0 0-35 16,0 0-33-16,85 32-65 0</inkml:trace>
  <inkml:trace contextRef="#ctx0" brushRef="#br0" timeOffset="13851.3">13609 16892 1265 0,'0'0'25'0,"0"0"14"0,-11-33 2 0,11 33 13 16,0 0 11-16,0 0 13 0,0 0 3 0,0 0 6 16,0 0-16-16,0 0-15 0,0 0 5 0,0 0-10 0,0 0-13 15,0 0-6-15,0 0-4 0,0 0-11 0,0 0 8 16,5-16-18-16,-5 16 12 0,0 0-3 15,0 0 14-15,0 0 5 0,0 0 8 0,0 0-6 16,28 7-2-16,-28-7 4 0,0 0-9 0,0 0-8 0,0 0-2 16,93 61-14-16,-20 24 1 31,-65-75-4-31,-3 1-5 0,0-2 4 16,1 4 2-16,-1-3-1 0,-1 3-5 0,-2-2 1 0,1-1 9 15,-2 1-5-15,1 4 5 0,-2-3-6 0,1-1 2 16,-2-2 4-16,1 1-2 0,9 1 5 0,-9-2-4 0,-6 1 1 15,4-1-4-15,-1-3 5 0,-1 0 1 0,2 1-7 16,1-5 4-16,-13 1-6 0,14 0 2 0,0-3-6 0,0 0 8 16,0 0-4-16,0 0 0 0,0 0 5 0,0-3 1 0,0 0 7 15,0 1 2-15,0 1 0 0,0 0 1 0,0-4-4 0,0 1-6 16,0-2 4-16,0 0-8 0,2-1 1 0,-2-3-9 16,0 0-1-16,3 2 4 0,-3-3-3 0,1-1 3 0,3 3-6 15,-3-4 8-15,3 1-2 0,-2 1-6 0,2-5 9 16,1 1-7-16,1 1 10 0,0-4-4 0,1 0 0 0,-2 0 4 15,5 4 0-15,-1-4 3 0,-1-1-3 0,-1 4-3 16,1-2-5-16,-2 1 8 0,0 2 2 0,0-1-13 0,-2 1 7 16,2-1 3-16,-4 5-2 0,4-2 7 0,-2 5-6 15,-1-3 3-15,-3 4-7 0,3-3 5 0,0 2-2 0,-1 2-5 0,-1 2 4 16,-1-2-2-16,2 1 8 0,-2 1-7 0,2 2 0 16,-4 0 1-16,0 0 3 0,1-2 1 0,2 3 3 0,-1 0-2 15,-1 0 1-15,1-2 5 0,0 0 3 0,0 2 1 16,1 0-7-16,-1 2 4 0,0-2-1 0,0-2-4 15,-1 4-1-15,-1-4 4 0,-1 4-2 0,0 0 2 0,3-2-3 16,-3 4 0-16,0-3-4 0,0 3 2 0,3-1 2 16,-1-2-14-16,-2 3 7 0,3-3-10 0,-2 2 14 0,-1-1-13 15,3 0 9-15,-3 0-6 0,0 1-1 0,2 1 9 0,-4-1-5 16,2 2 6-16,3 1-3 0,-4-1 5 0,-1 5-10 16,-1-2 11-16,3 2-1 0,-4 2-6 0,1 3 7 0,0-4 0 15,3 1-14-15,-3 2 10 0,3-4-1 0,0-2-2 16,1 5-4-16,1-1 9 0,-1 0-9 0,1 1 2 0,1 0 8 15,0-1-8-15,0 1 9 0,0 0-1 0,1-3 1 16,1 2-5-16,1 0 0 0,0-3-5 0,-2 2 6 0,2-1 1 16,3 3-4-16,0 0-6 0,-3-1 6 0,3 2 0 15,0 1 4-15,2 1 0 0,-2-2-5 0,1 0 5 0,2 0-3 16,-3 1 8-16,3-4-10 0,-1-1 2 0,1 0 1 0,1-1 5 16,-1-1-2-16,2 0 1 0,0-5-1 0,-2-1 1 15,2-2-2-15,-2 0 4 0,4 0-7 0,-2 0 0 0,-2-2 3 16,1-1 7-16,1-3-3 0,-2 1-8 0,-2-2-3 15,4-2-6-15,-3 0-14 0,-1 0-28 0,0-2-12 0,-2 3-44 16,-4-2-26-16,4 4-27 0,-5-3-34 0,-3 0-34 0,3-1-14 16,-8 3-16-16</inkml:trace>
  <inkml:trace contextRef="#ctx0" brushRef="#br0" timeOffset="14335.04">14260 16996 1198 0,'-1'-4'48'16,"8"3"-24"-16,-4 2 20 0,-9 0 3 0,6 2 11 15,-1 0 8-15,2 2 13 0,-10-3 11 0,14 2-49 16,-10 0 31-16,5-1-22 0,0-2-5 0,3-1-9 0,-1 3 15 16,1-1 15-16,6 4 0 0,-7-1 3 0,7 5-7 15,-7-2 4-15,11 4 1 0,-13 1-1 0,11 1-23 0,-9-1-28 16,2-3-9-16,-3 3-1 0,1 0 1 0,4-2-5 16,-3 4 11-16,1-2-10 0,0 0 0 0,0-1 0 0,-1 3 1 15,1-2 0-15,0 1 2 0,-3 0 4 0,3 0-8 0,-2 1 10 16,2 1-6-16,-1-2-17 0,-4 1-31 0,2-2-31 15,-10 0-43-15,8-2-45 0,1-7-31 0,-3 4-95 0</inkml:trace>
  <inkml:trace contextRef="#ctx0" brushRef="#br0" timeOffset="14818.34">14513 16991 1050 0,'0'0'15'0,"0"-4"-2"0,-2 7 19 0,2-2-39 0,2 1 35 0,-6 1-27 16,8 1 21-16,-6-2 3 0,2 1-9 0,-2 4-26 15,2-2 9-15,-3-4 8 0,1 2 3 0,2-1-5 0,-3-2 2 16,3 3-25-16,0-3 20 0,0 0 6 0,0 0 9 16,0-3 10-16,0 3-38 0,0-2 32 0,0 2-19 0,3 0 22 15,-3 0-22-15,0-1 15 0,-3-2-32 0,6-1 30 16,-6-1-3-16,6 1 8 0,-3-1-2 0,2 2 10 0,-4-1-3 15,5 3 11-15,-3 0 1 0,2 2-12 0,0 0 6 16,0 0-11-16,-4-1 3 0,4 3-6 0,-2-3 3 0,7 0 5 16,-5 0 0-16,4-3 7 0,-3 3 0 0,3 0 2 15,1 3-4-15,-2-3-2 0,7 3-5 0,-5-2-4 0,2 4-2 16,1-2 2-16,-3 2 3 0,0 0 10 0,3 0-1 16,-5 1 0-16,3 4-11 0,-5-3 5 0,4 5-3 0,-7-3-8 15,6 4-2-15,-4-2-9 0,0-1 0 0,-2 1-19 16,-4 1 8-16,3-4-20 0,-4 1-21 0,-2 1-22 0,2-5-42 15,-1-2-25-15,-3 4-55 0</inkml:trace>
  <inkml:trace contextRef="#ctx0" brushRef="#br0" timeOffset="16185.04">14802 16670 1649 0,'3'-5'13'0,"-3"-3"22"0,5 5 16 16,-7-8 11-16,4 11 19 0,-4 0 9 0,4-1 13 16,-4-6 3-16,8 7-2 0,-9-2-10 0,7 4-8 0,-4 1-4 15,0-3-17-15,2 7-8 0,-2-6-10 0,2 4-5 16,-2-2-9-16,0 2-9 0,-2-5-3 0,4 5-5 0,-2-7 10 16,0 7-3-16,0-5 4 0,0 2 5 0,0-2 5 15,0 0-7-15,0 0-3 0,0 0 0 0,-2 0-12 0,4 0 3 16,-4-2-12-16,2 0 0 0,0 1-4 0,2 1 3 15,-2 0-5-15,0-2-8 0,0 2 7 0,0 2 2 0,0-2 3 16,-2 1-12-16,2 1-4 0,-2-2-16 0,2 2 6 16,0-2-3-16,0 0-14 0,0 0 0 0,0 0 5 0,0 0 4 15,0 0 6-15,0 0 0 0,0 0 23 16,0 0 4 0,0 0 16-1,0 0-3-15,0 0 17 0,0 0 5 0,0 0 0 16,0 0 4-16,0 0 10 0,0 0-5 0,0 0 2 15,0 0-5-15,0 0-16 0,0 0-5 0,0 0 3 0,0 0 0 16,0 0-3-16,0 0 0 0,0 0-5 0,0 0 0 0,0 0 8 16,0 0-8-16,0 0-16 31,0 0-12 0,0 0-13-31,0 0-4 16,0 0 12-16,0 0-8 15,0 0-5-15,0 0 8 0,0 0 6 16,0 0-5-16,0 0-1 16,0 0 20-1,14 37 13 1,31 42-19 15,-45-79-16-15,76 83 0-16,-76-83 6 15,0 0-4-15,0 0-5 0,0 0-3 0,0 0-4 16,90 42 8-16,-76-45 4 0,-7-1-2 0,5-1 6 0,2-4 3 16,-4 0 12-16,4-5 2 0,-1-1 3 0,-3-1-2 15,1 2 0-15,-3-4-1 0,-1 0-2 0,0-1-6 0,-1 2-1 16,0 3 3-16,-3-1-5 0,2 3-4 0,-2-3 3 16,0 0 2-16,-3 15-7 15,0 0 51-15,4-41-11 0,-4 41 4 16,0 0 7-16,0 0 4 0,0 0 3 0,0 0 0 15,0 0-1-15,0 0-4 0,-6-25-8 0,6 25 1 0,0 0 0 16,0 0-3-16,0 0 0 0,0 0 0 0,0 0-7 16,0 0 13-16,0 0-15 0,0 0-32 31,0 0-3-15,0 0 13-16,0 0 21 31,2 52-13-31,11 36-2 31,16 131 6-15,-26-199-9-16,1 1 6 0,-2-2-8 15,-1-3 4-15,-1 1 3 0,3 2-10 0,-3-3 9 0,3 4-3 16,-1-3 3-16,-1 1-3 0,4-1 6 0,-5 0-6 16,1-1 0-16,-1 2 4 0,3-6-5 0,-3 1 0 0,0 0-6 0,0-4 1 15,0 1-6-15,0-1 5 0,0 0 0 0,0-6-8 16,0 2 4-16,0-1-2 0,-3-1 7 0,6-1-1 15,-6-2 2-15,3 1-3 0,0-2 4 0,0 1 4 0,-1 0 1 16,2 0 3-16,-2 0-4 0,-2 1 1 0,3-1 6 16,0-1 2-16,0 1 2 0,0 0-3 0,-2-2 1 0,1-1 0 15,2 2-2-15,-2 0 3 0,1 1-1 0,-2 0 2 16,-1 0-3-16,3-2 14 0,-3 2 4 0,3-2-12 0,-3 2 4 16,-3-3-1-16,0 2 0 0,-1-1-10 0,-1-2-2 0,-2-1-5 15,-2 1-7-15,1 2 7 0,2-3 2 0,0 2 0 16,-4-2-8-16,6 3 10 0,-3-4 0 0,0 1-6 0,-2 1 0 15,5-1 4-15,-1-2 9 0,-1 4-14 0,4-2 12 0,-2-2-6 16,1 1-6-16,0 1 1 0,3-1 2 0,0 0-14 16,0-1-14-16,2 0 6 0,1 0-10 0,-5 1-7 0,10-3-5 15,-5 2-13-15,3-3-11 0,1-3-12 0,3 1-6 16,-2-3-27-16,9 0-5 0,-4 1-18 0,2-2-8 0,0-2-18 16,1 3-26-16,6 1-10 0,-3-1-20 0,3-3 15 15,-4 5-34-15,-1 5-42 0</inkml:trace>
  <inkml:trace contextRef="#ctx0" brushRef="#br0" timeOffset="16518.6">15431 16765 1290 0,'0'0'21'0,"4"-4"17"16,-2 4 6-16,-4 0 7 0,2 0 27 0,0 2 0 15,2 0 12-15,-2 0 10 0,0 1-14 0,2-3-13 0,0 1-7 16,0 2-2-16,-2-1-33 0,1-1 2 0,-1 2-15 16,0-1-8-16,2-2-9 0,-2 0 19 0,0 3 23 0,0 4 5 15,4 4 5-15,1-6 1 0,-2 8 5 0,4-2-3 16,-4 2 0-16,3 5-20 0,-1-3-24 0,1 0-5 0,-2-1 3 15,-1 3 0-15,3-1-4 0,-3 1 1 0,2-1-1 16,-4 2 2-16,2-3-1 0,0 0-2 0,-3 3-30 0,0-3-16 16,0-1-35-16,0 1-35 0,-3 1-43 0,2-6-49 15,1-4-21-15,-3 3-57 0</inkml:trace>
  <inkml:trace contextRef="#ctx0" brushRef="#br0" timeOffset="16934.89">15501 16293 1754 0,'0'-5'15'0,"0"2"9"0,5 3 19 0,-8 3 9 16,3-6 24-16,0 3 9 0,3-5 7 0,0 5 13 15,1-1-4-15,-1 1-2 0,0 1-18 0,3-1-3 0,-1 2-25 16,-1-2-7-16,-1 3-14 0,0-3-3 0,3 4-4 16,2-4-2-16,2 6 9 0,-2-3-4 0,7 5 6 0,-5-3-4 15,9 8 10-15,-5-5-6 0,5 5-9 0,-4-2 2 16,3 2-5-16,-3 0 1 0,-4 3 6 0,1-1-3 0,-2 4 2 15,-1-2-3-15,0 3 2 0,-3 0-8 0,0 5 0 16,-1-3-5-16,5 2-7 0,-7 2 6 0,5-7-4 0,-5 6-5 16,3-6 1-16,-5 2 4 0,2 2-10 0,0-2-2 15,-1-8-3-15,-1 9-7 0,2-1-9 0,-1 2-23 0,-4-2-12 16,5 7-14-16,-4-7-25 0,2 5-20 0,-10-2-33 16,3-1-22-16,-4 2-31 0,2-2-24 0,1-5-27 0</inkml:trace>
  <inkml:trace contextRef="#ctx0" brushRef="#br0" timeOffset="18218.78">12772 19005 1240 0,'0'0'47'0,"25"-13"-11"0,-25 13 8 0,0 0 18 15,0 0 22-15,0 0 12 0,0 0 15 0,0 0 14 16,0 0-31-16,0 0 21 0,0 0-3 0,0 0-15 15,0 0-22-15,0 0-8 0,0 0-10 0,0 0-17 0,0 0-10 0,24-14-13 16,-24 14-1-16,0 0 19 0,0 0-2 16,0 0 5-16,0 0 7 0,0 0-8 0,17 19 3 15,-17-19 0-15,0 0 0 0,0 0-12 0,0 0-9 16,54 145-15-16,-50-124-2 0,2 1-16 16,-1 0-28-16,2 1-17 0,-4-4-28 0,-3 7-16 15,0-1-27-15,-3 2-32 0,3-1-16 0,-4-2-19 0,8-6 35 16,-4 1-29-16,3-5 34 0,-1-1 1 0,4-3 9 0,-2-2 29 15,-1-4 1-15,0 2 24 0,0 9-13 0,-6-12 39 16,6 10-4-16,-1-11 20 0,1 7 28 0,1-6 14 16,-1-3 40-16,3 2 13 0,-4-7 25 0,5 10 22 0,-3-5 17 15,7 5-22-15,-8 0 18 0,7 5-21 0,-8 12-11 16,5-12 6-16,-5 13-5 0,-2-9-3 0,3 7-3 0,-8-10 30 16,9 1-25-16,-4 1 25 0,1-13-3 0,-1 12-14 15,0-16-5-15,4 10-10 0,-4 2-15 0,2 0-12 0,-5-3-5 16,3-2-10-16,-8 6-8 0,8-1-2 0,-7 10-4 15,3-7-6-15,-4 5-15 0,2 3-11 0,0 6-11 0,-3 1-21 16,5 3-18-16,-7 5-6 0,9-2-16 0,-2-3-14 16,6-3 4-16,2 0 11 0,2-2 4 0,10-3 56 0,-8-4-17 15,10-8 30-15,-11 1-17 0,8-2 47 0,-6-3-15 0,0 2 16 16,-1-6-11-16,-5-1-19 0,5 0 22 0,-8 3-23 16,5-1 63-16,-3 1-54 0,2-1 48 0,-8 3-4 0,4-1 19 15,-3 0-11-15,3 2 29 0,-4 1 11 0,4-2-26 16,-4 3 36-16,4 0-20 0,4-2-8 0,-8 2-5 0,8-1-5 15,-8-1-16-15,8 4-11 0,-12-2-16 0,6 2-25 16,-3-2-38-16,-3 5-24 0,3-5-37 0,4-8-31 0,-4 7-63 16</inkml:trace>
  <inkml:trace contextRef="#ctx0" brushRef="#br0" timeOffset="18684.81">12150 18781 1033 0,'4'-2'1'15,"0"-1"3"-15,-4 0-2 0,0-3 13 0,3 2-7 0,-3 1 5 16,0 1-7-16,3 1 6 0,-3-2 3 0,0 1-3 16,4 0 7-16,-4-2-17 0,0 2 8 0,0-3 2 0,0 0 6 15,-4-1-9-15,4-1 11 0,0-1-34 0,0-1 18 16,0-3 11-16,-3 2-19 0,3-3 18 0,-2 1-17 15,1-3 39-15,-2 4-42 0,2 1 49 0,-1 0-7 0,0 7 0 16,-2-5 25-16,4 6-12 0,-3 1 36 0,3 2-26 16,-6-2 29-16,4-1-3 0,-2 2-14 0,1-3-3 0,3 4-1 15,-6-1-10-15,6 0-6 0,-6 0-2 0,6 4 0 16,-5-3-10-16,0 2-8 0,0 2-2 0,-4-2-11 0,0 2-19 16,-3 2-26-16,-3 0-28 0,-4 0-39 0,2 5-24 15,-4-2-14-15,0-1-46 0,-1-4-1 0,-2 5-17 0,-3-5-25 16</inkml:trace>
  <inkml:trace contextRef="#ctx0" brushRef="#br0" timeOffset="18836.11">11231 18728 968 0,'-40'1'3'0,"-1"1"7"0,1-4 15 0,-1 4 15 16,7-4-34-16,10 1 33 0,-3 2-4 0,5-1 37 16,-2 5-36-16,7-3-2 0,-1 4-9 0,2-2-8 0,-5 0 38 15,3 0-28-15,3-4 7 0,0 3-31 0,4-3 36 16,0 0-8-16,-2-3 2 0,6 1-12 0,-5 0-7 0,5 1-17 15,-2 1-27-15,-3-3-13 0,0-7-4 0,1 5-23 16,-2 2-52-16,-2-2-12 0,3 0-40 0</inkml:trace>
  <inkml:trace contextRef="#ctx0" brushRef="#br0" timeOffset="18985.78">10348 18663 1123 0,'-21'3'20'0,"3"2"-27"15,-3 0 33-15,-3-2-16 0,3-5 26 0,-1 6-17 0,-1 1-3 16,1-2 35-16,1 5-52 0,-2-6 26 0,4 3-28 15,1-2 16-15,1 6-29 0,1-9 21 0,1 0 1 0,-3 5-34 16,3-5 28-16,3 2-6 0,-2-4 7 0,3 2-45 16,-6-5 14-16,2 5-22 0,-1 0-24 0,-2 0-20 0,3-3-22 15,-8 3-12-15</inkml:trace>
  <inkml:trace contextRef="#ctx0" brushRef="#br0" timeOffset="19136.45">9517 18682 968 0,'-25'4'10'16,"-1"0"15"-16,-4-3 9 0,3-1 9 0,6 6-24 0,-1-6 28 15,1 2-13-15,-2 1 27 0,1 2-34 0,1 1-13 0,0-3-9 16,-3 4-7-16,2-6 22 0,-1 9-24 0,1-10 10 16,2 3-27-16,1-1 22 0,-1-2 2 0,0 0-2 15,1 3 1-15,1-6 0 0,-1 3-7 0,1-2-1 0,0-6 10 16,-3 7-45-16,3-6 0 0,-3 4-26 0,-4 1-26 0,2 2-23 16</inkml:trace>
  <inkml:trace contextRef="#ctx0" brushRef="#br0" timeOffset="19285.5">8102 18739 1332 0,'-43'10'-9'16,"-5"1"2"-16,0-3 4 0,3-1 15 0,12-1 9 15,-6 2 8-15,-1 0 3 0,3 2-2 0,2-3 11 0,5-1-10 16,1-1 3-16,1-2-17 0,-2-2-8 0,3 2-34 16,-3 0-13-16,6-6-39 0,-1 1-3 0,-1-3-21 0,-4 5-42 15</inkml:trace>
  <inkml:trace contextRef="#ctx0" brushRef="#br0" timeOffset="19435.83">6544 18794 1501 0,'-41'8'-31'16,"-1"-5"41"-16,-4 1-31 0,5 1 4 0,-3-2-2 0,8 6 4 16,-5-5-2-16,11 5-1 0,2-4 27 0,2 2-63 15,4-7 41-15,-2-2-42 0,4 2-29 0,-2 2-50 0</inkml:trace>
  <inkml:trace contextRef="#ctx0" brushRef="#br0" timeOffset="19585.73">5175 18867 1674 0,'-37'7'1'0,"7"-4"10"0,-2-2 4 0,4-1-5 0,-9 0 4 15,11 2 2-15,-5-4 1 0,5-1 0 0,2 3-1 0,2-4-6 16,2 4-9-16,1-1-4 0,1 0-9 0,1 1-15 15,1 0-23-15,-1 0-7 0,6-2-27 0,-3-6 16 0,11 6-45 16,-9-3 19-16,8 2-11 0,-7-2-12 0,2 5 7 16,-1 0-33-16</inkml:trace>
  <inkml:trace contextRef="#ctx0" brushRef="#br0" timeOffset="22020.43">7951 11045 1240 0,'4'-2'52'0,"-4"2"-29"0,0 0 18 16,0 0 7-16,0 0 11 0,0 0 18 0,-7 0 12 15,7 0 10-15,-9 0-44 0,6 0 37 0,3 2-8 16,3-4 3-16,2 4-2 0,-7-2-17 0,11 3-3 0,-5-3-8 16,1 0 1-16,-2 2-7 0,0-2-1 0,-3 4-15 15,4-3-5-15,-4 2-5 0,0-1-7 0,0 1 0 16,0 0-11-16,-4 0 1 0,1 6 3 0,-1 2 15 0,0-2-12 15,-3 11 10-15,0-4-1 0,-4 3-8 0,3 4 7 16,1 0-6-16,-1-4-9 0,1 1-6 0,0 0 5 16,2-2-11-16,-1 0 5 0,3-1 6 0,2 3-7 0,-3-5-5 15,2 4 11-15,2-2-9 0,-2 5 4 0,2-6 4 16,2 3-5-16,0-2-5 0,0 1 5 0,0 1 10 16,2-1-10-16,-1-2 8 0,3 2-3 0,-1 0-6 0,5 1 5 15,-1-2 6-15,0 1 1 0,0-1-7 0,4 1 0 16,1-3-8-16,1 0 6 0,0 4 5 0,0-5-7 0,1-2 1 15,4 1-2-15,-4-2 3 0,1-2-5 0,-1-1 7 16,-1-1 0-16,2-2 2 0,-3 1-2 0,0-2 0 16,0 1-4-16,-1-4-3 0,-1 4 9 0,2-4-9 0,-1 4-30 15,-3-8-12-15,0 7-22 0,-1-5-34 0,-8 3-24 16,5 3-39-16,0-2-49 0,1-4-33 0</inkml:trace>
  <inkml:trace contextRef="#ctx0" brushRef="#br0" timeOffset="23103.48">8144 11301 1425 0,'-4'-4'-13'0,"0"4"16"0,-3-3 14 16,7 3 13-16,-3-2 24 0,6 4 5 0,-10-2 14 16,8 2 14-16,-2-2 20 0,2-5-3 0,5 6-3 0,-3-4-7 15,5 3-19-15,-4-3-10 0,2 3-9 0,0 0-13 16,3-2-3-16,-6 2-6 0,3 2-9 0,-1-4 0 15,0 2-9-15,-1 0 10 0,1-1-2 0,0 1 1 0,0-2 0 16,2 4 4-16,0-2 2 0,8 0-4 0,-4-2-1 16,2 4 0-16,4-1 0 0,-1 1-9 0,2-2-1 15,2 3-12-15,-7-3-1 0,2 2-4 0,0 1 6 0,0 0-5 16,-4-1-2-16,-4 4 2 0,2-4-3 0,-3 4 3 16,0-1-1-16,-3-3 6 0,0 4-7 0,0-4 0 15,0 1-1-15,-3 0 9 0,0-1-3 0,0 3-2 0,0 3 4 16,0-3-6-16,0 2 5 0,0 1 1 0,0 5-3 0,0-1 4 15,0 3 0-15,0-1 0 0,0-2-7 16,-3 7 1-16,3-1 0 0,-3-1 5 0,3 1-1 0,-4-1-5 16,-1 3-2-16,2-3-4 0,0 1 2 0,-3-3 0 15,2 1 3-15,-1-3-13 0,2-2 0 0,-1-3-4 16,2 0-4-16,-1-3 5 0,0 0-11 0,-1-5 0 0,4 0-10 16,0 0 5-16,0 0-3 0,-2-2 7 0,2 2 10 15,0-6-4-15,0 6 7 0,-1-5-4 0,-1 2 3 0,-1-4 4 16,2-1 6-16,-1 0-10 0,2-1 1 0,-3-3-9 15,0 1 5-15,3-2-1 0,0 2 6 0,0-3 3 16,3 0 0-16,-3 1 1 0,3-1 3 0,-1-1 9 16,2 4-6-16,-1-1 13 0,-1-4-10 0,5 4-3 0,-2 0-1 15,-1-3 9-15,2 2-5 0,0-1-3 0,0-1 10 16,0 4-4-16,0-1 5 0,3 0 6 0,-3 0-2 16,3 3-4-16,-3 0 4 0,0 0 5 0,1 0-1 0,-3 3-2 15,0-2 6-15,-1 5 4 0,0-4-1 0,0 5-2 16,-2-2-1-16,1 4-1 0,0-2-5 0,-2 4 3 15,2-2-6-15,-2 0-7 0,0 2-2 0,0-2 1 0,0 2-3 16,-2-1 5-16,2-1-4 0,-2 1-2 0,2 1 9 16,-2 0 2-16,2 1 2 0,-1-3 4 0,1 1 4 0,-3 1-10 15,3 1 11-15,0-3-10 0,-3 0-6 0,3 2-4 16,-3-1 3-16,0 4-9 0,2-3 3 0,-1 1 4 16,0 0-1-16,-2 1 0 0,1 2 6 0,0 1-3 0,0 3-7 15,-3 0 11-15,3 0 1 0,-1 3-4 0,1-3-3 16,-2 5 9-16,2-1-9 0,0-1 6 0,0-3 4 15,2 0-4-15,-1 4-10 0,2-1 10 0,0-3-1 0,0 3 0 16,2 1 9-16,-1-1-10 0,2 0 3 0,-3 0-3 16,3 1 7-16,3 0-8 0,-3-1-1 0,3-2 3 15,-3 2-5-15,5-2 7 0,-1 2 6 0,1-1-9 16,-1-1 4-16,4 0 5 0,0 1 6 0,0-3-10 0,-2 1-4 16,4-1 5-16,-2 1-7 0,1-3 14 0,-2 1-8 15,5-1 0-15,-4-4 0 0,5 2 2 0,-1-2 1 0,5 0 0 16,-4-2 0-16,2-1-2 0,0-1 0 0,1 0-4 15,1-3-5-15,1 0 7 0,-3-3-4 0,0-1 1 16,0 3-9-16,-4-5-25 0,-1 2-14 0,0-1-11 0,-8 3-36 16,1-3-23-16,-5 4-38 0,1 2-45 0,-2-4-15 15,0-1-42-15</inkml:trace>
  <inkml:trace contextRef="#ctx0" brushRef="#br0" timeOffset="23621.09">8848 11453 1553 0,'-3'0'9'15,"4"-2"14"-15,-1-1 4 0,0 6 17 0,2-6 5 16,2-2 14-16,-2 3 6 0,1-4 4 0,3 4-1 0,-3-5-7 16,7 5-2-16,-5-5-5 0,7 4 2 0,-2-2-7 15,-1 0-10-15,3-1-2 0,0 4-5 0,0-3-8 16,3 2-3-16,-4-1-10 0,-1 2-12 0,2 4-1 0,-3-2-3 16,0 4 1-16,-2 2-3 0,1-2 5 0,-1 4 0 15,-2 2 3-15,1 0 3 0,-2 2-2 0,0 3 6 16,0-2-4-16,-3 1 4 0,1 3-7 0,-2 0-3 0,-2 1 0 15,1 1 1-15,-2-3-1 0,0 1 0 0,1-1 4 0,-2-2-10 16,1 1 4-16,-1-2-2 0,0-3 4 16,0 3 1-16,4-5-12 0,-3 1 5 0,3-2-2 0,0-1 6 15,0 0-2-15,0-5-3 0,0 4 5 0,0-2-6 16,0-3 11-16,0 2-5 0,0-2-2 0,0 0 5 16,3 0-4-16,-3-2 9 0,6 2-12 0,-4-3 9 0,2-2 0 15,-1 5-2-15,1-1 1 0,0-1 3 0,1-2 4 16,1 3-1-16,-3-4 0 0,5 1 1 0,-1-1-6 0,2-2 10 15,0 1-6-15,3-1-6 0,0-1 8 0,3 0-4 16,-1-1-12-16,-4 0-24 0,4 1-27 0,-7 2-27 16,4 1-27-16,-4 0-38 0,1 2-48 0,-3-4-34 0,-5 7-50 15</inkml:trace>
  <inkml:trace contextRef="#ctx0" brushRef="#br0" timeOffset="24020.75">9354 11420 1510 0,'0'-1'-35'0,"0"-1"54"0,0 5-43 0,-3 1 7 16,3 1 5-16,0-2 3 0,0 3 5 0,0-5 10 0,-3 4 36 15,3-1-49-15,-2 2 43 0,-2-1-8 0,4 0-6 16,-2 0 2-16,1 0-10 0,-1 0-10 0,4-2 1 0,-2-1-6 16,1-1 7-16,1-1-6 0,1 0 5 0,-2 0-3 0,1-3 9 15,1 1 3-15,0-1-4 0,-2 3-2 16,1-5-6-16,1 0 9 0,-2 2-7 0,1-5 5 0,-2 6-7 16,0-4-2-16,0 1-3 0,0 0 9 0,0 2-1 15,0-3 1-15,1 3 3 0,-1 1-6 0,2 2 0 16,-2 0 7-16,0 0 0 0,0 1 2 0,7-1 5 0,-7 2 3 15,6 3 0-15,-6 1 14 0,6-1 6 0,-1 3-8 16,2-3 4-16,-1 5 2 0,0-2-9 0,3 5 4 16,-3-1-2-16,3 2-16 0,-4-1-6 0,2 3 6 0,-4-3-2 15,0 6-6-15,-3-1 2 0,-3-2-13 0,-1 1-5 16,-7 2-19-16,2 2-20 0,-1-5-26 0,-1 5-39 16,2-8 3-16,0 0-72 0,-3 0-14 0</inkml:trace>
  <inkml:trace contextRef="#ctx0" brushRef="#br0" timeOffset="24920.39">9668 11029 1683 0,'-3'1'15'15,"0"-1"14"-15,6 0 13 0,-9 7 8 0,5-4 6 16,-7-1 5-16,8-2-3 0,-3 1 4 0,3-1-16 16,3 0-9-16,-3 2-13 0,0 1 0 0,2 0 7 0,2 6 2 15,-4-1 5-15,3 3-6 0,-3 0 8 0,6 7-3 16,-6 0-9-16,2 3-2 0,-2-3-12 0,1 2-9 15,4-1 2-15,1 2-5 0,-5-5-5 0,5 2-3 0,0-1 10 16,0-1-6-16,2-1 0 0,-1 0 5 0,4-1-4 16,-1-1 7-16,2-3 0 0,-3-2-1 0,5-1-2 15,-1 1 0-15,-1-6-3 0,1 0-7 0,1-2 5 0,-2-2 1 16,6-3-3-16,-3-1 6 0,0-2-3 0,3-1 2 16,-3-3-2-16,4-4 2 0,-1 1 0 0,0-2-1 15,1-3 3-15,-5 0-7 0,4 0 2 0,-2-3 1 0,-5 1 6 16,0 2 2-16,-4-2-5 0,2 1 5 0,-3 3 12 15,-2 3 15-15,-4 1 7 0,0 1 5 0,0 3 5 16,0 2 8-16,0 1 17 0,-4 2-3 0,2 5-7 16,-3-3-10-16,3 3-2 0,-4 2-4 0,6-1 0 0,-3-1-6 15,1 2-17-15,-2 0-3 0,4-2-8 0,-1 1 1 16,1-1-8-16,-2 0-3 0,4 2-4 0,-2-2-4 0,0 3 4 16,0-1-7-16,0-2 1 0,0 0-4 0,0 1 5 15,0 2-2-15,-2 1-1 0,4 1 2 0,-2 1-7 16,1 4 9-16,1 0-2 0,0-1 6 0,0 4-3 0,-2 5 4 15,0 2-1-15,3 0-2 0,-3 2 6 0,4 2-6 16,-2 4 1-16,0 1 4 0,2 0-5 0,-1 1 2 16,1 0-4-16,-2-1 5 0,1 1-2 0,0 1 1 0,0 0 1 15,0-2-1-15,-3-1 3 0,4 2-3 0,0-2 3 16,0 1-5-16,-1-3 0 0,1 1 3 0,-2-4-1 16,1 2-2-16,1-1 3 0,-2-5-6 0,2-1 5 0,-1-2-4 15,-1-3 4-15,1-2 2 0,0-1-2 0,1 0-2 16,-4-5-5-16,3 3 4 0,-1-3 3 0,1-1 1 15,0 1-6-15,-3 0 4 0,3-3-8 0,-3 1-2 0,0-3 9 16,0 0 0-16,0-3-1 0,-2 3-6 0,2 0 10 0,-1 0-6 16,-1 0 7-16,-2 0 1 0,4-2 7 15,-2 2-8-15,-1 5 1 0,3-5 0 0,-2-3 0 0,-2 3-5 16,0-2 6-16,-1-1 1 0,-1 0-19 0,-1-1 12 16,-2-2-1-16,1 3 5 0,-5 0-6 0,1-4 8 0,-3 1-8 15,0 1-1-15,0 0 9 0,-3-2 0 0,3 2-10 16,-3-1 6-16,3-1-3 0,0-1-1 0,0 1-4 15,2 0 7-15,2-1-3 0,2-2-14 0,-4-1 7 0,4-2-4 16,1 0 1-16,1 0-10 0,0 3 7 0,2-5-7 16,-1 1-7-16,4 1 12 0,1 0-14 0,-2 0-9 15,3-1-3-15,4 0 1 0,-2 0-4 0,4 1 3 0,1-3-1 16,2 3-21-16,0-3 2 0,5 1 3 0,0-1-1 16,0 0-10-16,3 0-14 0,-1 3 0 0,4 1-20 15,-6 1-17-15,5 3-13 0,-3-2-26 0,1-1-28 16,-7 3-25-16</inkml:trace>
  <inkml:trace contextRef="#ctx0" brushRef="#br0" timeOffset="25370.72">10276 11204 1824 0,'0'0'12'16,"-3"0"18"-16,9-4 6 0,-6 7 9 0,0-6 15 15,0 6 9-15,3-8 0 0,-2 3 7 0,3-2-8 16,3 3-17-16,-3 0-3 0,4-1-9 0,-3 0-17 0,2 1-10 16,2-1 5-16,0-2-6 0,3 2 0 0,-1-2 0 15,2 2-2-15,-1 0-5 0,3-1 5 0,0 2-3 0,-2 2 1 16,-2 1-2-16,2 1-11 0,-4 2 5 0,0 2 7 15,-9-7 15-15,0 0-5 0,0 0 5 16,2 143-10 0,-13-123-14-16,-2 3-3 0,-2-1 4 0,1 1-7 15,1-2-7-15,-2-2-3 0,4-1-2 0,-2-3 1 0,4-3 2 16,9-12 2-16,0 0-7 0,0 0-10 16,0 0 17-16,0 0-1 0,-13 33 7 0,13-33-16 15,7 23 13 1,12 4 15-1,-10-27 21-15,-4 0-15 0,5 0 6 16,-1 0 4-16,0-6-2 0,2 4-4 0,2-3 3 0,2-1-7 16,0-2-1-16,0 1-2 0,-1-4-7 0,5 0-24 15,-4 1-34-15,1-3-39 0,-2 5-55 0,1-10-42 16</inkml:trace>
  <inkml:trace contextRef="#ctx0" brushRef="#br0" timeOffset="25770.79">10478 10613 1501 0,'0'-2'11'0,"6"0"3"0,-3 2 8 15,-6 2 3-15,3 3 8 0,0-5-1 0,0 0-1 16,0 3 25-16,3-3 7 0,0 2-2 0,-1-2-4 16,5 1 2-16,-1 4 8 0,3 0 10 0,2 0 9 0,2 5-22 15,-1-1-15-15,3 6 1 0,0-4-2 0,0 4-7 16,0 1-14-16,3 0-2 0,0 4-13 0,1-4 1 15,1 7 9-15,1 1-3 0,-2 5 3 0,2 0 8 0,-3 2-9 16,1 0 1-16,-2 7 10 0,-2 0-3 0,-3 4-8 16,0-2 3-16,-3 6-6 0,-4-3-12 0,-3 4 15 15,-2 2-13-15,-4-6-2 0,-2 0-25 0,-3 0-30 0,-1 0-41 16,-5-1-39-16,0-1-39 0,-3-5-70 0,-3-2-38 16</inkml:trace>
  <inkml:trace contextRef="#ctx0" brushRef="#br0" timeOffset="26662.39">7127 13209 1510 0,'-2'0'14'0,"-3"-3"-3"16,2 3 11-16,3 3-6 0,-3-3 14 0,3-3-3 16,0 3 7-16,0-3 5 0,0 3-10 0,0 0-1 15,0 3-12-15,0-3 3 0,0 0-17 32,0 0 21-32,0 0-75 15,0 0-13-15,0 0-3 0,30 128-64 16,-30-128-16-16</inkml:trace>
  <inkml:trace contextRef="#ctx0" brushRef="#br0" timeOffset="26870.36">7184 13578 993 0,'0'0'38'16,"38"175"-28"-16,-38-175 36 0,0 0-12 0,0 0 3 0,36 128-1 16,-30-107-2-16,-3 2 14 0,1 1-39 0,-2-5 29 15,1 4-24-15,0-2 13 0,-3-1-5 0,1 2-5 16,-1-1 10-16,0-1-10 0,-1-1 2 0,1 4-12 0,-3-2-15 15,3 2-21-15,4 1 9 0,-4-1-44 0,2 4 0 16,-2-1-38-16,0 6-20 0</inkml:trace>
  <inkml:trace contextRef="#ctx0" brushRef="#br0" timeOffset="27154.08">7319 14691 1140 0,'0'0'19'0,"0"0"16"15,0 0-18-15,0 0 7 0,0 0 16 0,0 0 15 0,39 150 2 16,-39-150-16-16,0 0 18 0,0 0-20 0,0 0 19 15,0 0-2-15,0 0-12 0,0 0-18 0,31 131 4 0,-31-131-1 16,0 0-3-16,0 0-5 0,0 0-4 16,24 112-8-16,-24-112-32 15,0 0-8-15,0 0-18 0,0 0-15 0,0 0-3 0,0 0-15 16,0 0 29-16,13 59-39 0,-13-59 35 0,0 0 14 16,0 0 24-16,0 0-21 0,0 0-8 15,25 179 69-15,-25-179-42 0,30 175 20 16,-26-146 11-16,4-2-38 0,-1 2 84 15,-4-4-53-15,6-1 31 0,-7-1 1 0,2-2-33 16,-4 1 46-16,2-2-37 0,-2-1 39 0,0-3-35 16,1 8 26-16,-4-10-36 0,3 8 30 0,-4-2 4 0,4 1-19 15,-2 0 3-15,2 0-12 0,-3 0-4 0,2-2-3 16,-2 4-1-16,1-3 1 0,-1 2-21 0,-1 1-18 0,4-2-21 16,0-5 13-16,-3 7-33 0,-2-9-26 0,2 5-14 15,-1 1-31-15</inkml:trace>
  <inkml:trace contextRef="#ctx0" brushRef="#br0" timeOffset="27304.5">7470 16401 1315 0,'0'21'-14'0,"0"0"41"0,-4 3-31 0,4 6 15 15,0-10 9-15,0 13 7 0,-3-8 4 0,3 5 2 0,-2-6 10 16,2 1-32-16,2-9 24 0,-2-3-15 0,3 1-6 16,1-5-8-16,-4 5-4 0,2-4 3 0,0 3 2 15,-1-4-46-15,2 5-8 0,0-3 3 0,1 7-37 0,-8-5-23 16,4 6-19-16</inkml:trace>
  <inkml:trace contextRef="#ctx0" brushRef="#br0" timeOffset="27454.55">7500 17449 1190 0,'3'35'8'0,"-6"-5"4"0,6-4-19 0,2-10 36 16,-2 5-22-16,0-4 47 0,-3 1-37 0,4 7 10 0,-4-11 6 16,0 9 3-16,0-6 26 0,0 8-35 15,-4-7 26-15,4 11-46 0,-2-9 34 0,2 2-6 0,-1 4-17 16,1 3-7-16,-2 0-7 0,2 6-9 0,0 0-12 15,2 4-35-15,1-2-6 0,1-13 5 0,-1 11-28 16,-3-7-16-16,0 3-28 0,-1-7-31 0</inkml:trace>
  <inkml:trace contextRef="#ctx0" brushRef="#br0" timeOffset="27654.19">7533 18425 1050 0,'-4'18'45'0,"8"3"-19"16,4-2 34-16,-5 2-38 0,4-1 50 0,-5 6-27 0,1 3 4 15,-3-5 3-15,1 8-37 0,-1-6 22 0,0 5-27 16,2-7 32-16,-4 6-46 0,4-8 28 0,1-1-4 15,1 0-8-15,-4-2-4 0,3 1-3 0,-3 0-7 0,0-1 10 16,0 5-7-16,0-3-4 0,0 5 8 0,-7 0-2 16,5 3-3-16,-2 0-2 0,-1 1-2 0,-2-1-29 0,1 6-2 15,1-1-2-15,1 2-17 0,2-2 20 0,-4 5-39 16,5 3 28-16,1-8-26 0,-2 11 19 0,-2-4-13 0,-2 9-11 16</inkml:trace>
  <inkml:trace contextRef="#ctx0" brushRef="#br0" timeOffset="28515.05">6703 12484 1562 0,'-2'0'6'0,"0"-2"5"0,2 4-6 16,-6 3-1-16,1-5 6 0,1 3-8 0,0 2-1 16,1-4 5-16,0 3-5 0,-3 0-1 0,2 2 1 0,-4 1 3 15,3-2-4-15,-4 3 11 0,-1 2-4 0,0-2-12 16,-1 0-1-16,-1 0-22 0,0 1-14 0,0-5-15 0,3 0 6 16,-4 0-36-16,2-3-19 0,-4 0-18 0</inkml:trace>
  <inkml:trace contextRef="#ctx0" brushRef="#br0" timeOffset="28688.52">6297 12507 976 0,'-18'-5'4'0,"1"-2"4"16,-4-2 26-16,3-1 4 0,9 4-36 0,-6-2 53 0,6-1-15 15,-4 3 2-15,2 1-5 0,-4 3 3 0,0 1-14 16,1 2 8-16,-5-1 43 0,0 3-51 0,-2 1 20 0,0 0-1 16,-1 2 0-16,2 1-9 0,2-1-8 0,-3 2-15 15,3-2-17-15,-3 2-15 0,3 2-22 0,-1-1-5 16,1-1-18-16,3-3 28 0,-3 3-62 0,3-6 9 0,0 6-15 15,-1-4-4-15</inkml:trace>
  <inkml:trace contextRef="#ctx0" brushRef="#br0" timeOffset="28887.91">5627 12470 1323 0,'-1'-5'-26'0,"-3"2"46"0,0-2-21 16,-2 1 5-16,1 2-1 0,-3 1 5 0,2-2 10 15,0 6 15-15,-2-2 32 0,1 0-42 0,-2-1 20 0,0 3-5 16,0 1-5-16,1 1 3 0,-2-1-13 0,1 1-16 15,-1 0-6-15,2-1-1 0,-3 3 3 0,0-1-3 0,0 1 7 16,-2-2-21-16,2 3-14 0,-2-2-12 0,2 1-20 16,-4-2 7-16,2 2-30 0,-2-2-24 0,-1 2-26 0,-1-1-17 15</inkml:trace>
  <inkml:trace contextRef="#ctx0" brushRef="#br0" timeOffset="29037.75">5030 12618 1340 0,'-12'0'-20'16,"-3"-1"53"-16,-6 1-29 0,2-4 13 0,1 3 22 0,0 1 4 15,-2 1 5-15,7-1 0 0,-4 4 25 0,7-3-54 0,-5-1 31 16,6 0-15-16,0 0-31 0,0 0 6 0,0 0-6 16,5 0-4-16,-4 0 3 0,3 0-1 0,1 0-11 15,-3 0-11-15,2 0-19 0,1 0-41 0,4 0-1 0,-8 0-37 16,-3 0-51-16</inkml:trace>
  <inkml:trace contextRef="#ctx0" brushRef="#br0" timeOffset="29137.76">4521 12560 1340 0,'-17'0'6'16,"-2"-3"11"-16,-2 3 2 0,-6 0 2 0,6 0-5 16,-4 1 3-16,1 1 3 0,4 0-21 0,0 2-45 0,3-4-23 15,-1 6-63-15</inkml:trace>
  <inkml:trace contextRef="#ctx0" brushRef="#br0" timeOffset="42147.19">2510 7131 807 0,'0'0'-6'0,"0"-3"-5"0,0 3-1 0,-1 3 15 0,1-6-4 16,0 3 2-16,0 0 2 0,0-1-2 0,0 0 16 15,1-2 30-15,1 3-7 0,-1-2 0 0,1 0 9 16,2 1 20-16,-4-1-33 0,3 2 45 0,0 0-33 0,-3 5-20 0,2-5 12 16,-1 6-11-16,1-7 0 0,-2 7-10 0,0-6 37 15,0 2-29-15,-2-2 20 0,4-1 6 0,-2 0 2 0,0-4 9 16,0 6 1-16,0-3-10 0,0 2 5 0,0-3-9 15,4 3 9-15,-4-5-4 0,2 5-8 0,-1-2-11 0,4-1 5 16,-4 1-2-16,1 2-9 0,2-3 3 0,-4 3-1 16,3-2 2-16,-3 4-7 0,0-4 9 0,0 2-14 0,0 0-3 15,2 0 4-15,-2 0-4 0,2 0-7 0,-2 0-12 0,2-1 6 16,-2 2-4-16,0-1-4 0,2 0 6 0,-2-1-10 16,0 1-2-16,0 0-2 0,0 0 1 0,-2 1 9 0,2-1-2 15,0 0 2-15,0-1-6 0,2 2 11 0,-4 1-5 16,4-2 3-16,-2 0 4 0,0 0-13 0,0 3 0 0,0-3 5 15,0 0 3-15,0-3-6 0,1 3 2 0,-2-2 0 16,1 2 1-16,1-1 12 0,-2 1-8 0,2-2-1 0,-2 2 2 16,2 0-3-16,-1 0 2 0,3 0-3 0,-3 0-1 0,-3 0-1 15,6 0 1-15,-3 0 3 0,0 0-7 0,0 0 8 16,-3 0-4-16,3 0 6 0,0 0-1 0,0 0-4 0,-1 0-2 16,1 0-6-16,-2 0 15 0,2 0-12 0,0 0 7 15,0 0-2-15,0 0-1 0,0 0 6 0,0 0 0 0,0 0 4 16,0 0-14-16,0-2 8 0,0 2 0 0,-2 0-9 15,2 0 10-15,0-3-8 0,0 3-18 32,0 0 11-32,0 0-22 0,0 0-10 0,0 0 1 0,0 0-5 15,0 0-21-15,0 0-7 0,0 0 3 0,0 0-19 16,0 0 11-16,0 0 0 0,0 0-15 0,0 0-13 0,0 0 28 16,0 0-24-16,0 0 33 0,0 0-8 0,0 0-23 15,0 0-12-15,0 0-26 0</inkml:trace>
  <inkml:trace contextRef="#ctx0" brushRef="#br0" timeOffset="42913.08">2530 7234 1290 0,'0'0'21'0,"0"0"9"16,0 0 11-16,0 0 8 0,0 0 1 0,0 0 5 15,0 0 6-15,0 0 4 0,0 0 1 0,0 0-12 0,0 0-7 16,0 0-14-16,0 0 1 0,0 0-3 0,0 0-9 0,0 0 1 16,22-1-21-16,-22 1 16 15,0 0 0-15,0 0 2 16,30 6-8-16,-30-6 4 0,0 0 3 16,87 49-18-16,-78-43 9 0,2 4-7 15,2 1 1-15,-4-1 1 0,3 1-5 0,-2 1 5 16,4-1-1-16,-4 0-7 0,1 2-5 0,2-3 9 0,-2 1 3 15,-2 0-4-15,4 1 6 0,1 0-8 0,-4-3 1 0,1 0 8 16,-1 3-2-16,-1-4-3 0,2 2-1 0,-2-2 2 16,1 0-6-16,-4-3 3 0,4 3 1 0,-2 0 2 0,-2-5 3 15,0 0-5-15,-2 1 6 0,0-3-6 0,0 1 2 16,-1-2 2-16,-3 0-5 0,0-2 1 0,3 2 5 0,-3 0 1 16,3 0-4-16,-6-1 11 0,3 1 1 0,0-2 16 0,0 0 7 15,3 1 5-15,-3-2-7 0,1 1 15 0,-1 0 10 16,2 4 2-16,0-4 14 0,-2 9-16 0,2-9-5 15,0 9-4-15,-2-7 7 0,0 3-10 0,3-3-9 0,-3 5-4 16,0-10-13-16,4 8 2 0,-4-3 7 0,0 0-8 0,2-5 0 16,-2 2-5-16,2-5 0 0,2-3-9 0,-4 0-2 15,3-4-2-15,3-3-9 0,1-3-2 0,4 0 5 0,2 0-2 16,4-2-6-16,5-1 9 0,2 1-3 0,2-1 2 16,-1 0 0-16,5-3-1 0,-4 5-8 0,2-4 11 0,-1 2-3 15,-3 1-1-15,2-1 2 0,0 3-8 0,-5 3-1 16,0 1 5-16,0 3 3 0,-9 1-8 0,1 5 8 15,-2 0-3-15,-3 2-6 0,-4 2 52 0,-1 2-43 0,0-2 2 16,-3 4-1-16,0 0-1 0,0 0-8 0,0 2 4 0,0-2 3 16,0 2-38-16,-3-2 37 0,3 2-4 0,0-2 2 15,0 2-3-15,0-2-4 0,0 0 2 0,0 0-1 16,0-2-17-16,3 2-5 0,-3-4-16 0,5 4-12 0,-5 0-18 16,0 0-16-16,0 0-23 0,0 0-15 0,0 0-14 15,0 0-2-15,0 0-15 0,0 0-28 0,0 0 21 0,0 0-17 16,0 0-42-16</inkml:trace>
  <inkml:trace contextRef="#ctx0" brushRef="#br0" timeOffset="44626.67">20521 6697 1123 0,'5'0'6'0,"-5"-2"15"0,0 4-38 0,0-4 45 16,0 2-38-16,0 0 48 0,0 0-37 0,0-3 40 0,3 1-40 15,-3 2 22-15,0 2 2 0,0-2-6 0,0 0-1 16,0 0-17-16,1 0 19 0,-1 5-29 0,3-4 32 0,3 6-29 16,0-7 43-16,3 5-30 0,-3-2 47 0,8 3-25 15,-1-1 22-15,8 0-9 0,-5-2 2 0,8 2 0 16,0-2-5-16,4 1-8 0,1-3-2 0,4 3 1 0,0-3-3 16,5-1 7-16,2 2 1 0,-3-4 12 0,11 1-2 15,-6-3 4-15,8-1-8 0,0-1-2 0,2 1-2 16,-3-5-8-16,3 4 1 0,-1-2-17 0,3 0-4 15,-2 0-2-15,-2-4 3 0,-1 3-1 0,-1 1 1 0,0-2 0 16,0-1-8-16,-1 2 10 0,-3 1-2 0,0-2 1 16,1 0-6-16,-3 0 2 0,0 3 1 0,-2 1 2 15,-1-3 2-15,-5 1-11 0,1 5 5 0,-1-5-2 0,-1 5 0 16,3-3 1-16,-4 2-8 0,1 1 0 0,1 0-1 16,5 0 2-16,-2 2-7 0,1 1 5 0,-5-1 2 15,1 2-1-15,-1-2 2 0,1-1 2 0,-1 0-5 0,-4 0 4 16,5 0 3-16,-2 0-2 0,1 0 4 0,-2-2-10 15,0 4 9-15,1-2-13 0,-1 2 18 0,2 0-8 16,-1-3 1-16,-1 1-3 0,-1 1-6 0,-1-1 10 0,-1 0-6 16,1 2 9-16,-5-3-8 0,1 0 3 0,-2 1 1 15,-1 2-2-15,-1 0 3 0,-2-2-8 0,-4 1 6 0,0-2 2 16,0 2-7-16,2 1-2 0,-3-2 7 0,0 1 5 16,0 0-5-16,1-1 2 0,-5 2-1 0,5 0-7 15,0-2 12-15,-2 0-1 0,0 0-6 0,2 4-8 0,-1-4 11 16,0 2 1-16,-2 0-10 0,3 0 14 0,-2 0-9 15,2 2 3-15,-3-2-2 0,3 2 6 0,-1-2-7 16,-2 2 4-16,0-2 2 0,0 0-7 0,-2 2 1 16,1-2 1-16,-1 0 3 0,-1 0-2 0,3 0 4 0,0 0-7 15,-2 1 2-15,1-1-4 0,2 0 1 0,-4 0-4 16,0 0-7-16,0 0 1 0,1 0-3 0,0 0 8 0,-4 0-5 16,2 0 7-16,-1 0-2 0,5 0 2 0,-8 1-2 15,7-1 2-15,-10-1 8 0,4 1-12 0,-1 1 0 16,-1-2-3-16,2 1 1 0,-4 0-3 0,5 0 1 0,2 0-9 15,-5 0-7-15,8 1 2 0,-1-1 4 0,2 0-4 16,-1 0-4-16,4 2-1 0,-2-4-6 0,3 2 4 0,-1 0-6 16,2 0 10-16,-1-1-9 0,-1 1-4 0,0-1-9 15,0 1-13-15,3 0 7 0,-5 1-8 0,7-2 17 16,-8 1-54-16,3-2 30 0,-2 0-30 0,1 0-5 0</inkml:trace>
  <inkml:trace contextRef="#ctx0" brushRef="#br0" timeOffset="57535.51">6074 3754 952 0,'4'-7'20'0,"-3"1"-10"0,1 0 11 0,-2-3-3 0,0 1 5 16,3 2 5-16,2-1 7 0,-5 1 14 0,1-1-53 0,-1-2 52 15,0 4-33-15,2 0 33 0,-2-2-21 0,0 1-5 0,0 4-10 16,2-6-14-16,-2 2 37 0,2-2-41 0,-2 3 29 16,0-6-18-16,3 6 21 0,0-2 6 0,-2-3 5 0,1 2 6 15,0 3 3-15,2 0 3 0,-4-1-5 0,3 2-5 0,1 0-6 16,-4 1 1-16,2-1-4 0,0 4-7 0,-2-1 1 0,1 0-13 16,2 1-1-16,-3 0-5 0,-3 0 2 0,3 0-10 0,3 0-8 15,-2 1 6-15,-2-1-9 0,2 1 12 0,-2-1-6 16,1 1 3-16,1 2-3 0,1-2 2 0,0 3 16 0,0-2-11 15,6 4 3-15,-3 0-6 0,0 1 10 0,4-1-7 0,-3 4 7 16,-3-2-4-16,2 4-4 0,-2-3 3 0,-3 1-1 0,4 3 9 0,-1-4-10 16,5 3 1-16,-2 1-5 0,3-2 4 0,0-1-2 15,1 1 4-15,2-1 3 0,-1 2-7 0,-1-3 6 0,2 1-3 16,-1-1 3-16,1-1 1 0,-2-1-1 0,2 2-1 16,-3-2-7-16,0-2 12 0,-2 0-10 0,1 0 2 0,-1 0 2 15,-2-2-3-15,1 0 2 0,-3-1 5 0,1-1-1 0,0-1-11 16,-2 0 4-16,0 0 9 0,1 0-3 0,-3-1-2 15,0 1 2-15,0 0-5 0,0 0 8 0,0 0 1 0,4 0-8 16,-8 0 5-16,4 0 4 0,0-2 5 0,4 0-3 16,-4 2 16-16,0-3-8 0,2 2 6 0,1-3 8 15,0 1-12-15,4-5-2 0,4 0-6 0,2 0 5 0,4-4-19 16,5-2-3-16,-1-4 0 0,9-1 6 0,0 1-3 0,1-3-1 16,2 0 1-16,2-2 3 0,-2 2-2 15,3-2 8-15,-3-1-4 0,4 0-7 0,-1 1 10 0,2-1-8 16,-1-1 1-16,3 3 2 0,-5-1-1 0,2 0-2 0,-4 5-2 15,-1 1 4-15,-7 1-4 0,1 3 10 0,-4 3-2 16,-5 2-13-16,-4-1 6 0,-4 5 7 16,0-2-4-16,-1 4-3 0,-3 0 1 0,-3 0-1 0,2 2 7 15,-1-1-1-15,-3-2 2 0,0 3-9 0,0 0 4 0,0 0 7 16,0 0 1-16,0 0-8 0,0 0-10 0,0 0 10 16,0 0-1-16,0 3 0 0,0-6 5 0,0 6-13 15,0-3-2-15,0 1 6 0,0-1 11 0,0-1-15 16,0 2 5-16,0 1 4 0,0-2-4 0,0-2 7 15,0 2-5-15,0 0 2 0,0 2-8 0,0-2 5 0,0 0-1 16,0-2 3-16,0 2-4 0,0 2-1 0,0-2 7 16,0-2-2-16,0 2 1 0,0 0 7 0,-1 0-8 0,1 0-10 15,-2 0 6-15,2 2 2 0,-2-4-9 0,2 2-4 16,0 0 4-16,0-1-7 0,0 1-9 0,0-3-9 16,2 3-2-16,-2 0-24 0,0-2-10 0,2 2-12 0,-1 0 25 15,-1 2-34-15,5-2 37 0,-2 4-53 0,-2-4-1 16,-1 2-19-16</inkml:trace>
  <inkml:trace contextRef="#ctx0" brushRef="#br0" timeOffset="58586.48">4612 8350 1058 0,'6'0'13'0,"-6"-3"13"0,0 3-27 15,0-2 49-15,6 2-41 0,-4-2 44 0,1 0-25 0,0 4 7 0,-2-2-10 16,-1 3-15-16,0-3 33 0,0 4-52 0,-1-4 44 16,2 3-40-16,-5-3 29 0,7 1 8 0,-6-1 0 15,3 0 6-15,-2 0-1 0,4 0 8 0,-4 0 2 16,4 0-2-16,-4 0-2 0,7-1-12 0,-4 1-4 15,-1-3 1-15,2 3-5 0,2 0-3 0,-1 0-3 0,2-4 5 0,-1 1 6 16,8-3-10-16,-1-1 8 0,2 1-9 16</inkml:trace>
  <inkml:trace contextRef="#ctx0" brushRef="#br0" timeOffset="60330.3">4275 8322 1017 0,'0'-2'8'0,"-1"4"-1"0,1-2 6 0,0 0 8 0,-3 2 17 15,6-1-29-15,-6 1 40 0,3 1-36 0,0-3 30 0,0 0-26 16,-3 0 34-16,3 2-29 0,-2-2-16 0,1 0 32 0,1-2-27 16,-3 2 39-16,3 0-25 0,3 0 35 0,-3 0-39 0,-3-3 19 15,6 3 9-15,-3 0-3 0,-3-2-12 16,3 2-1-16,0 0-15 0,-3 0-4 0,3 0-6 0,0 0 7 16,1 0-12-16,-1-1-5 0,2 1 7 0,1 0-12 15,-2 0 6-15,4-2-4 0,1 0 1 0,3-1 3 0,3 0-5 16,0-2 13-16,5 0-18 0,2-3 16 0,2 2-3 15,1-2 2-15,1 0 1 0,-1 3-9 0,2-2 11 0,0 2-9 16,0-1 12-16,-4 2-7 0,-4-3-1 0,5 2-4 16,-3 0 3-16,6 1 4 0,-5-3-8 0,7 2 2 15,-7-2 5-15,11 2-11 0,-3-4 9 0,0 3-3 0,-1-4 5 16,-4 1-8-16,0 1 10 0,-4 2-1 0,1-2-11 0,-2 1 11 16,-3-1-7-16,-1 0 4 0,2 2-12 0,-4-1 8 15,1 1-6-15,-5 0-7 0,2-1 0 0,-4 2-2 0,2 0-5 16,-2 3-20-16,-1-1-4 0,-1 0-3 0,0 0-22 15,-3-1 35-15,4 3-63 0,-4-3 10 0,-2 4-25 16,0-1-13-16</inkml:trace>
  <inkml:trace contextRef="#ctx0" brushRef="#br0" timeOffset="60762.86">4286 8615 393 0,'0'3'-1'0,"0"-1"7"0,0-1 4 16,0-1-9-16,3 0 5 0,-2 0 11 0,1 0 6 0,0 0 7 15,-2 0 8-15,4-1-5 0,-3 2 6 0,1-4 30 0,4 5 10 16,-3-4-3-16,3 2 3 0,1-3 1 16,1 3-36-16,-5 0 39 0,6 0-40 0,-3 0 23 0,3 0-31 15,0 0-4-15,1 0-6 0,2 3-5 0,0-6 33 0,6 3-43 16,0-5 45-16,-1 2-42 0,5-3 25 0,-1-1 2 16,0-2-2-16,-2-1-4 0,1 0-5 0,4 0 5 15,-5-2-17-15,8 3-8 0,-4-2-4 0,2 1-9 0,1 2 4 16,2-2-2-16,-2 2-1 0,-1 5-2 0,-1-3 2 15,-5 1 6-15,1-1 0 0,-3 2-1 0,2 1-6 0,-7-2 6 16,3 3-3-16,-2-1 3 0,-4 0-2 0,0 3 1 0,0-2-1 16,-1-1-2-16,-2 3 8 0,1 0-6 0,-1 0-9 15,-1 0-27-15,2 0-4 0,-5-2-12 0,5 2-29 16,-4-3 36-16,0 3-62 0,0-2 19 0,-3 2-2 0,0 0 1 16,0 0-20-16</inkml:trace>
  <inkml:trace contextRef="#ctx0" brushRef="#br0" timeOffset="61479.14">6632 7466 855 0,'-5'0'17'16,"0"-3"-4"-16,-3 6 1 0,-1-5 5 0,0 7-3 15,-3 1 9-15,2 1 10 0,-1 0-1 0,-1 1-19 16,0 0 2-16,2 2-6 0,-1-3 20 0,2 3 9 0,0 1-48 16,0-4 36-16,-3 5-37 0,0 0 38 0,-3 4-32 0,0 1 39 15,-3 4-57-15,3 0 33 0,0 3-4 0,-4 2 0 16,1 4-8-16,3 3 13 0,-6-2-15 0,6 1 14 16,-4 4-16-16,-4 1 6 0,5-2 2 0,0 0-9 15,5 3 15-15,1-2-12 0,-2 0 1 0,1-2-1 0,2 0 3 16,2 0-11-16,0-1 9 0,0-2 10 0,-4 2-13 15,0-3-3-15,2 0 14 0,-1-2-10 0,2 0 7 0,-1 0 13 16,2-4-12-16,-3 0-1 0,3 1-7 0,-2-6-16 16,0-4 9-16,3 0-60 0,1 0 9 0,-2-3-68 15</inkml:trace>
  <inkml:trace contextRef="#ctx0" brushRef="#br0" timeOffset="62013.81">5782 7594 618 0,'-3'-4'15'0,"-3"3"-1"16,1-1 16-16,2-8 4 0,2 9 11 0,-1-1 6 16,2-1 18-16,0-2 26 0,2 2-53 0,-1 2 43 0,-1 1-35 15,3 1 36-15,-3-2-41 0,0 5-6 0,0-7-14 16,0 10-25-16,0-6 31 0,0 3-39 0,0-3 20 0,2 0-37 16,-1 4 27-16,-1-5 0 0,0 2-7 0,0-2 0 15,2-2 4-15,-1 2 2 0,2 2-1 0,-1-2-2 0,1 0-1 16,1 3 1-16,2 4 4 0,3-4-4 0,-2 3 8 15,1-2-8-15,4 3 3 0,0 1-4 0,0 6 4 0,0-3-5 16,0-1 3-16,3 8 5 0,0 3-9 0,1 3 6 0,1 2 1 16,-1 3-3-16,5-5 5 0,-1 5 1 0,2 2-4 15,-1 0 1-15,3-2 4 0,0 2-10 0,-2-3 0 16,-2 4 1-16,-2-3 0 0,6 0 5 0,0-3-11 16,0 0 7-16,3-2-5 0,-2-1 9 0,5-2-2 0,3-2 4 15,0-1-6-15,-6-4 0 0,1-2 10 0,-2 1-6 16,-4-4 0-16,1 0-5 0,-5-1 7 0,-3 1-9 0,0-4 8 15,-5 3-3-15,2-1-3 0,-1-1 8 0,-1 1-1 16,2 1-6-16,-3-2 3 0,0 4 10 0,0-2-7 16,0 2 2-16,5-2-2 0,-5 3-6 0,2 1 2 0,-2-2 18 15,2 2-14-15,2-4 1 0,0 2 1 0,-2-2-22 16,6-1-18-16,-4-6 6 0,4 3-40 0,-1-2-64 16</inkml:trace>
  <inkml:trace contextRef="#ctx0" brushRef="#br0" timeOffset="87521.45">5970 6689 936 0,'0'0'24'0,"0"0"0"15,0-31-10-15,0 31 15 0,0 0-8 0,0 0 8 0,0 0-1 16,0 0 4-16,0 0-10 0,-3-16 5 0,3 16-49 15,0 0 43 1,0 0-31-16,0 0 36 0,0 0-37 31,0 0-8-31,0 0-5 16,0 0 17-16,0 53 24 16,0-41-30-16,3 5 16 15,-3-1-13-15,0 1 7 0,2 1 8 0,1 1-9 0,-3-1 10 16,1 2-5-16,1-3 13 0,-1 2-1 0,2-2-7 0,0 2 0 15,-3-3 3-15,2 2-18 0,2-4-3 0,-1 1 18 0,-1 1-8 16,-2-4-15-16,4 4 18 0,-4-6 1 0,3 4-6 0,0-6 25 16,0 2-9-16,-1-2-14 0,2-1 6 0,-4-1 14 15,3 2-21-15,-1-2 4 0,2-1-4 0,-2 0-7 0,-1 0 5 16,2-3 8-16,0 1-5 0,0 0-6 0,-3 2 14 0,5-3-10 16,-4 1 1-16,1-1 3 0,-2 1-2 0,4-1-2 0,-4 1 3 15,3-3 4-15,1 1-8 0,-4-1 21 0,0 0-42 0,4-1 40 16,-4 1-34-16,0 0 21 0,1-3-2 0,-1 3 12 15,-1 3-31-15,5-3 0 0,-4 0 50 0,0 0-34 0,0 0 32 16,3-3-35-16,-3 3 4 0,4-1-1 0,0 0-2 0,1-2 20 16,0-1-12-16,5 1-5 0,-1 0 9 0,2 1-2 0,1-4 10 15,-3 2-23-15,3-2 48 0,-4 4-69 0,6-5 29 16,9 3 3-16,-5-4-4 0,10 5-1 0,-2-4 4 0,-2 1-32 16,13-1 30-16,8-1 36 0,-9 3-63 0,6 2 26 0,-2-5 2 15,-1 3 4-15,0 1-7 0,9-2 32 0,-9 2-36 0,-2 0-7 16,-1-1 36-16,0 1-32 0,0 0 11 0,0 1 0 0,-3-2-14 15,4 1 12-15,-4 0 0 0,0-2 9 0,0 3 0 16,-3-2-2-16,0 2-6 0,-1-1-3 0,1 2 10 0,-5 0 0 16,5-2-7-16,-3 3-5 0,1 0 0 0,-2 1 9 0,-2-1-2 15,1-2 3-15,2 2 7 0,-9 0-48 0,3-2 48 16,-3 1-42-16,6 0 41 0,-6-1-3 0,-3 0-42 0,7 1 40 16,-5 1-46-16,8-2 79 0,-8 1-77 0,7-1 81 0,-8 2-79 15,5-3 33-15,-1 1 7 0,-1 1 8 0,-1-1-10 0,4 1 6 16,-3-1-8-16,-3 2 9 0,5-1-4 0,-1 1 12 15,-7-3-18-15,2 2-2 0,1 1 3 0,5 0-2 0,-3 0 7 16,8-4-5-16,-6 5-4 0,6-2-12 0,1-1 12 0,5 2-9 16,2-3 48-16,-9 1-34 0,1 3-7 0,-4-1 4 15,4-3 4-15,-4 4 6 0,2 0-5 0,-2 2 7 0,-5 0-49 16,4-2 32-16,2 1 8 0,1-1 1 0,2 3-4 0,-4-1 2 16,4 0 4-16,-2-1-5 0,3-1 8 0,-4 0-1 0,2 3-4 15,-2-1-14-15,2-2 7 0,-4 0 5 0,4 0-4 16,-5 0 10-16,7 0-6 0,-5-2-3 0,2 2 6 0,-3-3 6 15,3 3-4-15,-1 0-4 0,1-1 1 0,-4-1-10 0,4 2 6 16,-1-2 9-16,-5 2-14 0,4-3 11 0,-2 3 3 16,-4 0-8-16,4 3-2 0,-4-3 1 0,1 0 4 0,-5 0-1 15,1 0 4-15,2 2-6 0,-3 0-4 0,2-1 5 0,-4-1 0 16,2 3 10-16,0-1-8 0,0-2-2 0,-3 5-3 0,4-3 4 16,-4-1 3-16,2 3 0 0,-2-1 1 0,1-1-18 15,-1 1 15-15,0-2-4 0,2 3 6 0,1-3-2 0,-2-1 2 0,1 2 8 16,1-2-12-16,-2 0 6 0,4 1-10 0,-4-1 17 15,4 0-16-15,-4 2 18 0,5-2-20 0,-3 2 7 16,-1 0-1-16,3-2 10 0,-1 1-1 0,0 0-11 0,-4 1 10 16,6 0-29-16,-4-1 17 0,-1 1-5 0,2-1 16 0,-3 1 0 15,-3-2-4-15,1 0-16 0,-1 3 18 0,-3-1-5 16,3-1 11-16,0-1-4 0,-1 0-5 0,4-1-6 0,1 1 3 0,1-2 6 16,-1-1-9-16,2 3 10 0,3 0-13 0,-6-2 2 15,0 1 3-15,2-1-15 0,0 1 16 0,-3 1-1 0,1 0 1 16,0 0-14-16,-3 0 20 0,3 0-14 0,-2 1 4 15,-2 1 15-15,1-1-17 0,6 1 8 0,-6-2-4 0,4 5 13 16,-1-4-14-16,2 1 7 0,1 1-9 0,0 0 17 0,1 1-13 16,-4-2 5-16,5 1 2 0,-4-1-1 0,4 1-13 15,-4-2 13-15,-1 1-5 0,0 0-15 0,0-2 16 0,1 2-9 16,-5-2 8-16,4 0-5 0,-1 0 15 0,-2 0-16 0,3 0 8 16,-3-2 6-16,1 2 1 0,-1-2-7 0,-3-1 1 15,0 2-5-15,5-3 7 0,-4 1-6 0,-1-2 14 0,3 1-16 16,0-1 1-16,0-3 0 0,0 2-2 0,0-2-1 0,1-2 7 15,1 3 4-15,-2-5-7 0,1 4-9 0,-2-4 14 0,4-1 4 16,-3 2-1-16,0 0 5 0,1-2-11 0,-2-2 6 16,3 4-8-16,-3-2 15 0,1 0-5 0,-3 2-14 0,2-1 5 15,-2-1 2-15,1 2 6 0,-1 0-8 0,-1-1 3 0,2 6-8 16,-2-6 2-16,-1 6 9 0,1-2-2 0,-2 3-11 16,0 2 2-16,0-2-16 0,0 3-6 0,0 1-19 0,4 1 14 15</inkml:trace>
  <inkml:trace contextRef="#ctx0" brushRef="#br0" timeOffset="89421.77">11851 6684 1058 0,'0'0'19'0,"0"0"-5"0,0 0-1 0,0 0 8 16,0 0-8-16,0 0 7 0,0 3-2 0,0-3-8 0,2 0-22 0,-4 2 7 16,2-2 2-16,2 0-14 0,-2 0 8 0,0 1-3 15,1 1-1-15,-1 1 14 0,0-1 3 0,3 1-12 0,-1 2 2 16,-1 1 11-16,3 2-2 0,-2 1-9 0,1 0 3 15,3 4-15-15,0-1 11 0,-3 4 13 0,3 0-8 0,0 0 3 16,-3-1-5-16,0 1 2 0,3 1 8 0,0 1 9 0,-3-1-12 16,0 1-4-16,0-4-1 0,3 6-8 0,-3-4 17 15,1 2-4-15,0-2-5 0,0-3-8 0,-1 1 10 0,0 1 4 0,1-4-8 16,2 0 5-16,-3-2-8 0,-1 2 10 16,2-5-4-16,0 2 9 0,0 0-3 0,-1-4-13 0,1 2 20 0,-1-1-2 15,-1-2 1-15,2 1-13 0,-2 1 7 0,2-1-8 16,-1-2 3-16,2 3 10 0,-2-4-8 0,-2 1 4 0,1-2-6 15,2 0 9-15,-1 0-19 0,3 0 10 0,-4 0 1 16,5 0-1-16,1 0 6 0,-1 0 4 0,2 0-28 0,0-2 42 16,3 2-34-16,0-4 41 0,0 2-47 0,3 0 33 0,-3-2-39 0,3 2 35 15,3-1-10-15,-3-1 4 0,4 1 1 16,-1-2 3-16,2-1-8 0,1 2 10 0,3 1-9 0,0-2 10 0,4 0-6 16,-1 3-16-16,-1-2 20 0,5 1-4 0,-10 0 10 15,6 0-5-15,-5 2-2 0,4-3-29 0,-7 4 22 0,7-1 6 16,-7 1-15-16,10 0 12 0,0 0-15 0,8 0 4 15,-6 4 6-15,8-2 5 0,1-1-10 0,-2 4 19 0,5-2-8 16,-4 1-33-16,4 1 24 0,-5-1-2 0,5-1 11 0,-4 2-8 16,2-3 4-16,-5 1-18 0,7 0 13 0,-7 2 5 15,3-5 3-15,-6 2-8 0,3-1 0 0,-3-1 2 0,0 2 2 16,-3-2-1-16,1 0 5 0,-4 0 6 0,3 0-7 0,-2-2-5 16,-1 1-5-16,-1 1 19 0,2-2-14 0,-4 2 8 15,3 0-9-15,-3-3-3 0,-1 1 0 0,-3 2 4 0,2 0 2 16,-2 0-5-16,0 0 2 0,1 0-5 0,0 0 7 0,-3 0 9 15,4 0-9-15,-2 0 3 0,1 2-5 0,-3 1 12 0,4-3-9 16,0 2 1-16,-2-2 1 0,1 3-49 0,1-1 82 16,-2-2-66-16,2 0 63 0,-5 3-82 0,1-3 82 0,6 0-72 15,-2 0 73-15,2 0-30 0,6-3-16 0,-4 3 10 0,7 0 2 16,6 0-2-16,-6 0-3 0,2 3 0 0,-2-3-12 16,0 1 9-16,-3 0 7 0,1 3-4 0,3-3-1 0,-9 0 6 0,5 1-13 15,-3 2 7-15,1-2-1 0,5 2 6 0,-3-4 0 16,2 4-8-16,-4-1 10 0,6 2-11 0,-2 0 19 0,1-2-15 15,0-1 17-15,-2 1-16 0,2-1 4 0,0 1 4 16,0-1-13-16,1-2 15 0,-1 0-11 0,2 0 13 0,1 0-10 16,-2 0 2-16,1 1-7 0,-1-1 10 0,-1 2 8 15,-2 1-13-15,-2-1 13 0,1-1-21 0,-2 3 15 0,-1-3-4 16,-4 2 11-16,-1 1-18 0,2-2-5 0,-3 2 16 0,0 1-12 16,-3-1 20-16,3 0-52 0,-3-1 90 0,3-1-92 0,-6 1 74 15,1 0-59-15,-1-1 65 0,-10-2-71 0,7 2 66 16,-8 1-31-16,8 3-47 0,-10-1 48 0,8-1-4 0,-7 2-1 15,9-3-7-15,-3 4 1 0,6-4-6 0,-1 1 2 0,0-2 45 16,0 3-39-16,4 2 2 0,-2-4 4 0,-1 0-9 16,3-1 11-16,-3 2-5 0,2-2 7 0,-1 2-18 0,-1-3 11 15,-2 3 0-15,3-1 2 0,-1-2 4 0,1 1-5 0,-1 0 4 16,0 0-5-16,0-2 3 0,0 0 2 0,0 0-6 0,6-1-4 16,-2 0-1-16,0-1 3 0,1 0 3 0,4 1 7 15,0 1-40-15,3-2 57 0,2 2-58 0,-4-1 71 0,2 1-61 0,0-4 61 16,-1 6-75-16,-1-5 75 0,-3-1-34 15,-2 1 1-15,1 0 3 0,0 1 3 0,-3-1-13 0,-2 0 1 0,1-2 14 16,-2 0-50-16,-5 0 76 0,2 0-63 0,-3-2 60 16,3 5-72-16,0-4 41 0,-1 0 6 0,4 1-8 0,-4 2 0 15,3-5-4-15,1 3 7 0,4-3-34 0,-5 0 30 16,1 0 0-16,0-1 6 0,0 3-5 0,0-2 4 0,3 2-23 16,-5-1 20-16,-1-1 2 0,-1 0 2 0,-2 0 10 0,3-1-40 15,-2 2 37-15,-4-3 0 0,2 0-7 0,-1 2 6 0,-2-4-1 16,2 5-2-16,-2-5-13 0,-1 1 9 0,-1-2-3 15,3 3-1-15,0-5-5 0,-3 2 8 0,3 1-7 0,0-2 0 16,-3 0 16-16,3-1-8 0,-3 1-4 0,3-2-3 0,-3 3 16 16,1-1-17-16,2 1 9 0,-2 3 3 0,-3-3-11 0,3 2 4 15,0 0 11-15,-3 1-6 0,2 2-12 0,0-1 14 16,-3 3-8-16,4-2-2 0,-4 3 5 0,2 0-3 0,-1 0-10 16,1 1 11-16,-2 2-8 0,3 0 2 0,-3 1-2 0,0 1-10 15,1-2-30-15,-5 2 23 0,4-1-55 0,3 1 13 16</inkml:trace>
  <inkml:trace contextRef="#ctx0" brushRef="#br0" timeOffset="138053.11">25195 17379 1198 0,'0'-8'7'16,"4"2"19"-16,-4 1-39 0,1 0 47 0,-1-2-39 0,4 4 32 15,-2-5-28-15,-2 5 47 0,0-4-32 0,2 4-20 16,0 0 42-16,-4 1-47 0,2 1 39 0,0-1-31 0,0 2 31 0,2 0-44 16,-2 0 20-16,3 2-3 0,-3-2-1 0,0 0-6 0,0 0 3 15,0 1-2-15,0-1 0 0,5 0-5 0,-5 5 4 0,-5-5 6 16,10 0-4-16,-2 5 8 0,4-2-3 0,-1 0-3 0,2 2 5 16,-4 2-3-16,6-4-2 0,0 7 1 0,-4-3 8 0,1 0-3 15,-7 0-3-15,5 4 0 0,-4-3 0 0,4 2 2 16,-5 1 6-16,1-1-8 0,-1 1-3 0,0 2-2 0,8 0 6 0,-4 0 0 15,2 1-5-15,-1 0 1 0,-2 0-1 0,4 1 2 16,-4 0 0-16,9-1-3 0,-9-1 4 0,5 0 1 0,-2-2-3 0,3 0 3 16,-2-3 2-16,1 2-1 0,-1-2-6 0,0-1 3 0,1-4 1 15,-3-1-2-15,1 2 5 0,-2 0-3 0,1-2-2 16,-4-1 2-16,8 1 4 0,-6-2 3 0,3 0-7 0,-1 2 6 0,-1-2-8 16,3 0 0-16,4 0 5 0,-4 0-7 0,7 0 5 0,-9 0-3 15,6 0-2-15,-3-2 5 0,7 2 2 16,-12-2 2-16,6-1-9 0,-3 1 7 0,1-1-6 0,2 0 6 15,2 1 0-15,-4-1-4 0,2-2 1 0,1 0-2 0,1 2 3 16,2-5 0-16,-2 3 3 0,2-2-1 0,1-2-4 16,1 3-5-16,4-4 9 0,-1 3-3 0,5-3 3 0,-1-4-4 15,4 4-3-15,4-3 2 0,-3 0 4 0,4-1-2 16,2-1-6-16,4-1 8 0,0-2-6 0,2 0 5 0,1 1 3 16,0-3-4-16,5-4 4 0,-3 0 5 0,5 2-9 0,-3-4 1 15,-2 1 6-15,0 1 0 0,2-2-8 0,-6 3 3 16,-1 0 1-16,-3 4-4 0,-7-1 3 0,-2 3-3 0,-1 0 2 15,-4 6-7-15,-2-2 8 0,-8 5-2 0,2 2-8 16,-3-1 7-16,-6 4 3 0,2 0-3 0,-4 1-1 0,1 2 1 16,-2 0-2-16,0 2 1 0,0-2 0 0,-2 0-1 0,1 3 2 15,1-2 3-15,0-1-7 0,0 2 13 0,0-2-10 16,0 0-1-16,0-2 4 0,0 4-1 0,0 1-11 0,0-2-10 16,0 3 24-16,1-2-52 0,1 1 19 0,-1 2-28 15,-1-2-11-15,0 3-16 0,0-2-13 0,0 1 0 0</inkml:trace>
  <inkml:trace contextRef="#ctx0" brushRef="#br0" timeOffset="139286.71">24590 18198 485 0,'-2'0'-4'0,"4"-3"11"16,0 5 14-16,-6-6 8 0,4 1 18 0,0-2 2 15,2 0 3-15,0 2 24 0,0-7-1 0,-1 6 7 0,2-4-8 16,-2 7-13-16,3-3-5 0,0 1-40 0,-2 1 27 15,-1 2-22-15,-1 0 4 0,4-1-21 0,-4 1-6 0,2 1-5 16,0 0 0-16,2-1 36 0,1 4-29 0,0-4-3 0,3 4-9 16,1 2 15-16,4 3-11 0,-2-1 9 0,2 0-7 15,2-3-4-15,-3 6 6 0,3 2 1 0,-1 4 8 16,-2-1-9-16,1 2 11 0,-1 4-6 0,0 3-4 0,0 1 8 16,-1 1-9-16,-1-1 7 0,2-2-3 0,-1 4 3 0,-4-4-6 15,0 2 1-15,3-3 11 0,-5-1-9 0,3 2 5 0,-2-1-5 16,-2-2-2-16,0-1 1 0,2-1 2 0,-2 2 8 15,-3-5-9-15,-1 0 4 0,4-1 1 0,-4 0-24 0,1-4 26 16,-1 2 0-16,0-1-25 0,3 0 23 0,-3 1-26 0,-3-3 28 16,2 2-35-16,1-3 56 0,0 3-53 0,-4-3 28 15,4 1-7-15,-4 1 3 0,-1 1 3 0,3 0-3 16,-6 1-1-16,5 0 4 0,-4 2-2 0,-1 0 12 0,1-1-8 16,-1-1 6-16,-2 3-12 0,-1-3 13 0,-1 3-10 0,-3-1 6 15,0-1-6-15,-3 0-1 0,0 0 2 0,-1 0 3 0,-2-2-2 16,-2 2 11-16,1-2-9 0,0 1-4 0,-1-2 0 15,4-1 1-15,-4-2-1 0,3 0 5 0,1 0-6 16,3 0-3-16,-2-4 8 0,1 1-1 0,2-1 4 16,-1-1-5-16,-1 2 1 0,1 0-8 0,-3 0 9 0,0-1-8 0,1 2 6 15,-1-3-2-15,4 3 0 0,-3-1 6 16,3-3-7-16,0 4 5 0,3-3-3 0,-1 2-2 0,1-1-4 16,-2 2-5-16,4-4 6 0,-1 1-8 0,2-3 10 0,2 5-4 15,1-5 5-15,1 1 4 0,4-1-1 0,-1 2 2 16,-1-2-1-16,3 1 6 0,3-1-3 0,-1 0 5 0,-2 0-10 15,1 0 1-15,-1 0 4 0,0-1 2 0,0 1-6 0,5-2-11 16,-5 2 8-16,0-1-8 0,0 1 10 0,0 0 0 0,1-2-4 16,1 2 1-16,-1 0 2 0,-1 0 0 0,0 0 5 15,2 0-4-15,-2 0-6 0,3-3 1 0,-3 3-6 16,0 0-4-16,0-2-3 0,1 2-9 0,-1-3 10 0,3 0-30 0,-3 0 20 16,5 3-56-16,-4-4 30 0,1 4-43 0,2 0 17 15,-1 0-48-15,3 2-10 0</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26T09:46:04.478"/>
    </inkml:context>
    <inkml:brush xml:id="br0">
      <inkml:brushProperty name="width" value="0.05292" units="cm"/>
      <inkml:brushProperty name="height" value="0.05292" units="cm"/>
      <inkml:brushProperty name="color" value="#FF0000"/>
    </inkml:brush>
  </inkml:definitions>
  <inkml:trace contextRef="#ctx0" brushRef="#br0">24505 9763 1190 0,'0'0'10'0,"-6"-2"-25"0,6 1 47 0,-7-3-34 0,5 4 38 15,-8-1-32-15,10 1 31 0,-8-2-29 0,8 2 21 16,-4 0-7-16,2 2-14 0,2-2 8 0,0 1-39 0,0-1 28 16,0 5 7-16,0-3-11 0,2-2-5 0,-2 1 1 0,-2-1 8 15,2 2-11-15,2-2 31 0,-2 2-33 0,-2-2-2 16,4 1 0-16,-4-1 14 0,2 2-1 0,0 3-6 0,0-4 3 15,0 6 10-15,-1-5-9 0,-1 7 9 0,2-2 3 0,-2 2-13 16,2 1 4-16,-2 3 4 0,0-3-13 0,1 3-4 0,-2 0 16 16,3 1-10-16,0-1 6 0,-2 2 6 0,1 0-12 15,1 1-2-15,-2-2 15 0,2 0 0 0,-1 0-7 0,1 0-6 16,-5 2 6-16,4-4-6 0,-1 3 13 0,0-1-3 0,-2-3-4 16,3 0-10-16,-2 1 6 0,1-3 12 0,2-2-9 15,-3 1 13-15,3 0-11 0,0-5 0 0,0 4-5 0,0-1 8 16,0-1-1-16,0 2-5 0,3-4-1 0,-3 3-1 15,2-1-1-15,-2 1 4 0,3-2 0 0,0 2 8 0,-1-2-11 16,2 2-1-16,-3-1-2 0,4-2 6 0,-2 2-3 0,0-2 2 16,3 2 1-16,-4-3-13 0,3 0 1 0,0 2 14 0,-2-2 2 15,3-2-14-15,-5 0 10 0,1 3-7 0,2-3 9 16,1 0 0-16,-2 1 8 0,-2-1-13 0,2 2 2 0,2-2-2 16,-1 0 4-16,1 2 14 0,-2-2-4 0,4 1-28 0,2-1 31 15,3 3-28-15,-1-4 38 0,0 2-31 0,6-1 29 16,-2 0-50-16,1-1 35 0,2 1-4 0,-1 0-1 0,1 0 2 15,3 0-14-15,1 1 8 0,1-1-3 0,-2 0 8 0,4 1-2 16,-1-2 4-16,5 1-3 0,-4 0-4 0,3 0 12 0,0 0-10 16,0-1 5-16,-1 1-3 0,3-2 0 0,-3 1-5 15,1-3 8-15,-1 3-2 0,3-2-7 0,-4 1 9 0,0-4-10 16,-4 4 2-16,2-1 2 0,-4 0 7 0,-2 1-5 16,2-3 3-16,-10 5-3 0,5-3-1 0,-3 3-1 0,8-5 2 0,-10 5-3 15,8-1 0-15,0 1-4 0,3-4 3 0,-2 4 2 16,5 0 2-16,0 0 6 0,-1 0-5 0,1 0-1 0,-3 4-2 15,0-4 1-15,3 0-4 0,-5 0 7 0,5 0 1 0,-3-4-6 16,-3 4 3-16,1 4 1 0,-1-8-4 0,1 4 7 16,-5 0-4-16,1-1 1 0,-1-1-6 0,-4 0 3 0,4 0-2 15,-2-2 0-15,0 2 8 0,-2-1-5 0,-1-1 4 0,5 0-11 16,-4 2 8-16,-1-2 3 0,0 4-5 0,5-2 3 16,-7 2-4-16,6-2 4 0,-2 2-4 0,4-1 6 0,0 2-9 15,1-1-1-15,3-1 7 0,0 1-6 0,2 1 1 0,0 1 0 16,3-2 1-16,0 2 8 0,3 0-2 0,-1-2 0 0,3 2-3 15,3 0 7-15,-3 2-3 0,3-1-6 0,-1-3 6 16,1 1-6-16,-1 0 1 0,1 3 5 0,1-4-9 0,-4 3 5 16,3-2-3-16,-3 1 10 0,-1 0-9 0,2 0 2 15,-5-1-5-15,2 3 1 0,2-3 10 0,-4 1-9 0,2 1 4 16,2 0-9-16,-2-3 9 0,-1 5-2 0,1-3 8 0,-3-1-8 16,0-1 4-16,-4 0 0 0,8 0-1 0,-5 0 2 0,6 2-4 15,0-2 5-15,7 0-5 0,-1 2 4 0,8-2-5 16,-3 0-3-16,1 0 0 0,1 1 3 0,-3-1 7 0,3 2-11 15,-5 0 0-15,2 1-2 0,-5-2 6 0,5 1 0 0,-3 1 8 16,-1-2-7-16,-1 3-5 0,-1-3 0 0,1-1 8 16,-1 0-3-16,-1 2-2 0,-1-1 6 0,0 0-3 0,-2 2-1 15,1-3 3-15,0 1 0 0,-5-1 1 0,5 2 0 0,-4-2 0 16,-1 0 0-16,2 2-8 0,-1-2 6 0,-1 0-6 16,1 0 8-16,2 0-6 0,-1 3 7 0,1-3-7 0,-2 0-4 15,-1 0 6-15,4 3 1 0,-5-1 3 0,1 0-3 0,-3-1 2 16,2 1-9-16,-4 1 10 0,3-1 2 0,-3 1-4 15,0 0 1-15,1-1-3 0,-9 2 1 0,6 0 3 0,-6 1 1 0,0-1-3 16,-2 0 0-16,-1 0 5 0,-1 0-2 0,2-1-2 16,4-1 2-16,1 1-5 0,-2 0-2 0,7-1 9 0,-6-2-4 15,6 0 3-15,1 0-8 0,-3-4 5 0,-1 3-2 16,-1 1 0-16,3-3 9 0,-4 0-6 0,2 1-9 0,-2 1 2 16,-2-3 7-16,7 4 2 0,-6-3-2 0,5 1-5 0,-4 0 1 15,3-2-5-15,1 4 14 0,-9-2-11 0,9 2 1 0,-5-1-5 16,1-1 4-16,0-2 6 0,0 2-1 0,2 2-4 15,-1-5-2-15,2 3 8 0,0-1-4 0,3 1 1 0,2-1-4 16,-1 0 3-16,-1 1-1 0,3-3 1 0,3 5 4 0,-6-3-9 16,3-2 1-16,3 0 1 0,-2 2 7 0,1-2-5 15,4 2 0-15,-5 1-1 0,1-2-3 0,0 2 5 0,-2 0 0 16,-2 2 2-16,-2 0-8 0,3-1 5 0,-4 2-4 0,2-1 3 16,2 0-3-16,-5 2 13 0,4 0-5 0,-2-2-4 15,2 0 3-15,-1 4 1 0,3-5-3 0,-3 2 4 0,3 4 4 16,3-4-11-16,-2 3 9 0,2 0 6 0,2 0-8 0,-2 1-4 15,-1-2 2-15,3 2 2 0,-1-5-6 0,0 5 6 0,-4 0-2 16,4-2-9-16,-10 2 6 0,3-2-1 0,-5 2 3 16,1-2-3-16,-8 2 2 0,6 0 0 0,-5-2-11 0,4 2 9 15,0-2-2-15,6 2 3 0,-3 0-1 0,9-3 1 0,-2 2-4 16,0-2-5-16,5-2 4 0,-1 2 1 0,4 1 5 16,-4-3 4-16,6 3-3 0,-5-3-6 0,5 2 7 0,-1 1-8 15,0-3 9-15,0 1-3 0,-1 1-1 0,-1 1-9 0,-1-1 6 16,-1-1 2-16,-1 0-7 0,-1 2 7 0,5-1-2 15,-4 1-1-15,-1 0 2 0,3 0 4 0,3-1-6 0,-3 2 1 16,3 0 2-16,0-1 2 0,2-1 1 0,-2 1-3 0,5 0-4 16,-4-1 1-16,3-1 5 0,-2 3-6 0,0-1 6 0,-1 2 1 15,0-3-10-15,-1-1 8 0,0 4 1 0,-3 0-3 16,2-2 1-16,-3-1 4 0,0 1 1 0,3 4-7 0,-4-5 10 16,2 0-4-16,-6 2-1 0,3-1-1 0,-5 0-2 0,4 2-1 15,-1-5-3-15,7 3-1 0,-2 2-2 0,3-3 2 0,2 1-9 16,6-3 4-16,1 3-2 0,0-1 3 0,3 1-3 15,-7-2 1-15,1 1-15 0,2-5 26 0,-5 3-45 0,3-3 11 16</inkml:trace>
  <inkml:trace contextRef="#ctx0" brushRef="#br0" timeOffset="2604.39">2988 11218 1058 0,'-2'-5'12'0,"2"5"-7"0,0-5 8 0,0 3-3 0,0-1 9 16,-4-1 3-16,4 3 4 0,-3-1-24 0,3 0 19 0,0 0-27 15,-4 2 35-15,2 0-37 0,0 2 43 0,-2-2-44 16,1 2 35-16,1-4-20 0,0 6 10 0,-2-4-4 0,0 1 6 16,7 0-11-16,-3-1-10 0,0 3-8 0,1-3 4 0,1 1-3 15,-2 1 0-15,2-2-3 0,2 1 9 0,-10-1-5 0,8 1-10 16,-10-1 20-16,11 0-5 0,-9 0 5 0,6 2-2 16,18 87-47-16,-18-70 54 15,6-1-6-15,-6 0 9 0,6 1-12 0,-6-1 3 0,7 2-5 0,-5-2 1 16,1 0 2-16,1 1-7 0,5-1 33 0,-1-1-39 15,1 1 46-15,-2 0-63 0,2-3 66 0,-1 2-60 0,5-2 47 16,-5-4-10-16,-14 4-36 0,9-2 32 0,-8-2-44 16,8-1 65-16,-9 1-60 0,11 1 65 0,-13 0-49 0,11 0 9 15,3-1 3-15,-4-1 5 0,2 1 8 0,-2 1-13 0,11-1 42 16,-8 2-76-16,8-4 69 0,-10 3-60 0,11-4 67 0,-8 5-71 16,4-5 55-16,-8 0-14 0,-10-2-42 0,8-1 68 15,-6-3-72-15,3 3 66 0,-4 0-61 0,5-5 71 0,-5 3-59 16,8-1 28-16,2 3-10 0,-3-2 2 0,2 2 0 0,-2-5-3 15,10 0 36-15,-5 3-75 0,5-3 86 0,-8 5-78 0,11-5 64 16,-10 4-61-16,7-4 64 0,-6 5-57 0,-3-3 19 0,-1 1 14 16,0-1-18-16,3 1 8 0,-3-3 11 0,1 5-3 0,1-2 4 15,-2 0-10-15,2-1-1 0,-2-2 4 0,2 1-2 16,0 0-2-16,0-1-6 0,-1 0 3 0,-1-1-8 0,3 1 9 16,-2 1 9-16,1 2-14 0,1-3 9 0,0-3-3 0,0 6 7 15,-1-6-8-15,2 2 7 0,2-2 1 0,3 2 2 0,0-1-6 16,0-1 1-16,4 1-2 0,-2-1-5 0,4-2 10 0,-3 5-4 15,1-3-4-15,2-2-1 0,-4 2 5 0,2 2-6 16,-2 1 10-16,-1-2 2 0,2 2-9 0,0 0 5 0,-1-2 0 16,-1 2-8-16,-1 0 1 0,3 0 5 0,0 0-7 0,0 0 3 15,0-3 4-15,2 3 1 0,-1-1-5 0,-1-1 6 0,3-1 2 16,0-1 2-16,3 3-2 0,0-4-5 0,-2 0 1 0,2 0-7 16,-1 0 7-16,-1 3 3 0,2-3-7 0,0 2-6 0,-2-3 6 15,1 5-5-15,-2-4 7 0,-1 1 2 0,-1 0-1 16,2 2-15-16,-3-6 55 0,0 6-71 0,1-3 62 0,-1 5-56 15,3-3 56-15,0 1-66 0,0-1 65 0,0 1-49 16,-1-1 3-16,5 1 46 0,-4 2-62 0,3-1 65 0,0-1-65 16,1-1 72-16,-1 3-67 0,1-2 57 0,-3 1-63 15,1-1 39-15,2-3-7 0,-3 2-8 0,-1-1 41 0,2 4-71 16,-2-5 74-16,-3 3-66 0,3 0 75 0,-2 2-81 0,-1-1 63 16,0 1-15-16,0 3-44 0,2-3 60 0,-1 2-66 0,-1-2 74 15,3 0-69-15,0-2 71 0,3 0-61 0,-3-1 24 16,0 0 2-16,3-2 11 0,-3 3-16 0,3 1 5 0,-3-1-7 15,0-3 5-15,4 5-3 0,-5-3 8 0,5 3-9 16,-7-2 1-16,3 2 12 0,0-5-2 0,-2 2-2 0,1 2-4 16,1-1 2-16,-3 2 1 0,-3-4 6 0,0 3-9 15,3 0 1-15,-6-3-10 0,2 4 9 0,2-3-2 16,-6 2 0-16,8-3-10 0,-1 2 9 0,2-3 0 0,1 3-8 16,1-3 19-16,4 0-6 0,-1 1-3 0,0-2 4 0,-1 1-3 15,2 0-7-15,-1-2 5 0,0 3 0 0,-1-1-7 16,2 2 5-16,-3-2 1 0,-1 1-3 0,2 2-2 15,-1 0 15-15,-4 0-10 0,3 1 5 0,-3-1-5 0,0 1-1 16,0-1 0-16,0 0 6 0,0 2-3 0,-1-1 0 16,-1-3-2-16,-2 3 3 0,3-1-3 0,0 2 5 0,-2 0-11 15,1-3 32-15,-2 1-20 0,-2 2-6 0,4-3 10 16,-1 1 2-16,-1 2-13 0,-1 0-1 0,-2-3 11 0,2 6-34 16,-1-6 33-16,0 6-9 0,-1-3-5 0,-1 0-2 15,-1-3 14-15,2 3-3 0,-5 0-14 0,3-5 40 16,-3 5-34-16,2 0 9 0,-2 0 1 0,2 0 0 0,-2 0-5 15,2-1 3-15,-1 1 18 0,-1 1-44 0,0-2 31 0,2 1-4 16,2-2-8-16,-1 2 2 0,2-2 19 0,-4 0-20 16,5 1 4-16,-1 1 1 0,1-3 3 0,-2 1-7 15,2 1 14-15,0-4-9 0,-1 4-8 0,-2-1 14 0,1 1-4 16,-2-2-3-16,1 3-4 0,-3-2 6 0,0 2 0 16,0 2 2-16,0-2 2 0,0 0-6 0,0 0 1 15,0 3-1-15,0-3-4 0,4 0 6 0,-2 0-4 0,3 1-4 16,-1-2-37-16,2-2 22 0,1 3-72 0</inkml:trace>
  <inkml:trace contextRef="#ctx0" brushRef="#br0" timeOffset="9185.37">2928 12895 1025 0,'0'0'1'0,"3"0"-5"0,-3 0 5 16,0-1 5-16,3 1 10 0,1 0-13 0,-2 1 1 16,-2-1 6-16,2 1-7 0,-2-1 4 0,1 0-6 0,-1 3-2 15,0-3-11-15,0 0 15 0,0 0-1 0,3 0 1 16,-2 0-8-16,-2 0 5 0,1 0 6 0,1 0-4 0,-1 0 7 16,2 0-13-16,7-3 43 15,-3 3-39-15,-3 3 13 0,1-3 5 0,4 0-20 0,-1 1 8 16,-7-1 22-16,63 15-45 15,-63-15-15 1,0 0 16-16,120 26 2 16,-120-26 30-16,166 11 4 15,-166-11-3-15,0 0 16 16,298-11-17-16,-272 7-29 0,-2-2 22 16,2 1 3-16,-6 3-41 0,-20 2 45 0,0 0-33 15,0 0 55 1,0 0-64-16,0 0-2 0,264-61 52 15,-249 59-51-15,1-3 42 0,1 0-15 0,-3 2 4 0,0 0 5 16,2 0-12-16,1 0 18 0,-1-1-43 0,-1 1 55 16,2 2-46-16,-2-2 17 0,1 1 2 0,-3-2-4 0,-13 4 20 31,0 0-36-31,144-6 15 16,-133 6-5-16,-4 0 42 0,4 2-30 0,-1-2 2 15,-1 3-7-15,2-3 28 0,2 0-32 0,-2 0 47 16,2 0-67-16,2 0 40 0,0 0-43 0,-1-3 60 0,2 3-48 15,2 0 37-15,-8-2-40 0,5 0 32 0,-4 1-7 0,4-4 1 16,-3 0-5-16,6 0 13 0,-3 2-16 0,3-4 0 0,6 4 3 16,0-2-17-16,1 2 20 0,2 0-7 0,2 0 5 0,-4-1-20 15,3 3 20-15,-2 0-12 0,4 1 9 0,-5 0 8 0,1-3-12 16,2 6-5-16,-1-3 4 0,-3 1 19 0,3 0-19 16,-3 0 13-16,-3 2-6 0,2 0-9 0,-1-3 19 0,-1 1-8 15,-2 1-3-15,-2-2-20 0,7 2 61 0,-5-1-77 0,5-1 68 16,-6 0-56-16,4-1 49 0,-3-1-52 0,6 0 67 0,-6 1-52 15,-1-2 11-15,0-1 2 0,2-1 0 0,-4 2 2 16,2 0 2-16,-1-3-4 0,-2 4 10 0,0-1-16 0,-3-2 6 16,1 3 1-16,-2-3-6 0,0 2 29 0,-3 3-64 0,3-3 81 15,-4 0-87-15,6-2 77 0,-5 1-63 0,4 0 70 0,0 2-61 16,-2-1 32-16,5-3 2 0,-2 4-13 0,2-3 5 0,-2 2 4 16,2-1-3-16,0 1 5 0,0-2-6 0,-2 0-4 0,7 2 0 15,-4-2 7-15,1-1-6 0,-1 0 9 0,2 2-12 16,-3-2-6-16,0 2 4 0,-2 3 11 0,0-6-10 0,-2 6 5 15,0-1 4-15,-2 0-12 0,0 1 11 0,0-1 7 0,1 2-6 16,-1 0-9-16,0 0 4 0,-1 0-3 0,1-3-2 0,0 3 1 16,-2 0 1-16,2 0-13 0,-1 0 14 0,1 0 14 0,-2 0-7 15,1-2-9-15,-1 2 1 0,-1 0 20 0,3 0-14 16,-3-1 16-16,3 1-17 0,-2-4 1 0,4 3-10 0,-2-1 12 16,3 0 3-16,-3-2-15 0,4 2 5 0,1 2-3 0,-8-3 1 15,6 0-2-15,-9 3 13 0,8-4-8 0,-6 4-1 16,4-3 5-16,-4 1-5 0,2 2 1 0,2-4 4 0,2 2-8 0,1 1 0 15,6 1 18-15,-8-1-14 0,8 1-6 0,0-1 5 0,2 2 0 16,-1 0 0-16,2-2-7 0,0 2 13 0,-1-2-11 16,-1 1 6-16,3 0 4 0,-2 0 2 0,1-1-10 0,0-2 9 15,-2 3 18-15,1 0-30 0,-1 0 11 0,2 0 1 0,-2-3-11 16,-2 2 1-16,1 0 2 0,0-1 1 0,-3 0-7 0,4 1 18 16,-2-2-17-16,-1 3 8 0,-1-2 5 0,2 0-2 15,-2 2 6-15,-2 0-5 0,2 2-6 0,0 0-5 0,2-2 15 16,-1 0-12-16,-1 0 4 0,3 3 5 0,-3-3-5 0,0 1-3 15,0-1 12-15,3-1 5 0,-3 2-24 0,4-1 13 16,-1 2 0-16,-1-2 4 0,1 0-9 0,3 0-6 0,-3 0-26 16,10 0 24-16,-8-2-46 0</inkml:trace>
  <inkml:trace contextRef="#ctx0" brushRef="#br0" timeOffset="17876.21">14142 12506 887 0,'13'-17'-9'16,"2"0"24"15,-15 17 10-31,0 0 4 0,0 0-21 16,0 0-34-1,0 0 31 1,0 0-14 15,0 0 5-15,0 0-18-1,45 103 22-15</inkml:trace>
  <inkml:trace contextRef="#ctx0" brushRef="#br0" timeOffset="17955.59">14212 12759 903 0,'6'16'4'0,"-9"-3"-5"0,6 2 0 0,-3 0-7 16,2-2 9-16,-1-1-1 0,1 0-10 0,0-1 6 16,0-3 4-16</inkml:trace>
  <inkml:trace contextRef="#ctx0" brushRef="#br0" timeOffset="18005.84">14244 12965 895 0</inkml:trace>
  <inkml:trace contextRef="#ctx0" brushRef="#br0" timeOffset="18822.63">14254 13012 887 0,'5'19'3'16,"-5"-19"-5"15,27 26 7-15,-27-26 12-1,0 0 10 1,63 21 16-16,-63-21-10 0,0 0 2 0,0 0-9 16,0 0-2-16,0 0-8 0,0 0 14 0,109 13-24 15,27-2-14 1,18-3 22 15,9-4-2 0,-163-4 8-15,143 0-11-16,-143 0-30 16,130-4 19-1,54-4 18-15,-169 8-18 16,0 0-1-16,0 0-6 0,-2 0 8 0,0-3 11 0,0 6-2 16,3-3-11-16,-5 0-3 0,7 0 10 0,-6 0 4 0,1 0 4 15,2 0-35-15,-3 0 29 0,3 0-43 0,-2 0 37 0,0 0 11 16,-2 0-1-16,4 0-40 0,-4 0 32 0,4-3-2 0,-4 3-1 15,0 0 41-15,0 0-69 0,0 0 38 0,4 0-47 16,-8 0 92-16,0 3-87 0,1-3 70 0,-1 0-70 0,-1-3 35 16,2 3 9-16,1 0-19 0,1-3 49 0,-8 3-85 15,10-2 76-15,-3-3-69 0,6 4 74 0,-1-3-64 0,5 2 50 0,-3 2-16 16,1-2-41-16,8 0 68 0,-6 2-70 0,1 0 79 16,-5-3-75-16,3 2 56 0,-3 1-16 0,-9-2-44 15,7-1 62-15,2 3-36 0,-3-4 44 0,3 4-39 0,2 2 7 16,-1-4 3-16,1 4-34 0,5-4 67 0,-4 6-69 0,-3-6 41 0,0 4-39 15,0-2 23-15,0 0 31 0,-3 0-30 0,1 0 26 16,2 0-19-16,-1 0 0 0,-2 0-1 0,1 0 1 16,-1 0 2-16,2 0-32 0,-4-2 34 0,4 4-32 0,-5-2 19 15,2-2 15-15,-1 2-16 0,-6 0 41 0,6-2-68 0,-5 1 60 0,4 1-26 16,1 1 8-16,-1-1-3 0,-4 0-11 0,7-1 19 16,-1 2-48-16,-4-1 78 0,6 0-62 0,-8-1 27 15,5 0-14-15,-2-1 10 0,1-2 1 0,-2 3 1 0,1-1-2 16,-1-1 1-16,2 1-3 0,0-1 2 0,-1 1 1 0,-1-3-10 15,2 2 2-15,0-2 9 0,0 2-6 0,0-3-10 16,-1 0 9-16,-1 2 4 0,2-2-4 0,-3 1 9 0,3-2 0 16,-3 4-19-16,2-4 22 0,-5 2 26 0,4 0-19 0,-3-1 6 15,0 3 6-15,2-2-35 0,-1 0 39 0,-3-1-36 0,4 1 30 16,-3-3-53-16,0 1 45 0,1 2-49 0,0-4 36 16,-2 1-4-16,2-3-7 0,-3 3 3 0,3-2 4 0,-4 0-5 15,0 0 4-15,2 0 2 0,0 1-2 0,-2-2 11 0,1 1-5 16,-1-2-4-16,0 4 2 0,0-2 4 0,3 1-5 15,-3-2 3-15,0 1-3 0,0 2-12 0,0-1 10 0,0 3 4 16,1-2-5-16,-1 0-5 0,0-2-1 0,0 4 0 0,2-1 2 16,-2-1 10-16,0 3-7 0,0 0-4 0,0 2 3 0,0-2-1 15,0 5 3-15,4-3 1 0,-8 3-3 0,4 0-16 16,-2-2 40-16,4-1-59 0,-4 2 2 0,4 2-31 0</inkml:trace>
  <inkml:trace contextRef="#ctx0" brushRef="#br0" timeOffset="22055.48">18891 13069 847 0,'19'-2'4'0,"2"0"-5"0</inkml:trace>
  <inkml:trace contextRef="#ctx0" brushRef="#br0" timeOffset="22539.87">19700 13089 903 0,'22'-1'-1'16,"0"1"7"-16,-4 0-3 0,5 0 3 0,-3-1 2 0,-1 1 0 15,-1 0 2-15,1 0-1 0,1 0 11 0,0 0-18 0,3-3 8 16,-2 3 4-16,-2 0-2 0,5-1 3 0,0 1-5 16,-3-3 6-16,3 1-11 0,0 2 13 0,5-4-1 0,-6 2-13 15,3-3 9-15,2 3-6 0,-4-2 0 0,0 0 3 0,0 1 1 16,-3 0-5-16,0 1-10 0,0-3 13 0,-5 3-12 0,4-1 3 15,-3 0 6-15,2 3-14 0,-3-2 5 0,1 1-4 16,-1-1 15-16,1 2-12 0,-2 0 13 0,-2-1-2 0,-1 1-7 16,-3 0 12-16,-3 0-16 0,2 1 11 0,1 1-9 0,-2-2 13 15,4 1-21-15,-4 1 15 0,8-2 7 0,-3 0-53 16,8 3 53-16,-4-3-2 0,-1 0-12 0,2 0-7 0,-1 0 13 16,5-3-15-16,-3 3 4 0,0 0 30 0,1-2-28 0,4 1-9 15,-5-2 24-15,1 1-9 0,2-2 0 0,-3 3-3 16,1 0-8-16,0 0 23 0,-3-2-18 0,2 1 13 0,-3 2-16 15,2-1 2-15,-1 1 5 0,-1 0 4 0,0 0 1 0,-2 0-8 16,-1 0 7-16,2 1-7 0,-1-1 16 0,1 0-42 0,-2 2 12 16,0-2 12-16,1 0 1 0,-1 0 0 0,-1 0-2 15,3 0 10-15,-3 0-19 0,2 0 53 0,2-2-25 0,-1 2 5 16,1-1-12-16,0 0 0 0,2-1 0 0,-1 0-5 16,3-1 3-16,-1 2-5 0,-1-1-3 0,1-1-1 0,-2 2 3 15,2-2 5-15,-4 2 2 0,2 1-13 0,-2-2 3 0,1 2 0 16,-5 0 18-16,2-3-18 0,-1 3 14 0,0 0-8 0,-3 0-1 15,-2 0 6-15,0 0-8 0,-4 3 13 0,0-3-16 0,-2 2-17 16</inkml:trace>
  <inkml:trace contextRef="#ctx0" brushRef="#br0" timeOffset="23314.77">18475 12505 879 0,'2'0'-2'16,"-2"0"11"-16,0 0-9 0,0 1-4 0,-2 0 8 0,4 3-10 16</inkml:trace>
  <inkml:trace contextRef="#ctx0" brushRef="#br0" timeOffset="23410.06">18466 12868 879 0</inkml:trace>
  <inkml:trace contextRef="#ctx0" brushRef="#br0" timeOffset="23425.61">18482 13007 823 0</inkml:trace>
  <inkml:trace contextRef="#ctx0" brushRef="#br0" timeOffset="23457.98">18530 13164 823 0,'6'11'6'0,"1"-1"-3"0,-1 0 1 0,-1-2 7 15,1-2-8-15</inkml:trace>
  <inkml:trace contextRef="#ctx0" brushRef="#br0" timeOffset="24340.66">18600 13232 1009 0,'8'3'-12'0,"-1"-1"19"15,2-1 4-15,0 1 0 0,3-1 9 0,0-1 0 0,0 0 1 16,0 0-5-16,3-1 16 0,0 1-13 0,0-2-11 0,-3 2 8 16,2-3-15-16,2 0-3 0,1 3 12 0,2-3-5 15,-3 1-5-15,2-1 3 0,1 1 11 0,0-4-52 0,5 4 44 16,-5-3-3-16,5 2-12 0,-3-1 12 0,3 2 10 0,-2-5-55 16,6 7 25-16,-3-2 49 0,3 0-39 0,0 0 8 15,1 0-6-15,0 2 7 0,-1 0-19 0,2 0 41 0,-3 0-17 0,7 0-17 16,-5 0 8-16,3 0-7 0,-3 0 13 0,4 2-1 15,-1-2 2-15,2 2-6 0,0-2 1 0,1 2 7 16,1 0-8-16,0-2 16 0,-3 0-15 0,4 2 2 0,-4 0-32 16,5-2 41-16,-4 3 0 0,2-2-35 0,-2 0 37 0,1-1-12 15,-1 1 5-15,-2 2-16 0,2-3 42 0,-4 0-28 0,1 3-11 16,-3-3 32-16,0 0-24 0,1 2-6 0,-5 1 3 0,5-3 9 16,-5 3-5-16,5-3 0 0,-7 5-5 0,2-5 11 15,1 2-8-15,-5 1 2 0,2-3 8 0,1 2-39 0,-5-1 39 16,-2 1-38-16,3 1 30 0,0-1 0 0,-4-1 0 0,0 2-33 15,-2-1 30-15,-5 2 0 0,7-3-1 0,-5 2 14 16,5-1-10-16,-3 1-1 0,5-2-2 0,-3 3 4 0,5-3-9 16,-1 0 36-16,-2 1-24 0,7-2-14 0,-7 3 4 0,6-3-7 15,-1 2 7-15,3-3 36 0,-3 1-37 0,6-1-5 16,-1 1-7-16,-1 0 49 0,-7-3-57 0,9 3 37 0,-2-2-21 0,1 2 5 16,-2-1 3-16,0 2 7 0,0-1-4 0,-2-1-9 15,5 1 37-15,-6-1-35 0,2-1 12 0,-7 0-6 16,5 1 3-16,-1-2-1 0,0 3 5 0,0-2-40 0,1 0 28 15,1 1 7-15,-1 0 4 0,0-1-41 0,3 0 40 0,-1-1-1 16,-4 1-38-16,5-1 67 0,-1 0-38 0,2 1 7 0,-2-1-43 16,2-2 68-16,-1 2-34 0,-2 0 1 0,7 1 35 0,-10-3-29 15,4 2-5-15,-1 3 4 0,-1-4 9 0,-1 2-1 16,-2-3-2-16,0 3-3 0,1-4-1 0,-1 4-5 0,-1 0 18 16,-1-2-54-16,3 2 60 0,-5-3-33 0,4 3 12 0,0 1-2 15,-3-4 11-15,1 5-38 0,1-2 25 0,-1-4 42 16,1 4-37-16,-1-1 20 0,-1 1-54 0,2-1 33 0,-1-1-9 15,1-1 36-15,-1 2-14 0,2 0-43 0,-2 0 33 0,1 0 8 16,-10 1-4-16,5-2-11 0,2 2 10 0,-7 0-25 16,2 1 1-16,0-3 49 0,-9 3-62 0,9-4 6 0,9 5 55 15,-6 0-54-15,0-2 22 0,3 2-4 0,4 0 9 0,-4-3-2 16,3 6 0-16,-3-6 12 0,-7 3-49 0,10 0 72 0,-11 0-72 16,13-3 59-16,-1 3-23 0,1 0-4 0,7 0 36 15,-9 0-67-15,9 0 62 0,-8 0-38 0,7 0 39 0,-8 0-27 16,-2 0 5-16,3 0-36 0,-2 0 25 0,-1 0 35 15,2 0-22-15,-3 3-33 0,0-3 30 0,0 0-33 0,-3 0 24 16,0 0 38-16,-9 0-66 0,6 0 33 0,2 0-5 0,-4 0 29 0,-1 0-26 16,0 0 34-16,0 0-40 0,-3 3 4 0,12-3 39 15,-11 0-44-15,0 0 6 0,1 0 7 0,-3 0-8 0,1 0 6 16,-6 0-20-16,11 0 17 0,-7 0-2 0,5 0 13 16,-8-3-39-16,6 3 36 0,-6 0-27 0,5-3 48 0,3 1-23 15,2-1 26-15,-8 0-47 0,5-1 41 0,0 2-6 0,3-2 9 16,-1 1-13-16,1 0-15 0,1-2 15 0,-2-1-19 15,1 2 18-15,-1 1-8 0,0-5 9 0,2 3-56 0,3-2 79 16,-3 1-68-16,0-1 31 0,0-2 7 0,0 1-7 0,0-2 8 0,2 2-11 16,-7-2 9-16,2 5-33 0,5-4 26 0,-4-1 6 15,2 2-34-15,0 0 35 0,2 1-51 0,-7-1 39 16,6-2 44-16,-5 2-42 0,3 0 3 0,-2 1 0 0,1 1-3 16,0 0 4-16,-2-1-9 0,7 4 25 0,-5-2-106 0,8 2 41 15</inkml:trace>
  <inkml:trace contextRef="#ctx0" brushRef="#br0" timeOffset="32459.79">22072 13851 960 0,'0'0'4'0,"24"-27"-5"31,-9-2 4-15,-7 13-15 15,-8 16-6-31,0 0 16 16,21 7 0 15,-21-7-23-31,27 24 20 16,6 14 25-1,-24-29-18-15,-8 0 6 0,3 0-11 16,-4 2-6-16,4-1 14 0,-4 2-2 0,1 0-8 0,3 1 2 15,-2-2-1-15,2 0-12 0,0 2 17 0,-3 0 1 0,3 0-6 16,-2 0-1-16,1-3 14 0,-3 1-16 0,4 2 9 0,-2-1 5 16,0-3-7-16,0 4-4 0,-2-2 4 0,4-1 6 15,-4 2-7-15,1-1 13 0,-1-1-5 0,0 1-4 0,4-3-6 16,-4 2 6-16,4-4 1 0,-4 4-4 0,1-2 4 0,2-1-4 16,-3 1-8-16,1-5 1 0,3 4 11 0,-4 0-11 0,2-1 2 15,-2 0 8-15,3-3-6 0,-1 3 2 0,-2-4 2 16,3 1 14-16,-2 2-19 0,3-3 7 0,-3 1-4 0,-1-3 11 15,4 5-10-15,-4-4 5 0,4 1 1 0,0 1-12 16,-3 1 20-16,4-4-3 0,-4 4 1 0,3-3-19 0,0 2 5 16,-1-1-3-16,1 1 6 0,-4-2 0 0,8 3-5 0,-7-1 1 15,2-3-7-15,3 3 1 0,-1 0 17 0,-4-1-5 0,4 0-6 0,-1 2-3 16,4-2 4-16,-4 1 2 0,7 0 4 16,-4 2 6-16,-1-3-15 0,9 1-3 0,-3 2 9 0,-1-3 4 15,4 2-8-15,0 0 7 0,-1-4-4 0,3 4-1 0,-1-2 9 16,1 1 16-16,-1 0-14 0,5-2 5 0,-7 1-13 15,8-1 6-15,-5 1 8 0,4 1-1 0,-2-2-11 0,2 4-10 16,-3-5 12-16,5 3-1 0,-1 2 17 0,0-3-14 0,0 1-6 16,4 0 2-16,-2-1 1 0,3 0-4 0,-3 2-3 15,5 1 1-15,-2-4-2 0,-2 2-3 0,4 1 7 0,2-2-5 16,-4 2 8-16,6-2 0 0,0 0 3 0,1 0-10 0,-1 0 8 16,4 1 2-16,1-3-11 0,0 1 7 0,-1-1-4 0,2 1 2 0,-5-1 5 15,4 1 1-15,-5-1-14 0,0 3 16 16,0-3-12-16,-2 0 7 0,1 3 0 0,-9-1 0 0,7 1 2 15,-7-1-1-15,-4 1-5 0,2 0-5 0,5 2 10 0,-6-3-8 16,4 1 5-16,0 2 1 0,0-3-22 0,2 3 16 0,4 0 9 16,-6-1-14-16,0 0 12 0,1 1-10 0,-1 1-2 15,2-5-4-15,-2 4 14 0,4 0 0 0,-3-2-4 0,1 2 10 16,0 0-17-16,0 1 14 0,-2-1-3 0,0-1-2 0,5 0-4 16,-3-2-13-16,3 4 11 0,-1-4 0 0,2 1 10 15,2 2-15-15,-4-5 7 0,6 5 9 0,-3-5-5 0,3 3 3 16,-4 2-3-16,4-5 2 0,-2 3-12 0,1 2 13 0,-2-3-5 15,2 3-10-15,0-2 18 0,0 1-5 0,0 2 0 16,1-4-4-16,-1 2 2 0,0 1 6 0,0-1 1 0,0 1 8 16,2 0-20-16,-2 0 9 0,1 0 2 0,-2 0-5 0,1-2 12 15,0 4-12-15,-4-2 0 0,0 0 5 0,-4 0 3 0,-1-1-5 16,8 4-11-16,-7-6 5 0,7 4 5 0,-5-1-11 16,12 0 10-16,-4 0-7 0,7 1 0 0,-1-3 8 0,-2 3 4 0,5-1-10 15,-2-3-4-15,2 4 15 0,-1-4-17 0,5 4 3 16,0-3 6-16,2-3-6 0,-2 0-3 0,1 3 13 15,0 0 0-15,2-1 0 0,-1-1 2 0,0-1-13 0,0 0 9 16,-1 0-3-16,-2 2 5 0,2-2-8 0,-2 0 4 0,-1-2 6 16,-4 4 1-16,3-2 10 0,-3 0-15 0,-2 0 10 0,1 3-2 15,-2-3 15-15,-5 2-21 0,0-2-8 0,-7 0 13 16,5 0-9-16,2 0 6 0,-4 0-6 0,7 3-8 0,-5-1-2 16,8-2 8-16,-1 0-4 0,9 3-5 0,-6-3 12 0,0 0 13 15,3 0-11-15,0-3 5 0,-2 3-10 0,2-2 8 16,1 2-4-16,-2-3 4 0,4 3-9 0,-3-5-16 0,1 5 5 0,-1-2 27 15,3-1-3-15,-5 0-24 0,4 0 34 0,-7 0-18 16,4 1 8-16,1-2 3 0,-7 3 1 0,5 0-13 0,-3-3-5 16,1 2 34-16,-3 0-38 0,0-2 12 0,-2 3-9 15,0-1 5-15,-2-2-11 0,-1 3 10 0,0 0 4 0,0 0-11 16,-6-2 9-16,3 1-2 0,-5 1 6 0,2-2 1 16,-3 1 6-16,5-1-15 0,-6 3 6 0,3-5 0 0,2 3-1 15,-1-1-4-15,2-2 7 0,-1-1-11 0,2 3 5 0,-3 0 1 16,5-4-6-16,-2 2 8 0,-1 0 0 0,1 0-7 0,3 2 1 15,-1-2 1-15,-4 0 16 0,2-3-16 0,2 5 2 16,-2-2-2-16,1 0-5 0,-4 1 11 0,1-1-3 0,-1 1 6 16,-1-2-23-16,1 4 24 0,-3-1-5 0,0 0-7 0,0 1 8 15,-2 0-2-15,-1-1-3 0,3 0 0 0,0 0 13 0,-2 1-13 16,2-1 10-16,-3 3 3 0,6-5-8 0,-3 5-6 16,0-5 6-16,0 5 4 0,0-3-8 0,3 1 8 0,-3 1-17 15,0-4-7-15,-3 5 19 0,3-2 16 0,-2 1-24 0,1-1 0 16,-4 1 9-16,5-2 3 0,-3 2 4 0,2-2 2 0,-4 3 0 15,0-2-19-15,1 1 11 0,-1-2 0 0,-1 3 2 16,1 0-15-16,0 0 5 0,-5 0 6 0,0 3-15 0,1-3 17 16,2 0 0-16,-5 1-5 0,-2-1 7 0,4 2-6 15,-5-2 9-15,0 3-9 0,-2-2 5 0,4-1-10 0,-4 4 4 16,5-4 3-16,-3 2-14 0,0-1 12 0,3 1-3 0,3-2-4 16,-3 0 14-16,-1 0-1 0,-1 0-4 0,5 3 7 0,0-3-5 15,-3 0-3-15,3 0 1 0,-2 2 3 0,1-2-9 16,2 0 4-16,-1 0 3 0,-3 0-15 0,2 0 6 0,1 1 5 15,0-2-6-15,-5 2 21 0,5-1-15 0,-3 0-1 0,2 2 3 16,-3-2 4-16,4 0 4 0,-1 3-9 0,1-3 3 0,2 4-13 16,-2-4 2-16,1 1 15 0,5-1-9 0,-3 5 5 15,1-5-8-15,1 0-3 0,0 0 10 0,0 0-5 0,4 0 12 16,-3 0-11-16,5 0 6 0,-3 0-4 0,1 0 8 16,0 0 2-16,0-3-13 0,0 3 8 0,2-2-8 0,0 2-4 15,-2 0 9-15,0-1-2 0,4-3 0 0,-4 4 0 0,1 0 3 16,2-3 2-16,-3 3 2 0,0-2 7 0,0 1-18 15,0-1 0-15,-2-1 2 0,-1 3 6 0,0-2-2 0,-1 1 3 16,-4-1-10-16,3 1-1 0,-4 1 7 0,2-3 1 0,-1 2 2 16,-2-2 1-16,-1 3-7 0,1-2-7 0,1 2 25 0,0-4-16 15,-2 2 10-15,1 2-3 0,1-3-7 0,0 1 3 16,-1 0-1-16,1 1-2 0,-1-1 3 0,4 2-3 0,-4-3 0 16,5 1-6-16,-4 2 9 0,1 0 9 0,2 0 6 0,-1 0-6 15,-2 0-16-15,0 0-9 0,1 2 11 0,-5-2 7 0,-4 3 4 16,8-3-13-16,-7 0-9 0,1 2 14 0,-2-1-2 15,8 1 19-15,-4 0-15 0,5 1-8 0,-2-3 0 0,2 2-3 16,-1 1 7-16,6-2-5 0,-5 1 4 0,1 1 3 0,-1-2 2 16,1-1 2-16,2 3-13 0,1-2 12 0,-1 1-4 0,4-2 12 15,1 1-8-15,0 1-2 0,0-2-4 0,-2 3 15 0,2-1-9 16,-2-1-9-16,4 1 9 0,-2-2-8 0,-2 3-1 0,-1 1 10 16,0-3-6-16,0-1-10 0,0 0 16 0,0 2 1 15,0-2-11-15,-1 0-10 0,-2 0 20 0,1 0-10 0,-3 0 4 0,1 0 10 16,-1-2-17-16,1 2 8 0,-2 0 4 0,-5-1 8 15,4-3-12-15,-4 1 4 0,4 3-3 0,-4-3 2 0,-1 1 3 16,5-1-6-16,-5 1 3 0,2 1-1 0,2-2 5 0,-3-1-5 16,0 1 0-16,0 1-2 0,3-2-2 0,-4 2 4 0,2 0 3 15,2-1-3-15,-4 0-3 0,4 1 3 0,-4-3 8 0,0 2-18 16,2 3 20-16,-2-5-19 0,-2 4 9 0,-1-4-3 16,2 3 3-16,-1-2-8 0,-1 0 2 0,2-2 10 0,-1 0-10 15,-1 2 13-15,4-1-3 0,-6 0 14 0,5-3-32 0,-3 3 44 16,1 0-40-16,-4-3 35 0,5 0-36 0,-1 0 37 15,1 2-46-15,-3-7 20 0,0 6 3 0,3-6 2 0,-1 1-7 16,1-1 1-16,-3 1-1 0,5-3 3 0,-5-1-1 0,3 1 11 16,-2 1-11-16,-1-2-5 0,0-1 9 0,3 2 3 0,-5 0-4 15,1 2 4-15,4-1-4 0,-7-1 5 0,5 4-12 0,-3-1 13 16,-3-1-8-16,5 4 10 0,-2-3-12 0,-2 3-4 0,1-1 9 16,1 0-1-16,-2 0-1 0,-1 2 6 0,4 2-14 15,-4-2 7-15,4 0-2 0,-4 0 1 0,1 1-7 0,1-1-2 16,2 1 7-16,-4 2 1 0,2-3 0 0,-2 0-13 0,1 1 14 15,-1 1 5-15,0 2-5 0,5-1 4 0,-10 0-5 0,10 0-6 16,-5 0 8-16,0 2 2 0,0-3-7 0,1 2-2 0,1 1 5 16,-4-2 9-16,4 2-10 0,-1 0 7 0,-1-1-3 15,3-1 0-15,-1 1-3 0,-2 2 10 0,0-1-7 0,1 0-33 16,-1 3-1-16,0-4-50 0</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26T09:47:02.462"/>
    </inkml:context>
    <inkml:brush xml:id="br0">
      <inkml:brushProperty name="width" value="0.05292" units="cm"/>
      <inkml:brushProperty name="height" value="0.05292" units="cm"/>
      <inkml:brushProperty name="color" value="#FF0000"/>
    </inkml:brush>
  </inkml:definitions>
  <inkml:trace contextRef="#ctx0" brushRef="#br0">8250 17653 807 0,'0'0'23'16,"0"0"-1"-16,0 0 5 0,0 0 2 16,0 0 7-16,0 0 12 0,0 0 5 0,0 0-23 0,0 0 22 15,0 0-26-15,0 0 16 0,0 0-21 0,0 0 13 16,0 0-30-16,0 0 17 0,0 0 0 0,0 0-13 31,-5 19-9-15,5-19-6 15,0 0 29-15,-11 26-24-1,11-26 18 1,-2 21 12 0,2-21-61-16,0 0 53 0,0 0-42 0,0 0 49 0,0 0-54 15,0 0 61-15,0 0-55 0,0 0 53 16,0 0-13-16,0 0 0 0,0 0 8 15,-6 31 10-15,6-31 7 0,0 0-23 16,0 0 7-16,0 0-6 0,0 0-3 16,-9 26 7-16,9-26-8 15,-4 26-21 1,4-26 19 0,-1 29-11-16,5-8-18 31,-4-21 36 0,0 0-2-31,0 0 1 0,0 0 1 0,0 0 4 0,0 0 6 16,0 0 0-16,0 0 7 0,0 0-11 0,0 0 0 15,0 0 1-15,0 0 9 0,0 0-4 0,0 0 0 16,0 0-6-16,0 0 2 0,0 0 9 0,0 0 6 0,10-31 1 16,-10 31-7-16,0 0-7 0,0 0 1 0,0 0 3 15,0 0-3-15,0 0-12 0,4-30 11 16,-4 30-11-16,0 0 8 0,0 0 4 0,0 0-1 0,0 0 0 15,0 0 1-15,0 0-2 0,-13-15-5 0,13 15-10 16,0 0 4-16,0 0-4 16,-19 0-23-16,19 0-10 15,-30 34 17 1,27-26-3-16,3 0 6 0,0 2-4 0,3-2 3 0,-2-1 3 16,1 1-12-16,0-2 0 0,-1 0-1 0,2 1-6 15,0-4 7-15,-3 0 4 0,4 2-4 0,-4-3-2 0,2-2 4 16,0 1-1-16,2 4 5 0,-3-5 2 0,3 2-10 15,0-2-4-15,-1 0 7 0,1 4-2 0,1-4 9 16,-1 4-3-16,1-4-4 0,3 0-3 0,-4 0-6 0,2 0-1 16,0 0-9-16,-2-3-2 0,2 3-5 0,-1 0 1 15,1-3 4-15,-4 5 2 0,2-6 13 0,-1 4 5 0,1-2 0 16,-2-4 8-16,1 4-1 0,-3-8 3 0,3 1-5 16,-3-2 2-16,1-1-3 0,-1 1-2 0,-4-2 2 15,4 0 3-15,-5 0-6 0,-1-1 3 0,1 2 2 16,0-1 1-16,-3 1 1 0,2 0 2 0,-1 2 4 0,0-1-1 15,1 6 10-15,1 0 3 0,-1 3 7 0,4-1 2 16,-3 3-2-16,3 0 0 0,0 0-8 0,2 3-9 16,-2-1-3-16,2-1-3 0,-2 6-10 0,1-2 1 0,-1 3-5 15,-2 0 0-15,-1 5 7 0,1 0 4 0,0 0-1 16,-1 0-1-16,-1 3 4 0,1-6-3 0,2 1-2 16,2-1 4-16,-3-2-8 0,0 0 4 0,1-2 1 0,0 3-1 15,3-3-1-15,-3 0 0 0,3-1 6 0,-1 0-6 16,1 0 4-16,0-3-5 0,1 4 3 0,-1-2-2 0,3-1-9 15,-3 2 8-15,5-1-4 0,-2 3 1 0,1-2-3 16,-1-2-1-16,1-3-6 0,1 2 5 0,1-1 4 16,-2 1-10-16,4-4 5 0,-3 1 2 0,-1-1 6 0,1 2-5 15,-1 0 11-15,3-4-3 0,-3-1 1 0,3 1 1 16,-1 0-4-16,-3 0 5 0,6-4-7 0,-5 1 9 16,0 4-9-16,-2-2-2 0,1-1 7 0,-3 1 2 0,2 0-3 15,-2-1 1-15,-2 0 6 0,1 1-7 0,-3-2-1 16,2 2 4-16,0-3-2 0,-2 0-1 0,1 3 5 15,-3-2-5-15,1 1 2 0,1-3 1 0,-2 4 3 0,1-3 2 16,0 3-4-16,1 0-1 0,0 3 5 0,1-3 6 16,0 8-4-16,3-1 5 0,0-2-8 0,-1 5 1 15,2-3-4-15,-2 1 6 0,-3 1-10 0,-1 3 2 0,1-2 1 16,-1 4-4-16,-1 0 2 0,-2-1-2 0,1 5 4 16,2-2-2-16,2-2 5 0,0 0-11 0,2 2 2 0,-4-3 4 15,5-1 1-15,-1 3-5 0,-1-4 4 0,2 2-5 16,0-1 2-16,2 1-2 0,-2-2 0 0,4 0 1 15,-2 1-3-15,-1-2 1 0,2 0-4 0,2 0 2 0,-2 0-6 16,3 1 0-16,-2-3-3 0,-1 0-6 0,6 1 1 16,-5-3 3-16,4 3 1 0,-3-4-3 0,1 1 3 15,-1-2 7-15,3-1 0 0,-5-1 8 0,4-1 3 0,-3-2 0 16,0-2-2-16,2 1 2 0,-5-2 5 0,3-1 0 16,-4-1-3-16,1 0 4 0,-2-1 2 0,-1 2 3 15,-1 2 7-15,-1-5 1 0,0 0 1 0,-2 3-3 0,-1 1 4 16,4-4-4-16,-7 5-4 0,2-5-1 0,-2 3-4 15,1-3 6-15,-2 7 0 0,3-4-3 0,1 5 2 16,1 2-10-16,0 1 11 0,1-1-6 0,5 3 0 0,0 3-5 16,2-1-4-16,-2 4 5 0,0-4-5 0,-2 5 9 15,0-1-10-15,0 4 1 0,-1-2 7 0,0 6-8 16,-1-1 5-16,-1-3-7 0,2 4 5 0,0-2-3 0,0-1 4 16,2 2 0-16,-1-5-6 0,-1-1 8 0,3 1-8 15,0 0 8-15,0-3-5 0,0 0 2 0,0-1-2 0,0-2 3 16,0-2-1-16,3 0-2 0,-1-2-4 15,-2 1 1-15,0-1-5 0,0-1 8 0,1 0-10 0,-1 2 5 16,3-3-1-16,0 2-1 0,0-3 10 0,0 3-8 0,2-2 15 16,-4 0-8-16,2 0 8 0,0 2-7 0,-1-1 2 15,0 0 4-15,-2 3-6 0,0-2 6 0,0 2-6 16,0 0-1-16,0 0 0 0,0 0 1 0,-2 0-7 0,0 2-20 16,-1-1-22-16,-9 4-38 0,9 10-56 0,-3-14-62 15</inkml:trace>
  <inkml:trace contextRef="#ctx0" brushRef="#br0" timeOffset="1633.99">8276 18701 1323 0,'0'6'-9'0,"-2"-6"45"0,-5-3-20 0,5 3 16 16,1 3 7-16,-2-3 18 0,-2 2 18 0,3-2 11 15,-3 0 17-15,1 0-32 0,5-2 24 0,-1-4-16 16,4 4 2-16,-4-2-19 0,4 1-7 0,-6 1 2 0,4-2-11 15,0 2-7-15,-2 0-7 0,-2 1 2 0,4 1-7 16,-4-2-3-16,2 0-6 0,-2 2-16 0,0 0 2 0,-2 2-4 16,-1-4 2-16,0 6 0 0,1-4-2 0,-2 1 5 15,-1 1-4-15,1 0 3 0,-3 1 1 0,3-2 0 0,0 6 5 16,-2-3-4-16,1 2 5 0,-2 0 0 0,1 2 0 16,-2 2 4-16,4-2 0 0,-4 5 1 0,2-2-3 15,-1 2 5-15,2-1-7 0,-1-1 0 0,1 4 3 0,4 0-9 16,-3 0-1-16,4 0-1 0,-5 3 2 0,7-4-4 15,0 4 6-15,0-2-5 0,0 2-4 0,0-2 7 0,0-3 4 16,4 5-7-16,-1-3 2 0,2-1 1 0,-2-1-3 16,4 0-2-16,-1 0 3 0,0 0-1 0,3 0-4 0,0-2 3 15,0-1-2-15,3 2-1 0,0-2 0 0,-1 2 8 16,2-1-9-16,-1-3 5 0,3 2-5 0,0-4 5 16,0 1-2-16,0 1-2 0,0-3 5 0,0 0-3 0,-3 0 5 15,3 1-3-15,1-3 11 0,-2 2-8 0,-2-2 4 0,1 0-4 16,-2-2-2-16,5 2 2 0,-1-1-1 0,-1-2-2 15,1-2 0-15,-1 2 6 0,1 0-5 0,-1-4 2 16,1 1 1-16,0 0-3 0,-3-2 3 0,0 2-1 0,1-7-5 16,-4 4 1-16,0-3 0 0,3-2 3 0,-4 2 2 15,-2-1 1-15,4-3-2 0,-4 0-1 0,0-1 5 0,0 1-2 16,0-2-1-16,-3-1 7 0,0-2-2 0,0 2 13 16,-1-2 3-16,-1 0 12 0,-4 0 0 0,3 2 3 0,-4-3 6 15,2 3-6-15,-4 1-1 0,3-1 2 0,-3 0-16 16,0 1 0-16,0 0-4 0,0-1 5 0,-3 3-7 0,3-3 3 15,-1 3-3-15,-4 0-13 0,1-1 17 0,5 2-7 16,-6 3-3-16,3-3-10 0,-1 4 3 0,0 0 0 0,0 3-5 16,0-1-2-16,0 3-5 0,0-2-4 0,-3 4 1 15,3 2-6-15,0 1-3 0,0 1-15 0,0-1-7 0,0 5-35 16,6-2-6-16,-12 3-41 0,9 2-23 0,-6 3-34 16,-3 4-41-16,-1 2-31 0,5-3-30 0,-1-3 8 15,-4 5-49-15</inkml:trace>
  <inkml:trace contextRef="#ctx0" brushRef="#br0" timeOffset="2117.69">8918 19022 501 0,'-3'2'16'0,"-3"-10"13"0,0 8 19 0,3-10 21 0,-3 7 6 16,5-7 18-16,-1 7 7 0,-1 3-8 0,6-5 24 15,-3 10-28-15,0-5-2 0,2 7-12 0,-4-6-7 16,4 6-4-16,-2-6 5 0,0-1 14 0,-2 2-38 0,4-5 13 15,-1 4-20-15,1-2 0 0,-1 2-2 0,-1-1-12 16,3 2-7-16,0 0-2 0,-1 2 0 0,2 1-3 0,-1 3 6 16,3 0-9-16,-3 2 4 0,3 0-6 0,0 2-2 15,-3 3-3-15,2-5 0 0,-2 3 2 0,1-1 4 16,-1 3-4-16,-3-3-2 0,4 1 2 0,-4 1-4 0,0 0-14 0,0 1-13 16,-4 5-18-16,4-6-12 0,-3 7-37 0,-1-6-18 15,2-7-19-15,-4 2-18 0,3 3-37 0</inkml:trace>
  <inkml:trace contextRef="#ctx0" brushRef="#br0" timeOffset="2901.2">9294 18645 1657 0,'3'0'-12'0,"-3"0"5"0,-4 0 12 0,-2-3 11 0,2 2 18 16,3-1 8-16,-5-1 11 0,4 2 6 0,-3-2 21 0,3-3 9 16,-2 1-1-16,2-2-1 0,0 1-22 15,2 4-2-15,-1-4-7 0,-3-1 0 0,2 4-3 0,-1 2-6 16,-1 0-3-16,0-2-4 0,-1 0 5 0,-3 2-3 16,2 1 0-16,1 0-9 0,0-2-2 0,-1 2-12 0,-2 0-4 15,2 3-7-15,0-1-2 0,0 2 0 0,0-4-5 16,-1 4 3-16,4 2-4 0,-5 2 2 0,2-3-5 0,2 7 4 15,-2 0 3-15,0 1-2 0,4 5-1 0,-2 0-2 16,2-1-3-16,-1 3 7 0,2-2 0 0,-2 0-1 16,1 1-10-16,2 1 8 0,-3-2 3 0,3-3-2 0,0 0 5 15,0 3-6-15,0-2-1 0,0-2-3 0,0 1 7 0,3-3-5 16,-3 2-1-16,5 1 4 0,-4-4 0 0,2 2-4 16,3-2 3-16,-3-1 4 0,5 2-1 0,-1-1-9 15,1 0 3-15,-1-1 2 0,4-2 2 0,-4 2-1 0,5 0-1 16,-3-2 3-16,4 1-3 0,-5-6 6 0,1 4-4 15,2-2-1-15,-4-2-2 0,6-1-1 0,-5 1 5 0,1-3-1 16,-4 0-1-16,5 0-1 0,-4 0 2 0,4 0-1 16,-2-3-1-16,-2 1 7 0,0-1-4 0,1 3-8 0,1-2 11 15,-2-1-4-15,-3-2-3 0,1 3 6 0,-2-1-4 16,-1-3 0-16,1 3-2 0,-2-3 8 0,4 0-6 0,-2 0 4 16,4 1 3-16,-5-5-7 0,5 2 3 0,-3-2-3 15,5-1 2-15,-7-1-5 0,-1 0-2 0,3-3 3 0,-3 2 0 16,0-1 0-16,0 1 5 0,-3-2 1 0,-1 2-2 15,-1-3-3-15,2-1 7 0,-1 3-3 0,-1 1 10 0,1-3 2 16,-2-1 1-16,6 5 9 0,-3-3 1 0,-3 1 5 16,0 4-2-16,1-1 4 0,-2-1-5 0,-1 4-3 15,-2 0-9-15,-2 3-2 0,1-2-7 0,0 5-2 0,3-3 3 16,-4 4-8-16,3-2-8 0,-3 2 8 0,2 1-2 16,0-2-7-16,1 4-2 0,-2-2-19 0,3 1-13 0,-2-2-23 15,2 3-19-15,-5 1-43 0,2 4-31 0,-2 0-42 16,2 0-48-16,-2-2-24 0,1 3-82 0</inkml:trace>
  <inkml:trace contextRef="#ctx0" brushRef="#br0" timeOffset="3384.91">9488 18207 1904 0,'-4'0'14'0,"4"3"9"0,4-7 14 16,-8 4 13-16,4 0 11 0,0 0 8 0,0-5 1 16,8 5 5-16,-10 0-17 0,8 0-7 0,-6 0-18 15,3 0-12-15,0 0-13 0,0 0-4 0,0 4 4 0,6 1 3 16,1 1 4-16,3 1 2 0,2 7 8 0,1 1 4 16,1-2 5-16,3 3-9 0,0 5-4 0,-1-6-5 0,-1 6-6 15,3 0 4-15,-1-1-1 0,0 2-9 0,2 2-1 16,-3 2 3-16,2 1 3 0,2-1-3 0,-1 5 2 0,-1 1-3 15,-2-1-6-15,4 3 4 0,-5 3 1 0,1-2 2 16,-1 0-1-16,0 2-5 0,-3-2 4 0,0 3 1 16,-2 4 1-16,0-6-3 0,-2 4 1 0,0-2 1 15,-3-3-5-15,-1 4-15 0,-4-3-22 0,1 2-7 0,-4-6-26 16,-7 4-19-16,3-2-29 0,-7 1-30 0,0 6-45 0,-2-11-14 16,2-3 0-16,-8 0-48 0</inkml:trace>
  <inkml:trace contextRef="#ctx0" brushRef="#br0" timeOffset="4251.37">7538 18491 1025 0,'-2'-13'22'0,"-5"-1"14"0,5 1-10 15,4-3 33-15,-2 4-23 0,0 3 17 0,-2 4 18 16,1 2 7-16,-1 3-19 0,-1 3-6 0,0-3 21 16,-1 5-17-16,2-7 17 0,2 0-11 0,-1-1-17 0,1 3 2 15,0-1 2-15,1-3 0 0,-1 3-8 0,2 0-15 16,-2-1 15-16,4-2 0 0,-2 4 3 0,-1-1-1 15,4-1 3-15,-4-1-5 0,1 3-4 0,-2-3 2 0,4 3-10 16,-4 0 1-16,3 0-4 0,-6 3-6 0,6-3-6 16,-3 3-4-16,0 0 2 0,0-2 11 0,0 5 4 0,0 0-1 15,-3 6 0-15,3 2-1 0,-4 4 2 0,2 1-1 16,1 4 4-16,-4 3-15 0,2-2-10 0,-1 3 1 0,4 0-7 16,0-1 2-16,0 1-2 0,0 0 4 0,4 0-8 15,-4 3 3-15,3-1 6 0,3 4-3 0,-4 0 6 0,5 0 0 16,-2 0-5-16,2 1-3 0,-2 1 5 0,4 2-1 15,1-1-1-15,2 1-4 0,3 1 2 0,0-2-4 0,3 2 8 16,3-3-1-16,3 1-3 0,-4-1 1 0,0-1 1 16,-1-1-1-16,0-4-2 0,-1 2 3 0,6-5-7 0,-6 0 8 15,4 2-4-15,1-8-3 0,2 4 3 0,5-4 0 16,1-2 2-16,-3 3 0 0,1-3-3 0,-3 1 0 16,5-1 3-16,-1-4-3 0,-3 1-1 0,3-4-5 0,-3 1-32 15,-3-5-18-15,0 2-27 0,0-1-35 0,-9 5-36 0,4-2-40 16,4-6-40-16,-7 9-60 0</inkml:trace>
  <inkml:trace contextRef="#ctx0" brushRef="#br0" timeOffset="9124.36">8298 8267 563 0,'-3'-2'14'0,"-4"-1"4"0,4-2 14 15,3 5 2-15,0-6 0 0,0 4 5 0,0-3-4 16,0 4 1-16,0-2-13 0,3 0-2 0,-2 0-12 0,1 1-2 16,-2 0 17-16,4 0-6 0,-2 0 4 0,1 1-5 15,1-2 2-15,-1-1-2 0,2 0-11 0,-2 2-7 16,1-1-29-16,-1-2-13 0,2 3-18 0,-2-3-19 0</inkml:trace>
  <inkml:trace contextRef="#ctx0" brushRef="#br0" timeOffset="9403.19">8370 8094 720 0,'-6'0'9'0,"-1"0"13"15,7-2 10-15,0 1 21 0,-2 0 7 0,8 1 6 0,-6-4 15 16,6 4-47-16,-3 0 29 0,0 0-41 0,0 0 23 16,0 0-55-16,-1 0 37 0,2 0-47 0,-4 0 14 15,0 3 17-15,3-3-10 0,-3 1-4 0,0-1-2 0,5 0-2 16,-4 1-18-16,1 0 16 0,2 3-41 0,-4-1 19 15,3 2-49-15,1-3 20 0,4 2-34 0,-2-1 21 16,6 1-36-16,-1-2 26 0</inkml:trace>
  <inkml:trace contextRef="#ctx0" brushRef="#br0" timeOffset="10252.97">8881 8066 712 0,'13'-3'5'0,"-2"-1"7"16,-1 0 14-16,2 1 14 0,-3-7 0 0,0 7 4 0,1-6 7 15,-2 5 33-15,1-3-62 0,0-1 37 0,0 3-51 16,0 1 29-16,-1 0-45 0,-1 1 29 0,0 0 5 16,1 0-80-16,-1-2 88 0,2 2-36 0,1 1 3 0,-3 1-3 15,6-1 4-15,0-3 4 0,1 2-50 0,1 1 84 16,2 2-72-16,1-3 13 0,1-2 25 0,1 3-57 16,2-3 43-16,1 4-50 0,2-3 31 0,-3 0-43 0,1 0 37 15,-2 1-28-15,6 0 13 0,-5-2 17 0,5 2-11 16,-6 0 16-16,3 3 13 0,2 0 2 0,-1 0 0 15,1 0 9-15,0 4-10 0,-4 1 1 0,-2 0 17 0,0 0-6 16,-5-2-3-16,2 0 17 0,-4 2 7 0,3-3 4 16,-4-2 22-16,0 5 7 0,-3-7-6 0,5 2 15 15,-4-5 16-15,2 5-4 0,-3 0-36 0,3-1 21 0,-6 1-35 16,6-2 21-16,-6 2-30 0,6 0 14 0,-5 2-35 16,1-2 8-16,1 1 15 0,0-1-7 0,0 0-4 15,0 2-5-15,4-2 5 0,-2 3 4 0,2 2-11 0,2-3 9 16,0 3-3-16,3 1-29 0,0-2 49 0,2-1-70 15,2 3 33-15,-4-1-31 0,6-2 18 0,-2 2-50 16,2-3 14-16,0-1-5 0,3 4-28 0,-3-3 46 0,6-1-10 16,-3-1-5-16,2 3 12 0,-4-3 24 0,1 2 4 15,-2 0 14-15,-2-1 3 0,-1-1 2 0,-5 0 0 0,-1 0 13 16,-2 3 7-16,1-1-3 0,-6-2 18 0,-1 0-1 16,2 0 11-16,0 2 5 0,-1-4 9 0,-1 4-3 15,-1-4 13-15,3 2-30 0,-1-2 33 0,2 2-15 16,-2 0-13-16,1-3 1 0,1 3 0 0,2-3 0 0,2-2-25 15,0 2 32-15,-3-2-48 0,4 0 15 0,0 2 8 16,1 0-12-16,1 0-6 0,-2-1-2 0,1 4 3 16,2 2-6-16,2 0 3 0,-2 1-11 0,0-2-15 0,1 3 9 15,2-1-10-15,0 0-8 0,3-1 20 0,2-1-32 16,-4-1 28-16,2 4-28 0,-8-3 42 0,7-1-46 0,-1 0 51 16,7 0-36-16,-7 5 13 0,1-3 45 0,2 2-68 15,1-2 73-15,5 0-71 0,-3 2 79 0,-2-2-39 16,-4 3-1-16,2-3 8 0,-1-1-52 0,-7 1 82 0,2 0-76 15,-4-2 73-15,-2 3-28 0,-1 0-46 0,-6-1 78 16,7-1-73-16,-7 1 87 0,5 0-70 0,-4 0 73 16,6 0-69-16,-1-2 33 0,0 0-5 0,0 2-3 0,2 0 0 15,0-2-16-15,-2 3 6 0,4 0-12 0,-1-1 9 16,1 3-7-16,4-4 6 0,-5 4 2 0,5 0-17 16,-4 0-13-16,6-3 13 0,-6 2-37 0,4 3 11 0,-2-1-49 15,4 1 33-15,-2-1-37 0,5 1 38 0,-1-1-20 16,2 0 8-16,1-1 19 0,-2-1 11 0,0-4 24 15,0 3 0-15,-2-2 8 0,-1 0 9 0,-1-1 1 0,-5 0 10 16,1 0 5-16,1 0 6 0,-3 1-14 0,1-1 14 16,-4 0 8-16,1 2 7 0,-2 1 9 0,1-3 3 15,-1 1 3-15,-1-1 2 0,-4 2 4 0,5-2-4 16,-2 4-7-16,-2-4 0 0,1 2-1 0,1-2-6 0,-1 3-13 16,2-1-8-16,0-1 5 0,1 0-5 0,-2 1 0 15,4 2-42-15,0-3 31 0,3 0-48 0,-3 1 5 0,5-2-5 16,-1 0-30-16,3 2-40 0</inkml:trace>
  <inkml:trace contextRef="#ctx0" brushRef="#br0" timeOffset="10387.89">12568 8202 1091 0,'-3'0'2'0,"6"2"-11"0,-1-1 9 15,-4 3 5-15,2-9 1 0,0 5-12 0,5 0-12 16,-4 0-47-16</inkml:trace>
  <inkml:trace contextRef="#ctx0" brushRef="#br0" timeOffset="14575.49">17338 12327 895 0,'-27'19'17'0,"27"-19"0"15,0 0 12-15,0 0 1 0,0 0 0 0,0 0 0 16,0 0 6-16,0 0-13 0,-20 7-7 0,20-7 3 16,0 0 2-1,0 0-44 1,0 0-6-16,0 0-22 0,0 0-5 0</inkml:trace>
  <inkml:trace contextRef="#ctx0" brushRef="#br0" timeOffset="37236.49">21428 8754 1066 0,'0'0'35'16,"0"0"1"-16,0 0-8 0,-14 14 17 16,14-14-25-1,0 0 0-15,0 0 14 0,0 0-22 0,0 0 11 16,0 0 3-16,0 0-35 16,0 0 28-16,0 0 0 15,0 0 10-15,0 0-14 16,0 0 3-16,0 0-2 0,0 0 1 15,0 0-21-15,0 0 3 32,0 0 21-17,0 0 1-15,14 23-15 16,-14-23 16-16,0 0 2 16,56 33-2-16,-56-33 2 15,0 0-5-15,0 0-2 0,94 29-3 16,-94-29 3-16,0 0 6 15,0 0-1-15,226 35-12 0,-206-35 3 16,-2 0-7-16,-2 0-6 0,2 0 10 0,1 2-10 16,0-2-3-16,-3-2 6 0,2 2 0 0,1 0-1 0,-1-1 1 15,-1 2 1-15,-1 1-6 0,-1-1 1 0,4-1 3 0,-3 1 1 16,-3-1 0-16,1 3-7 0,-5-3 2 0,3 0 0 0,1-3 7 16,1 3-1-16,-5 0-1 0,6-1-5 0,-2 1 0 0,7-1 3 15,-1-1-3-15,0 2-3 0,1 0 7 0,2-1 0 16,2-2-4-16,0 1-1 0,-3-1 2 0,0 1 1 0,0 2 2 15,2-1 3-15,-1-1-10 0,-4 2 6 0,0 0 0 0,0 0 2 16,0 2-3-16,-2-2 0 0,4 1-5 0,-3 1 4 0,-1-2-3 16,6 0-1-16,-2 3 1 0,-1-1 2 0,4-1 2 15,1 1-2-15,-5-1 3 0,5 1-2 0,0-1 3 0,0 0-4 16,3 2-1-16,-2-3 5 0,4 0-2 0,-5 1 2 0,3-2-7 16,-2 1 6-16,4 0 4 0,-4-3-4 0,1 3 2 15,-1-2-7-15,-1 0 7 0,3 1-2 0,-5-1 5 0,2 1-5 16,-3-4 0-16,0 5 5 0,2-2-7 0,-5 2 7 0,1-1-1 15,1 1-8-15,-4 0 3 0,1-2 1 0,-3 2-3 0,1 3 1 16,-2-3 2-16,-2 0-4 0,0 2-5 0,1-2 7 16,-6 0 1-16,4 3 2 0,-1-3 5 0,-1 2-10 0,-3-4 6 15,0 4-4-15,3-2 5 0,-1 0-5 0,-4-2 4 16,5 2-6-16,-1 0-3 0,-1 0 4 0,3 0-1 0,-3-3 5 0,5 3-3 16,-2 0 4-16,1-2-6 0,-4-1 5 0,6 0-1 15,-4 3 4-15,2 0-1 0,-4 0-5 0,3-2-7 0,-3 2 15 16,1 0-7-16,-2 0 1 0,3 0 0 0,-3 0-4 15,-3 0 2-15,2-3 2 0,0 6 5 0,-3-3-10 0,3 0 5 0,-2 0 0 16,-2 0-2-16,2 0 0 0,-2 0 3 0,0 0 1 0,0-5 2 16,2 5-10-16,-2 0 3 0,0 0 2 0,0-1-3 15,0 1 4-15,0 0-3 0,0 1 5 0,0-1-13 0,0 2 16 16,-2-2 0-16,2 0-7 0,0 0 8 0,0 3-8 16,0-3 1-16,2 0-7 0,-4 0 14 0,2 0-13 0,0 0-10 15,-2 0 0-15,0 2-26 0,4-2-9 0,-4 3-17 0,2-1 16 16,2 1-60-16</inkml:trace>
  <inkml:trace contextRef="#ctx0" brushRef="#br0" timeOffset="41612.18">28497 6381 1256 0,'0'0'-23'0,"0"0"52"0,0 0-47 15,-2-33 44-15,2 33-9 0,0 0-1 16,0 0 24-16,0 0-19 0,0 0-35 16,0 0 30-16,0 0 4 15,0 0 3-15,0 0-6 0,0 0-10 31,0 0-23-15,0 0 37 15,12 53-16-31,-12-53 11 0,0 0 1 16,30 134-13-16,9-30 10 31,-9-45-1 0,-30-59 0-15,0 0 12 0,0 0-4-16,0 0-1 0,0 0-2 0,0 0 10 15,22 15 6-15,-22-15 4 0,0 0-10 0,0 0 11 16,0 0-4-16,0 0 3 0,0 0 20 0,0 0-11 0,32-2 8 16,-32 2-6-16,0 0 4 0,0 0-15 0,0 0-2 0,0 0-6 15,0 0 7-15,48-14-32 0,-48 14 12 16,130-60-10-1,68-27-19 17,189-74 11-17,-340 143 0-15,-10 1-3 16,1-1 8-16,-4 3-2 0,0 1-2 0,-2 1 4 16,-3 0-1-16,-5 0 3 0,0 1-2 0,-1 2 1 0,-3-1-4 0,-2 4-3 15,-2 0 8-15,1-1-3 0,-7 3 1 16,2 2-2-16,-4-2-2 0,-4 0 3 0,2 5-3 0,-2-2-1 15,-4 1-1-15,4 1 0 0,-4 0-2 0,0 0 1 16,1 0 3-16,-1 0-2 0,0 0 5 0,0-2-5 0,0 4-1 16,0-2-3-16,0 0 7 0,3 1-1 0,-6-1-5 0,6 2-2 15,-3-2 0-15,2 0 3 0,-2-2 2 16,0 4 2-16,1-2-8 0,2 0 5 0,2 0 4 16,-5 0 1-16,1 0-1 0,3 3 2 0,0 0-6 0,-3-1 0 15,3 0 10-15,0 1-5 0,-4-3-3 0,1 0 1 16,4 0 0-16,-5 3 0 0,1-3 4 0,-1 0-2 15,2 2-6-15,-2-4 1 0,0 2 6 0,0 2 2 0,2-4-4 16,-2-1-3-16,0 6-1 0,0-6-1 0,0 3 0 16,0 3-3-16,0-3-2 0,0 0-4 0,0 0-2 15,0 0-2-15,-2 0-5 0,2 0-6 0,0 2-7 0,2-7-11 16,-4 5-8-16,4-2-10 0,-2 4-10 0,4-4-6 16,-4 1-11-16,4 1-7 0,1-4 29 0,0 4-54 15,0-1-2-15,0-1-16 0</inkml:trace>
  <inkml:trace contextRef="#ctx0" brushRef="#br0" timeOffset="48919.12">25947 9813 1009 0,'21'3'30'15,"-21"-3"-5"-15,0 0-9 0,0 0 6 0,0 0-6 16,0 0 9-16,0 0-30 0,0 0 24 16,0 0-3-16,0 0 1 0,0 0 0 15,0 0-30-15,0 0 34 0,0 0 24 16,0 0 10-16,0 0-7 15,0 0 4-15,0 0-10 0,0 0 0 16,0 0-5-16,0 0 5 0,0 0-12 0,0 0-4 0,0 0 4 16,0 0-9-16,0 0-4 0,0 0 3 15,0 0-12-15,0 0 2 32,0 0-12-17,0 0-5 16,0 0 9 1,0 0-2-1,0 0-11-15,18 18 5 15,-18-18 20 0,0 0-57-31,0 0 4 16,0 0-41-16,0 0-2 0,0 0-18 0</inkml:trace>
  <inkml:trace contextRef="#ctx0" brushRef="#br0" timeOffset="52216.18">20943 6338 815 0,'-9'0'2'0,"7"2"20"16,2-4 7-16,-2 2-2 0,4-2 6 0,-4-1 8 15,4 6 8-15,-4-3 1 0,8-3 15 0,-6 3-62 16,3 0 32-16,-3 0-32 0,4 0 41 0,-4 3-43 0,4-3 35 16,-4-3-29-16,0 3-6 0,0 0 38 0,0 3-38 15,2-3 36-15,-4 0-48 0,6 0 37 0,-4 0-45 16,0 2 32-16,0-2-16 0,1 2 6 0,-1-2 5 0,-1 1-15 15,1 2 12-15,1-1-7 0,-1 1 2 0,2 0-2 16,1 1 6-16,2 1-1 0,-1 1-10 0,3 2 14 16,1 1-12-16,1 4 11 0,-2 2-2 0,2 4-5 0,0 1 0 15,2 3-3-15,-4 2 7 0,5 4 0 0,-7 2-2 16,4 0-4-16,1 3-3 0,-1 2 8 0,-1 1-1 16,-1 2 2-16,0 0-3 0,4 1-6 0,-3 2 6 0,-1 0 1 15,0 2 2-15,-2 1-1 0,5-2-4 0,-6 2 1 16,1 2 2-16,0 1-2 0,1-1 3 0,0 0-9 15,-3 0 7-15,5 5 7 0,-4-1-10 0,3-9 4 0,-3 6-1 16,1-3 6-16,0 2-5 0,1 1 3 0,0 3 2 16,-3-6-9-16,1 4 10 0,1 5-3 0,1-2-1 15,-2-2-1-15,1-1 3 0,-1 0 10 0,0-2-14 0,1-2 9 16,0-2-3-16,-4-3-2 0,1 0 2 0,1-3 4 16,1-1-1-16,-1-3-3 0,-3-1 7 0,5-5-11 0,-4 2 10 15,4-3 1-15,-4-2-2 0,-1-2-2 0,3 0-1 16,-3-1-2-16,0-3 1 0,0 1 0 0,0-1 2 15,0 2 3-15,0-1 1 0,-3 0-2 0,3-2 2 0,-1 4 0 16,-4-4 0-16,4 1 2 0,-4 2-3 0,2-1-6 16,-4 1 1-16,4-1 5 0,-5 2-6 0,4-3 3 15,-2 3-7-15,4 0 1 0,-3 0 3 0,1 0-5 0,0-2 1 16,3-2-6-16,-3 2 8 0,0-3-8 0,4-1 1 16,-2-2 7-16,1 0-7 0,1-5 4 0,0 3 0 15,0-3 1-15,0-4-8 0,1 4 3 0,-1 3 4 16,0-3-9-16,2 5 9 0,-2 2-1 0,0 2-2 0,0 1 1 15,0 5 4-15,0-4 6 0,4 3-6 0,-4-2 1 16,0 0-1-16,4-4-3 0,-4-1 1 0,1-1-3 0,2-3-11 16,0 1-36-16,1-4-11 0,-1-4-40 0,2 3-7 15,-2-4-30-15</inkml:trace>
  <inkml:trace contextRef="#ctx0" brushRef="#br0" timeOffset="54984.34">20895 6449 1074 0,'-5'-11'1'0,"-1"-4"4"0,8 4-4 16,-7 3-8-16,5-2 12 0,-5 4 5 0,4 2 8 0,-1-2 12 15,4 2-33-15,-4 0 27 0,4-1-31 0,-1 3 58 16,-1 1-60-16,5 0 35 0,-4 1-48 0,3 0 20 0,-2 1 7 16,1-1 3-16,1 3-6 0,1-1-9 0,3 0 5 15,-1-2-7-15,6 2 10 0,2 2 11 0,4-3-19 16,4 4 0-16,7 0 4 0,3-2 1 0,8 2 4 0,5 0 4 16,5 0-5-16,10 0-4 0,-1 2 2 0,9-3 12 15,2-2-12-15,6 4 8 0,1-1-7 0,1 0 16 16,2 0-8-16,0 1 0 0,3-4 1 0,0 4-7 0,4 1 13 15,2 1-10-15,1 0 11 0,5-3-28 0,8 1 17 16,1 2-7-16,2-3 14 0,5 0-13 0,-2-3 7 16,0 2-7-16,-2 0 2 0,3-4 12 0,-6 0-5 0,3 0-1 15,-2-2-12-15,3 0 11 0,2-2-14 0,6 2 16 16,-2-4-12-16,8 2-5 0,1-2-1 0,4 1 6 0,-3-1-2 16,-1 0 2-16,-4-1 5 0,-2 2-10 0,-10 4 9 15,-4-3 6-15,-4 2-9 0,-3 0 2 0,-1 1-5 0,-2-2 4 16,1 3 2-16,1 0-3 0,4-2-7 15,-1 2 7-15,-2 0 3 0,5 0-7 0,-5-3 10 0,-1 3 1 16,-3 0-6-16,3-2 9 0,-8-3-5 0,-1 4-7 16,-4-6 8-16,2 5 9 0,1-4-9 0,0 4-2 15,4-7-1-15,-4 5-5 0,4-3 7 0,5 2 8 0,3-2-10 16,-6 2-3-16,-4-4 2 0,0 4-10 0,-6-2 13 16,-2 5 4-16,-4-2 4 0,-5 3-14 0,-3-1 16 15,-2 1-10-15,-3 1 10 0,0-1 10 0,-7 1-7 0,-1 0-1 0,0 0-8 16,1-3-10-16,-5 3 4 0,4-1 4 15,2-3-6-15,0 4 4 0,3-6-4 0,1 4-12 0,-2-1 10 16,3 1 12-16,0-1-12 0,-5-2 6 0,0 5-2 16,-4-2-15-16,-1 1 8 0,-2-1 21 0,-6 0-15 15,0 1-7-15,-1 1 9 0,-5-2-4 0,0 2 6 0,-2 0 1 16,0 2-2-16,-5-2-30 0,-2 0 31 0,1 1 5 16,-2-2-8-16,-3 2-3 0,1-2 5 0,-4 1-9 0,1 0 11 15,-5 0 7-15,0 1-7 0,-2-1-5 16,-1 2 5-16,-1-2 4 0,-5 2-8 0,0-2 13 0,-3 1-14 15,-2-1 6-15,1 0-8 0,-2 0 11 0,1 0-8 16,-1 0-4-16,1 0 3 0,0 0-3 0,-4 2 3 0,4-2-9 16,-2 0 12-16,-1 0-8 0,1 3 6 0,0-3-4 15,-2 2 4-15,0-2-6 0,0 0 7 0,0 1 3 16,0-1-7-16,0 0-1 0,0 2 0 0,0-2 6 0,0 1-3 16,0 0-1-16,0-1-1 0,0 0 9 0,0 0-9 15,0 3 4-15,0-3-2 0,0 4 6 0,0-3-13 16,0 4 16-16,0 1-8 0,4 2-6 0,-4 1 7 0,1 1 2 15,2 2-2-15,0 5-7 0,1-2 12 0,-1 5-9 16,2 0 4-16,-4 2 5 0,3 2 1 0,0 3-1 0,-3-1 5 16,3 4-26-16,-4 2 34 0,2 4-36 0,0 1 40 15,-1 0-41-15,-2 0 29 0,1 4-34 0,-2-2 33 16,2 0-6-16,0-1-4 0,-2 1 4 0,2 0-7 16,-4 0 5-16,4 1 4 0,0-2 0 0,-1 2 3 0,-2 5-4 15,2-4 9-15,1 4-2 0,0-1 6 0,0 5 4 16,-2-2-9-16,0-6 1 0,2 5-3 0,0 0 2 15,0 5-4-15,0-1 4 0,-1 5-10 0,1-3-3 0,1 3 6 16,-1 6 3-16,2-1-3 0,-2-1 6 0,-2-4-4 16,2-1-5-16,2-5 1 0,-2 2 5 0,0-3-3 15,0-3-2-15,0-1-3 0,2-3-5 0,-2-1 5 0,1-2-4 16,-1 0 9-16,0-5-5 0,0-3 6 0,0 3-11 16,3-4 5-16,-3 0 5 0,1-3-5 0,3 2 5 0,-4-1-3 15,0-3-4-15,0 0-5 0,2 4 10 0,-2-4 1 16,2-1-2-16,-2 4 3 0,1-2-8 0,1-1 1 15,2 5 3-15,0 0 0 0,-4-6 3 0,4 1-5 0,-4 2 4 16,1 0-9-16,1 3 9 0,0 0 4 0,0-5-5 16,-2 7 2-16,3 0-5 0,-3 6 0 0,5-8 2 15,-4 4 3-15,2-6-3 0,2 2-4 0,-4-4 2 0,3 1 2 16,-4-5 2-16,4-3-1 0,-1-1-9 0,-3-2 2 16,3 1 2-16,0-6 0 0,-2 3 7 0,-1-3-9 15,0-2 6-15,0 1-5 0,0-2 6 0,0-2 2 0,0 3-6 16,-1-2 5-16,1 0-7 0,0 0 2 0,-2 3 1 15,2-1 0-15,-1 2 0 0,-2-2 0 0,6 2 2 0,-3 1-4 16,-3-1-3-16,3-1 13 0,-2 0-11 0,2-3 4 16,0 2 0-16,0-4 0 0,-1 2-3 0,1-1 2 15,-4-2 1-15,4 0-8 0,0 0 5 0,0-1 0 16,0 0 4-16,-4-2-4 0,4 1 11 0,-1-1-4 0,-2 0 6 16,1 0 2-16,-1 0 10 0,2 4-5 0,-7-3 4 15,1 2-4-15,-1 1-1 0,-7-3 2 0,5 6-5 16,-9-4-2-16,-4 2-12 0,5 0 11 0,-4 0-14 0,-1 0 11 15,-1-1-4-15,-3 2-5 0,3 1 2 0,-4 0-3 16,-1-2 4-16,-4 1-2 0,-2-3 7 0,-6 4-7 0,1-1-2 16,-7-1 1-16,1 0 4 0,-2 0 3 0,-1-2-1 15,-3-1-2-15,-1-1 5 0,-3 1-5 0,1-2 6 16,-2 2 0-16,2-4 2 0,-7 4-1 0,4-2 1 0,-3 1-4 16,-2 0-5-16,3 1 4 0,2 0 0 0,5 0-1 15,-7-1 0-15,6-1-8 0,2 3-3 0,-1-1 4 16,0 1-1-16,2-1 1 0,-11-1-7 0,7 1 2 0,-4-2-2 15,0 5 5-15,-1-4-3 0,0 0 4 0,1-1 0 16,1 0 11-16,-2 1-10 0,-3-2 3 0,5 1 1 16,-4-1-3-16,1 0 6 0,3-2-2 0,-4 1-6 0,4 2-6 15,-2-2 12-15,-2 2 0 0,1-1-4 0,4 1 5 16,5-2 1-16,3 2-10 0,-4 0 11 0,5 0-10 16,2 0 2-16,-1 0-2 0,3 2 1 0,-4-2-2 0,-5 0 1 15,1 0 1-15,2 1-7 0,-4-1 6 0,2 0-4 16,-1 0-1-16,0 0 0 0,-1 0-2 0,-1 2-2 15,-2-2 1-15,0 0 6 0,0-2-3 0,-3 2 7 0,1 0-1 16,4 0 3-16,-5-1-2 0,5-1 2 0,-4-1-1 16,6-2-2-16,-6 4 11 0,4-3-5 0,3 2 1 15,4 0-2-15,0-2 4 0,6 1 1 0,0 0-4 0,-2 1 6 16,6 1-10-16,-5-3-1 0,5 1-1 0,-6 0 0 16,-1 0-9-16,2 1 11 0,-2-1 3 0,0 3-2 15,5 0 3-15,-2-2 1 0,-2 0-2 0,7-1 0 0,-7 3 6 0,7 0-9 16,-5-1 3-16,3-3-5 0,1 1 1 15,1 3 3-15,-2-1 0 0,2-3 3 0,1 3 5 0,3-1-7 16,-4 1 5-16,5-3 2 0,-1 1 2 0,2-1-4 16,1 2 4-16,-2 0-2 0,5 0-5 0,-3-1 8 15,5 2-13-15,-5-1 7 0,0 0-1 0,5 1-2 0,-2-1-2 16,0 0-1-16,1-2 0 0,-1 4 1 0,2-2 7 16,0 2-8-16,-1-3-2 0,1 1-5 0,2 0 12 15,-1 2-2-15,4-1-4 0,1 1 3 0,4 0 1 0,-6 0 1 16,6 0-1-16,-7 0 6 0,1 0-15 0,-3 0 5 15,0 0 2-15,-3 0-1 0,1 0-4 0,4 0-2 16,-6 0 3-16,7 0 1 0,-6 0 4 0,6 0-5 0,-3-2 4 16,1 2-5-16,-1 0 4 0,2-3 2 0,-4 3-3 15,4 0-3-15,0-2 4 0,-4 2 5 0,4 0-5 16,-4 0-1-16,4 0-2 0,-1 0 3 0,0 0-1 0,0-1 2 16,-1 1-2-16,4-2-5 0,-3 0 4 0,-1 1 4 15,3-1 2-15,-3 1-5 0,1-3 3 0,2 4-2 16,-3 0-1-16,3-1 3 0,-1 1-1 0,4-2 3 0,-4-2-8 15,3 4 4-15,1-2 2 0,3-2 0 0,1 0 1 16,-1 4-2-16,-2-4 2 0,4 3-5 0,1-2 5 0,-2 2 0 16,4-2-5-16,-2 3 2 0,1-1-1 0,1-3 4 15,0 1-6-15,0 3 5 0,0-3-5 0,-2 3 4 16,0 0 1-16,3-2-3 0,-5 2 2 0,1 0-6 0,1 2 10 16,-3-2-10-16,2 0 8 0,-4 3-8 0,2-1 4 15,-1-1-1-15,-2 1 1 0,0 1 2 0,-3 0-6 16,4-2 11-16,-2 3-7 0,-4 0 3 0,2-4 1 0,-1 3 4 15,2-2-7-15,-2-1 1 0,0 2 2 0,-4-2-1 16,11 2 1-16,-1-4 0 0,-1 4-5 0,5 0-2 16,-1 0-2-16,-1 0 2 0,4 1 2 0,-7 1-4 0,2 0 0 15,-6 1 2-15,2-3 0 0,-5 4 3 0,1 1 3 16,-2-2 1-16,2 1-10 0,0 1 2 0,-1-2 2 16,0 1-3-16,0 1 4 0,-3-3-2 0,1 1 3 0,1 0-4 15,-1-2 4-15,2 0-4 0,-4-1 2 0,3 0 2 16,1-2-5-16,1 3 5 0,-1-3-1 0,6 2 2 15,-4-2-1-15,1 0 2 0,3 0 2 0,0 0-4 0,1 0 8 16,2 0-4-16,1-2-2 0,0 2 3 0,0-3-4 16,3 3-2-16,0-2 5 0,-1 0-4 0,5-1 1 15,-4 2-4-15,5 1 3 0,-3-2 1 0,3 0 4 0,2-1 7 16,-1 3-16-16,1 0 11 0,-4-1-6 0,2 1 1 16,3-2 3-16,-3 0-3 0,0 1-1 0,3-1-4 0,-3 1 9 15,0-2-4-15,3 2-2 0,-1 0 4 0,-1-3 4 16,4 2-8-16,-4 1 4 0,2 0-1 0,-1-3 2 15,1 3-5-15,-2-2 5 0,2-1-2 0,3 1-5 0,-2 1 4 16,-2-2 0-16,0-1-3 0,3 0 3 0,-3 0 0 16,0 2 5-16,1-1-11 0,-1 0 6 0,0-1 1 0,0-1-6 15,1 2 3-15,0-2 0 0,-1 2-1 0,0-2-7 16,0-4 14-16,1 0-7 0,-1 2-1 0,0 0 3 16,0-4 1-16,3 0-1 0,-1 2 1 0,-2-3-2 15,2 3-2-15,1-3-4 0,1 4 8 0,0-3-8 16,0 3-2-16,0 2 0 0,0-1 4 0,0 2-4 0,1 1-4 15,-1-1 2-15,2 2-8 0,-2 0 5 0,2 2 2 16,-2-1-8-16,0 1-3 0,0-1 3 0,0 3 0 0,0 0 1 16,0 0-7-16,2 0-9 0,-4-4-13 0,4 4 2 15,-2 0-11-15,7-1 18 0,-7-4-53 0,4 5 4 16,-4-2-10-16,-4 2-21 0</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26T09:48:34.724"/>
    </inkml:context>
    <inkml:brush xml:id="br0">
      <inkml:brushProperty name="width" value="0.05292" units="cm"/>
      <inkml:brushProperty name="height" value="0.05292" units="cm"/>
      <inkml:brushProperty name="color" value="#FF0000"/>
    </inkml:brush>
  </inkml:definitions>
  <inkml:trace contextRef="#ctx0" brushRef="#br0">7069 8818 984 0,'0'-2'10'0,"-3"-1"18"16,6-1 6-16,-6 3 13 0,0 4-31 0,-1-5 37 15,1 6-26-15,0-4 41 0,-2 4-41 0,-7-5-15 0,5 3-6 16,-4-3-9-16,7 2 32 0,-5-2-40 0,7 1 31 0,-11-1-40 16,11 2 35-16,-1-2 1 0,3 2-8 0,-4-2 3 0,4 1 24 15,0 0-8-15,0 0-6 0,0 0-5 16,0 0 10-16,0 0-1 0,0 0 1 0,0 0-4 16,0 0 2-16,0 0-2 0,0 0-4 0,0 0 0 0,-24-15-3 15,0 4-10 16,6 6-9 1,18 5-17-32,0 0 9 15,0 41-4 17,48 46 33-1,37 18-14 0,-85-105-19-15,103 91 26-16,-16-15 1 31,-49-58 10-15,-38-18-5-1,0 0 14-15,0 0 5 16,0 0-12-16,0 0-3 0,0 0 10 0,106 3-7 15,-97-8-8-15,3 2-3 0,3-3 1 0,0-1-11 0,0 2-3 16,0-3 9-16,3 1-4 0,-3 1-4 0,3 0 2 16,1-3 1-16,-4 0-4 0,3 1 3 0,2 4 3 0,-4-2 2 15,7 1-8-15,-2 2 2 0,-3 0 1 0,2 1 1 16,-1 2-12-16,-3 0 13 0,-1 0-5 0,6-2 0 16,-7 2 2-16,6-3-1 0,-2 2 2 0,5-1-4 0,-5 0 11 15,10 0-11-15,-1 2-3 0,0-4 3 0,0 4 2 16,1-2 0-16,-4 0 0 0,3 2 3 0,-1-2-1 15,2-1-8-15,-4 2 7 0,3 2-3 0,3-2 3 16,-3 1-4-16,0 0 0 0,-2-3 4 0,4 3-2 0,-4 0 2 16,4-2 4-16,-1 0-10 0,-1 1 8 0,0-2-1 15,6 0-1-15,-3-1-1 0,-1 1 3 0,0-4 0 0,1 6-2 16,-1-4 10-16,2 0-13 0,-2 2 5 0,-1 1-7 16,-1-4 5-16,-3 6-1 0,1 0 3 0,-2-2-1 15,1 2-9-15,-2 0 7 0,-2 2-3 0,-2-2 4 0,1 0-2 16,-1 0-5-16,-3 3 0 0,3-2 7 0,-3-1 5 15,0 4-2-15,3-4 0 0,-3 1-2 0,0 1 0 0,3 3-1 16,1-2 7-16,-1-1-7 0,1-2-2 0,1 0-6 16,-2 0 7-16,3 0 7 0,-3 0-14 0,5 0 14 15,-4 0-1-15,2 0-8 0,1 1 7 0,-3 1 8 16,1-2-6-16,0 0-6 0,-5-2 12 0,-2 1-6 0,1 1-11 16,-1 0 5-16,1 0 5 0,-2 0-7 0,1 0-2 15,-2 0 10-15,4 1-11 0,1 1 0 0,-1 3 0 16,2-5 2-16,-1 1-4 0,-1-1-3 0,4 2 3 15,-1-2 2-15,2 2 2 0,1 0 0 0,1-2 4 0,2-2-2 16,2-2 1-16,2 6 1 0,-2-4 2 0,1 1-8 16,1-2 4-16,-1-1 4 0,0 3 3 0,-2-1-9 0,1 4-2 15,-1-4 9-15,-1 2-3 0,2 0 1 0,-4 2 0 16,2-2-8-16,-3 0-2 0,3 3 12 0,-4-3-4 16,0 2 0-16,-3-4-1 0,1 4-1 0,1 1-2 0,-4-3 7 15,3 1 8-15,-3-1-8 0,2 0-1 0,-1 0-5 16,1 4 1-16,-1-6 7 0,-3 0 3 0,4 1-16 0,-2 1 1 15,1-5 3-15,1 2 6 0,-1 3-3 0,3-5-1 16,-3 2 1-16,1-1-3 0,2 3 14 0,-3-3-15 16,1 0 5-16,-2 4-3 0,-3-4 3 0,4 3 5 0,-4-2-7 15,3 1 2-15,-3 2-2 0,2 0 1 0,1 0 2 16,-1-2 0-16,0 1 1 0,1 1-6 0,0-2 3 16,4 2 1-16,-5-3 3 0,5 0 4 0,-4 3-3 0,3 0-4 15,-3-2 5-15,3-1-1 0,-4 0-7 0,2 3 3 16,-1-2-4-16,0 2 7 0,-3 0-2 0,3-3-6 15,0 3 0-15,-3 3 4 0,3-3 5 0,-2 5-2 0,-2-3-1 16,4-2-6-16,-3 1 1 0,-2 1 5 0,1-2 3 16,-5 3-2-16,1-2-5 0,-1-1-4 0,-3 4 6 0,3-3-2 15,-4 1 8-15,5 0-6 0,1 1 0 0,2-3 4 16,2 3-4-16,3-1 7 0,-1-2-2 0,5 3-2 16,-4-2-9-16,3 1 7 0,4 0-4 0,-5-1-7 0,-1 0 10 15,1 0-1-15,1 4-4 0,1-5 5 0,-1 5 0 16,-1 0-4-16,1-2 6 0,0 4 2 0,0-4-7 15,-3 1 0-15,1 0 0 0,-4 5-5 0,2-5 3 16,-1 0 6-16,-1 0 0 0,0-2-2 0,-3-1 0 0,3 4 1 16,-2-5 2-16,-1 0 5 0,0 0-3 0,-1 0-3 0,-1 0-1 15,2 0-5-15,-3 0 10 0,-1 0-6 0,2 0 1 16,-1 0 1-16,0 0-3 0,-1 0 2 0,2 0-4 16,-1 0 2-16,0 0 0 0,-1 0 4 0,2 0-5 15,2-5 5-15,-1 5-5 0,2-1 6 0,-1-1 1 0,3-6-2 16,0 6 3-16,0-6-4 0,0 1 2 0,-3 1-15 15,3-2 26-15,-2 0-14 0,-1-2-5 0,2 7 12 16,-3-5-10-16,2 3 14 0,-1-3-11 0,-3 0 12 0,4 5-20 16,-5-2 8-16,1-2 7 0,0 4-7 0,-1-2 1 15,-3 2-11-15,1-2 12 0,-1 3-4 0,1-2 2 16,-2 4 2-16,1-2-2 0,-2 0 0 0,0 0 1 0,1 2 8 16,1-4-14-16,-2 7-9 0,3-6-8 0,-2 6-14 15,1-6-19-15,2 7-4 0,1-5-29 0,-1 4-18 16,5-5 19-16,0-4-54 0,-1 3-7 0</inkml:trace>
  <inkml:trace contextRef="#ctx0" brushRef="#br0" timeOffset="9785.99">13432 13991 1206 0,'0'0'32'16,"0"0"11"-16,0 0-38 15,0 0 34-15,0 0 1 0,0 0-23 16,0 0 23-16,0 0 20 0,0 0-2 16,0 0 1-16,0 0 9 0,0 0-7 0,0 0 2 15,0 0 6-15,0 0 2 0,0 0 17 0,0 0 2 0,0 0-4 16,0 0-15-16,0 0 14 0,0 0-5 0,0 0 3 16,0 0 1-16,0 0-27 0,0 0-12 0,0 0 3 0,0 0-2 15,0 0-18-15,0 0-9 0,0 0 2 16,18-6-4-16,-18 6-33 15,18-3 5 1,-18 3-5 0,30 17 24-1,70 93-17 1,-40-30 10 0,-48-60 5-16,0 0-11 0,0 1 9 0,-1-3 0 15,0 0 4-15,-2-4-3 0,1-1-5 0,0-2 3 16,-2-2-6-16,-2 0 8 0,-1-3-7 0,-5-6-18 31,14-2 33-15,-14 2 7-1,0 0-4 1,28-25-7 0,58-51-4 15,-28 24 3-31,-40 36-9 15,1 0-2-15,5-3 1 0,0-1 8 0,2-1-3 0,0 0-7 16,3-3 5-16,0 0-1 0,1 1 3 0,4-4-2 16,1 5-5-16,-2-3-6 0,2 3 8 0,2 0-3 0,-6 1-4 15,2 2 6-15,-3-1 2 0,-5 2-3 0,-2 0 3 16,-5 7 4-16,-2-2-10 0,-2 5 14 0,-4 0-3 16,-2 1-2-16,-1 3-4 0,-3 1-3 0,-2 0-2 0,0-1-1 0,-2 4 3 15,1-1-8-15,-2 0-2 0,-1 2-13 16,2-1-5-16,0 0-11 0,0 2 2 0,-2-2-16 15,2-1-7-15,0 1-22 0,-7-2-5 0,7-1 3 0,-6 1-18 16,8 0-10-16,-4 0-32 0,8 0-33 0,-3-6-13 0</inkml:trace>
  <inkml:trace contextRef="#ctx0" brushRef="#br0" timeOffset="11002.99">13616 14939 1132 0,'2'-4'17'0,"2"0"-23"0,-2-2 44 16,1 6-22-16,-3 6 8 0,0-7 25 0,4 8 4 16,-4-9 13-16,0 6-14 0,0-6 44 0,3 4-32 0,-6-4 29 15,6-3-2-15,-3 5-13 0,0-5-4 0,0 6-10 16,0-7 3-16,0 9-15 0,5-6-5 0,-4 6-13 0,1-6-5 15,2 8-5-15,-4-5-8 0,3 0 5 0,-1 1-13 0,1-1-5 16,-3-1-6-16,1 2 4 0,1-2-4 16,-2 1-7-16,1 0 8 0,-1 1-5 0,0-1 6 15,3 3-1-15,0-2 2 0,0 4-4 0,2-2 9 0,2 3 3 16,-1 0-1-16,1 1 2 0,3 1-8 0,-3 0 3 0,0-1-1 16,4 4 3-16,-2-4-3 0,0 2-3 0,3 3-1 15,-3-1 2-15,2 2 9 0,0-4-3 0,-2 2-1 16,2-1 1-16,1 5-4 0,-3-7 3 0,1 0 1 15,0 2-9-15,1 1-2 0,-3-3-3 0,1 2 8 16,-2-6-2-16,1-1 5 0,-1 3-3 0,-5 1-1 0,5-6 3 16,-4-4-4-16,-1 3 3 0,2 3-3 0,-4-3 1 0,2-3 3 15,-1 3-2-15,-1 0-1 0,0 2 0 0,0-2 7 16,0 0-3-16,3 0-6 0,-3 0 3 0,0 0-6 16,0 0 4-16,2 0 1 0,-1 0 0 0,-1 0 0 15,2 0-2-15,-1 0 15 0,2 0-13 0,-3-2 5 0,3 2 0 16,-1-3 2-16,2 1 2 0,2-1-5 0,-1-3 8 0,6-4-9 15,0 2 7-15,2 3-3 0,2-5 2 16,3-5-4-16,-1 4-5 0,4 1 9 0,-2-4-11 0,-2 2 1 16,1 0 2-16,-3 0 1 0,4-4-4 0,-1 2 4 15,0 0 1-15,3 2-8 0,3-2 10 0,0 1 0 16,7-2-2-16,-1 2-8 0,-3 1-1 0,2 1 10 0,1-4-2 16,-2 3 1-16,-1 0-1 0,3 2-4 0,0 1 4 15,-4-1-3-15,-1 2 8 0,2 3-15 0,-7-1-2 16,0 1 2-16,-5 3-7 0,-1-1 2 0,-1 1-6 0,-2-1 0 0,-1 3-4 15,2-2-2-15,-3 1 2 0,0 1-5 16,2-2 0-16,-2 5-5 0,-5-4 0 0,8 2 8 16,-6 1-8-16,3-2-3 0,-6 5 4 0,6-2-4 0,-1-1 3 15,-1 1-9-15,2-3-7 0,-3 5-5 0,3-3 1 0,-1 2 3 16,1-4-17-16,-3 2-12 0,4-3-5 0,-4-4 26 16,7 5-30-16,-8-7 2 0,1 4-29 0,1-2-29 15</inkml:trace>
  <inkml:trace contextRef="#ctx0" brushRef="#br0" timeOffset="23409.11">12561 2499 1408 0,'-11'-5'-27'0,"11"1"56"0,-9 2-29 16,9 2 15-16,-13-2 6 0,13 2 0 0,-6-1 7 16,6 1 2-16,4-2 37 0,-4 1-47 0,9-1 35 0,-9-3-17 15,2 2-1-15,-2 0 0 0,3-1-9 0,-6-2 2 0,9 4-4 16,-9-3 2-16,3 2 0 0,-5-2 6 0,5 4-3 16,-3-4 2-16,3 3 7 0,0-1-1 0,-4 1-5 0,1-1-10 15,3 3 0-15,-5 0-1 0,5-2 6 0,0 1-1 0,-3 1-3 16,-1 0-1-16,2-3-1 0,-1 6-3 0,-1-6 0 0,-2 3-3 15,3 3-7-15,-5-3 1 0,1 0 1 0,1-3-6 0,-3 3-5 16,2 0 13-16,-4 0-8 0,4 0-4 0,-7-2 4 0,2 0-6 16,0 1-2-16,-4 1 6 0,1-3 4 15,3 3-15-15,-5 0 7 0,2-2-3 0,0 4-3 16,0-2 11-16,0 0-6 0,-1 0 0 0,1 4-2 0,-1 0 7 16,-1-1-6-16,-1 0 7 0,1 4-1 0,-5-3-7 15,4 4 3-15,-4 0-3 0,-1 0 1 0,-1-2 1 16,2 3 1-16,-2 1-1 0,0-4-3 0,0 4 8 0,4 0 0 15,-4 0-1-15,2-1 0 0,0 3 0 0,-2-1 2 16,4-1-1-16,-1 2-3 0,-1-1-2 0,2 0-2 0,1 2 6 16,-1 1-10-16,4-1 9 0,-3 2-12 0,0 1 6 0,3 0 9 15,-2 2-6-15,3-2 4 0,0 3-5 16,0-2 3-16,4 1-3 0,-2 2 8 0,2-2-5 0,1 1-3 16,1-3 1-16,2 4 0 0,-1-3-1 0,4 2 4 15,-1 2-5-15,-2 0 6 0,5 0 1 0,-1-5-4 16,0 4-2-16,0-4 5 0,3 7 0 0,-4-4-2 0,4-1 8 15,0 3-8-15,0 3-5 0,4-1 5 0,-1 3 5 16,0-5-8-16,0 6-3 0,-1-4 8 0,5-2-7 0,1-2 4 16,-1-1 0-16,1 1 0 0,-1-3-1 0,2 3 2 15,0-3 2-15,0-3 0 0,1 3-4 0,-2-3-1 16,3 3 5-16,-4-2-6 0,2 3 0 0,0-1-1 16,0-1 6-16,0 3-6 0,3 1 13 0,-5-1-11 15,4 1 5-15,-2-3 0 0,1 5 4 0,2-5-4 0,0 4-7 16,0-1 5-16,2-4-1 0,-2 3 12 0,1-2-10 15,2 2 1-15,2-5 3 0,-2 2 6 0,3-1 6 0,-3-1-5 16,3 0-6-16,1-1-5 0,1 0 9 0,-1 1-3 16,0-2-6-16,-2 1 1 0,5 0 3 0,-4-2-2 0,2 2 0 15,-1-1 3-15,-1 0-4 0,0-1 5 0,0 0-6 16,0 0 3-16,1-2-6 0,-1 1 2 0,-1-1 5 16,0-1-3-16,1 1 2 0,1-3-5 0,1 3 16 0,2-3-7 15,-1 1 1-15,-2 2 0 0,4-5-4 0,-1 2-2 16,-2 0 1-16,2-2 6 0,2 1-9 0,-2 0 3 0,-2 0-6 15,1-2 8-15,-3 1-8 0,4 1 10 0,-3-2-4 16,4 1-3-16,-2-2-4 0,2 1 0 0,-1-1 6 16,3 2-10-16,1-2 12 0,-4 1-8 0,6 0-2 15,-8-1 11-15,8 4-5 0,-5-5 1 0,-2 0 0 16,3 3-1-16,0-3-5 0,3 0 3 0,-3 0 4 0,4-3-10 16,-4 3 11-16,2 0-3 0,4 0 1 0,-5-5 2 15,5 4-2-15,-4 1-2 0,2-2-3 0,-1 0 2 16,0-2 1-16,2 1-3 0,0-1 3 0,-3-2-1 0,1 3 4 15,3-2-3-15,-2 1 1 0,-2-1-1 0,1 2-3 16,-1-2 1-16,0 0 0 0,4 2 1 0,-5-3 0 0,1 1-3 16,2-2 2-16,-4 0 2 0,3 2-2 0,0 0 8 15,-2 0-6-15,-1-2-1 0,2 2-4 0,-2 0 6 16,2-2 2-16,-3 1-6 0,3-1 5 0,-2 1-3 0,3-1-5 16,-2 0 4-16,-1-1 7 0,0 0-7 0,2 0 7 15,-1-1-6-15,2 1 6 0,-2-1-9 0,-6-1 12 16,3 2-5-16,-7 0-7 0,3 0 1 0,-2-2-3 0,1 3 7 15,-1-1-14-15,5 0 13 0,-3-3-8 0,3 5 5 0,-1-2 3 16,-1 0 0-16,-1 0 2 0,-1 1-1 16,-1-1 3-16,-1-3-9 0,0 1 14 0,0 0-12 0,1-1 6 15,4-3-5-15,-2-1-3 0,-2 0 4 0,2-4 6 16,-1 2-3-16,1 3-6 0,1-4 7 0,-7-1-7 16,2 2 5-16,0 3-2 0,-3-2 2 0,-2-1 1 0,0 3-1 0,-5 1 0 15,2-3-2-15,-1 1 3 0,-1 1 3 16,-2-1 0-16,0-1-5 0,-4-1-1 0,6 0 4 0,-6-4 0 15,2 3 2-15,0-6 4 0,-2 2-1 0,0-3 2 16,-2-1 5-16,1 0 3 0,-3-3 7 0,0 5 2 16,1-4 7-16,0 6 1 0,-5-3-7 0,1 6 7 0,2-4-2 15,0 7 5-15,-7-2-20 0,5-2 6 0,-6-1-1 16,0 4 0-16,1-3 3 0,0-1-7 0,-7 0-6 16,4 2-1-16,-1 1 14 0,-1-3-11 0,1 6-9 0,0-6 2 15,-5 4 0-15,4-1 0 0,-4 3-4 0,3-3-5 16,-3-1 6-16,4 3 1 0,-1 0 6 0,2 1 2 15,3 0 3-15,0-1-3 0,3 4 9 0,-1-5 1 16,5 7-4-16,-2-4-3 0,-2 3 3 0,1-4-14 0,-2 4 0 16,-3-1 5-16,3 4-2 0,-3-1 3 0,-3 0-2 15,1 0-1-15,-1 1-3 0,3 0 5 0,-2 2-3 0,5-2-1 16,-4 2-8-16,2 0 4 0,-1-1-8 0,1 2 2 16,-2-1 6-16,1 1-2 0,-2-1-2 0,0 4-4 0,0-4 8 15,0 1-11-15,-3 0 10 0,3 0-3 0,-3 3-3 16,3-3 2-16,-4 2 5 0,-1-2-4 0,-2 2 0 15,-1 1 3-15,2-1-9 0,-4 1 6 0,-2-1-1 16,1 2-6-16,0-3 5 0,-1 2 4 0,-2 0-3 0,1 2-6 16,-2-2 10-16,2 0-2 0,-1 1-5 0,5 1-2 15,-4-3 3-15,2 2-4 0,2 0 7 0,3 1 0 16,-1-3 3-16,2 1-7 0,1 4 6 0,-2-2 1 0,4 3-5 16,-2-3-3-16,1 2-16 0,1 4-3 0,-2-2-16 15,-2 6-3-15,0-1-6 0,0 2-11 0,2-1-19 16,-5 0-17-16,3 6 7 0,-6-7-29 0,6 4-6 0,-4-2-20 15,-1 3-24-15,7 0-28 0,-4 1-23 0,9-2-17 16,-2-5 0-16,7 6-5 0</inkml:trace>
  <inkml:trace contextRef="#ctx0" brushRef="#br0" timeOffset="30775.04">10873 13826 1058 0,'2'-8'-4'0,"-2"3"3"0,0-3 23 0,2-3 2 15,-2 3-1-15,2 1-1 0,0-1 10 0,-2 1-14 0,3 3 37 16,-3-3-33-16,0 1 19 0,3 3-31 0,-3 0 13 15,-3 0 22-15,6-2-12 0,-6-1 22 0,0 3-31 0,1 0 42 16,2-1-34-16,-2-2 44 0,0 3-4 0,0-2-20 16,-2 5 13-16,4-5-2 0,0 0-6 0,-1 4 2 0,1-3-9 15,-2 2-1-15,2-2-2 0,-2 0-1 0,-2 2-11 0,3-2-5 16,-3 1 13-16,2 6-10 0,0-6-3 16,-1 6-8-16,0-2-9 0,0 0 5 0,0 1-8 15,0 1 6-15,0 2-14 0,1-5-3 0,-3 2 8 0,-1 0-11 16,-2-2 0-16,-1 5-3 0,-1 2 7 0,-4 1-3 15,-1 0-1-15,0 2-1 0,-1 2 1 0,1-2 1 16,-1 8 9-16,-1-5-5 0,2-3 4 0,3 3-8 0,-5 1 5 16,2 1 2-16,-1-2-5 0,1 0 3 0,-2-1-5 15,1 3 3-15,1 0-6 0,3 0 7 0,-2 0-2 16,3-2 1-16,0 0-6 0,4 4 9 0,-1 0-10 0,-1 3-4 16,0-1 10-16,3 2-4 0,0 2-2 0,-1 0-4 15,4 1 8-15,0 2-10 0,-2 2 10 0,5-4-6 16,-4 5 6-16,4-2 3 0,0-1 1 0,0 3 3 0,4-2-2 15,-2-2 0-15,1-1 4 0,-2-1 7 0,2-2-13 16,-1 2 2-16,2-4 0 0,-1 2 3 0,0-6-1 16,0 4 0-16,3-1-5 0,-3 1 1 0,2-4 5 0,-1 3-3 15,2 1-3-15,0-2 1 0,-1 2-4 0,2 0 8 16,1-1-4-16,-1 3 1 0,1 0 0 0,-1-1-3 16,1-1 5-16,-1 2-3 0,1-1 7 0,-1-1-7 0,0-1 1 15,2-2 0-15,-4 2 1 0,4-2 2 0,-3 0-5 16,2-1-4-16,-1-3 3 0,-1 2 2 0,1 0-3 15,-1-3 11-15,2 1-9 0,-3 1 7 0,23 0 0 0,-16 1 1 16,-5 1-5-16,-1-2 0 0,3 0 3 0,0 4-8 16,-1 1 6-16,-1-3-7 0,-17-1 3 0,11-2 1 15,8-1 0-15,-1-3 0 0,1 8 1 0,-3-5-1 0,3 1 3 16,-3-1-8-16,-2 2 5 0,4 4-4 0,-2 0 9 16,1-4-3-16,-1 2-3 0,-4-3-5 0,3-1 3 0,0-2 10 15,-1 4-9-15,1-6 11 0,0 3-8 0,-2-4-5 16,1 2 5-16,2 0 2 0,-3 0-3 0,3-1-5 0,-3-1 9 15,1 2-13-15,4 2 9 0,-5 0 0 0,3 1 2 16,-1 0-2-16,-1 2 0 0,2-1 0 0,0-2-2 0,0 1 8 16,-2-3-6-16,1 0 1 0,-1 0-4 0,2 0 4 15,-3-3-1-15,2-2 2 0,-2 3 1 0,0-1-9 0,1-1 0 16,0-2 4-16,0 0 5 0,-1-1 0 0,1 3-1 16,-4-3-3-16,3 1 0 0,-1-1 5 0,-2 2-5 0,3-1 2 15,-3 1-1-15,1-3 3 0,1 0-3 0,2 1-2 16,-1-1 2-16,2 0-3 0,-1 0 8 0,5-1-1 15,-1 1-1-15,-1-5-5 0,2 1 7 0,0-2 6 0,-1 0-11 16,-1 2 11-16,2-4 2 0,0-1-1 0,0-3-3 16,2 1-2-16,-1-1-2 0,-2 0-2 0,3-3 9 0,0 0-7 15,2-3-4-15,-4-2 0 0,-1 2 3 0,3-1 1 16,-4-2-2-16,5 1 0 0,-6-1-6 0,0-5 6 0,0 5-3 16,-3 0-5-16,1 3 6 0,-2 0 0 0,0 4-2 15,-1-4 3-15,-2 5 1 0,1-3-5 0,0 0-2 0,-4-2 5 16,4-3-1-16,0 0-3 0,-4-2 6 0,2 2-6 15,-1 0-3-15,3 0 2 0,-4 0 8 0,2 3-10 16,-2-3 1-16,3 0-1 0,-1 0-8 0,0 0 5 16,-2 0 7-16,2 0-15 0,-1 0 1 0,-1 0 10 0,2 1-8 15,-2-1 11-15,1 2-1 0,1-2-1 0,-2 3-3 16,4 0 8-16,-3-1 0 0,-1 1-1 0,0 3 2 16,0-2-8-16,1-1 7 0,0 2-13 0,-1 1 2 0,-4-1 4 0,8 0-6 15,-3 1-1-15,0-4-3 0,0 0 2 16,1 2-2-16,-2-1 12 0,1-4-1 0,3-1 2 15,-4 5-7-15,1-7 5 0,-2 3 3 0,2-2-4 0,1 0 1 16,-3 4 0-16,1-5 2 0,-3 2-2 0,3-1 1 16,-4-1-3-16,2 2 4 0,0-2 0 0,0 2 0 0,-1-1-7 15,-1-2 2-15,-1 1 1 0,3 3 9 0,-3-3-4 16,3 4-3-16,-1-1 1 0,1-1-2 0,1 1-3 16,2 0 0-16,-1 1-9 0,2 4-2 0,2-5-8 0,-1 6-11 15,-2 0-16-15,1 1-17 0,-1 3-23 0,3 7-29 16,0-5-9-16,-4 2-58 0</inkml:trace>
  <inkml:trace contextRef="#ctx0" brushRef="#br0" timeOffset="31809.4">11709 13711 1025 0,'-7'-6'19'0,"3"-1"6"0,-2 1 15 0,-3 4-16 0,0-1 45 15,-1 0-33-15,1 1 12 0,-3-1 11 0,4 0-7 16,-6 0-6-16,3 3-6 0,-4-6 21 0,0 5-26 16,0-2 34-16,5 1-11 0,-4 2-3 0,1 0-11 15,2 0 4-15,2-4-5 0,0 5-3 0,-3-2-18 0,2 5-4 16,-2-4 0-16,1 5-5 0,1 1 0 0,-2-2-4 15,0 4-7-15,0 1-2 0,0 3 0 0,0 0 4 16,-3 3-1-16,3 0-1 0,-3 2-1 0,0 1 1 0,0 0-3 0,-3 2 2 16,3 0-1-16,-1 2 3 0,-2 3-3 15,1 1 1-15,1 2 1 0,-2 1-2 0,0 3 8 0,3-2 0 16,-3 0-1-16,3 3 0 0,0-1 4 0,0-1-2 16,-3 0-8-16,7 0 6 0,0-3-1 0,0 2-1 15,5-3-5-15,0 3 2 0,-1-2-6 0,7-2 0 16,0 1 8-16,0 0-2 0,0 0 8 0,4-1-4 0,-4 2 1 15,8-1 0-15,-4 0 6 0,2 0 0 0,3 0-2 16,-3 2-2-16,2-6-3 0,-1 3-2 0,-1-2 5 0,1-3-4 16,-2 2-5-16,1-4 0 0,-3-1 5 0,3-1-7 15,-2-3-3-15,-2-1 2 0,4-1 6 0,-5-2-6 16,4 2 5-16,-1-1-5 0,-2 2 1 0,4-2 5 16,-3 0 0-16,1 2-1 0,4-1 4 0,-5 1 3 0,4 3-3 15,-2-1 0-15,1 1 2 0,0 0-6 0,0 0 5 16,1 2-3-16,1 3-4 0,-1-6 0 0,2 2 5 0,-1-5 3 15,-1 1-8-15,2-5 7 0,-1 5-6 0,2-5-1 0,-4-2 0 16,5 1 4-16,-4-2-7 0,1 4-1 16,-1-1 5-16,2 2-4 0,-1-2 3 0,-1 2 10 0,1-2-10 15,1 2-4-15,-2-2 5 0,5-2 0 0,-6 1-2 16,4-2 6-16,-1 1 0 0,2 0-11 0,1 0 7 0,-3 0-1 16,3-3-4-16,0 4 7 0,-2-2-4 0,1 1-3 15,1-1 3-15,-2 1 3 0,2 1-2 0,0-5 7 16,0 4 0-16,-3-1-7 0,2 0 6 0,-2-2-1 0,1-3-3 0,1 0 2 15,-4 0 1-15,1-3-3 0,-1 3 3 16,2-2 9-16,0-2-9 0,-1-2-4 0,2 0 0 0,-1-1 2 16,3-1 0-16,0 0 1 0,2-5-3 0,-3-1-10 15,2 1 3-15,1 1 1 0,0-1-1 0,-4-4-8 0,4 2-1 16,-4 0-6-16,4 6 2 0,-5-2-2 0,1 2 9 16,-1 0 1-16,0-3-2 0,-1 1 8 0,-1-1-1 0,-1 3 5 15,2-7-1-15,-4 1 6 0,1-1-1 0,1-3-3 16,-1 1 4-16,-3 3-4 0,1-4 1 0,3 0 0 15,-4-3-2-15,2 2 6 0,-1 0-11 0,-1-3 5 16,2 1 1-16,-2 3 2 0,2-3 6 0,-3 1 5 0,-1 2 3 16,2-1-7-16,-4 1 6 0,4 1 6 0,-4 0-3 15,2-2-4-15,-1 3-8 0,-2-1 3 0,2-3-4 16,-1 0 1-16,0 3 1 0,0-3-2 0,0 0-8 0,-1-3 10 16,0 3 0-16,0-5-7 0,0 3 4 0,-1-2-5 15,2 0-2-15,-4-1-4 0,0-3 11 0,3 2-10 0,0-1 3 16,-3-1 0-16,0 3 0 0,0-3 4 0,3 1-4 0,-4 4 4 15,2 0-2-15,1 1-4 0,-4 2 4 16,2-2-2-16,3 7 3 0,-3-2-10 0,0 1-14 0,-1 0-12 16,2 4-5-16,-2-1-5 0,1 2-23 0,-2-4-24 15,1 3-35-15,0 0-6 0,3 0-2 0,-2-1-32 0,2 1-57 16</inkml:trace>
  <inkml:trace contextRef="#ctx0" brushRef="#br0" timeOffset="32842.76">12323 13747 1273 0,'-8'-5'-24'0,"2"-3"41"0,-1 6-14 15,-5-4 7-15,1 1 9 0,-2 0 23 0,2 0-7 0,2 2 11 16,-4-2 27-16,5 2-30 0,-5-4 18 0,8 4-1 16,-4 0-4-16,3-2-21 0,1 5 11 0,-3 0-10 15,5 0-3-15,-5 0-4 0,1 4-6 0,0-2-6 0,-1 3-5 16,-1 5 1-16,0-2-2 0,0 2-2 0,-1 2 2 15,-1 1-6-15,2 1 4 0,0 2 7 0,-3 2-6 16,2 4-5-16,-1-2 3 0,-1 4-1 0,3 0-4 0,0 2 4 16,-1 2 1-16,-2-2-11 0,4 4 10 0,1-2 5 15,1 1-4-15,1 0-1 0,-1 1 0 0,1 0-4 16,1 3 1-16,-3-6-2 0,5 5-3 0,1-1 1 16,-2-2-1-16,2 2 0 0,-1 0 5 0,2-2-2 0,0 2-1 15,2-4 5-15,-2 3-3 0,1-3 0 0,-1 0-7 0,3-1 10 16,-2 1-4-16,1 0-1 0,-2 0-4 15,0 2 4-15,0-6-1 0,3 3 0 0,-3 1 2 0,0-2-3 16,0-1 2-16,0-1 3 0,0-2-3 0,0 1 5 16,0-2-5-16,0-2-3 0,0-1 4 0,0-2 7 15,4 0-11-15,-4-3 2 0,2 3 1 0,0-2-8 0,0-2 13 16,0 0-2-16,-1-1-1 0,1 5-10 0,2-4 8 16,-2 2-1-16,1-3 2 0,1 0 3 0,-2 3-11 15,2 1 6-15,-1-4 3 0,2 3-1 0,-4-3-3 0,5 1-2 16,-3-3 6-16,-3 0-7 0,5-3 10 0,-1 0-5 15,-2-2-2-15,5-3 2 0,-4 1 1 0,2 3 0 0,-1-4-1 16,4 0 7-16,-1 0-9 0,-4 0 1 0,5 1 2 16,-1 1-3-16,-4 0 2 0,6-2 2 0,-3 3-3 15,2-3 0-15,-1 3 0 0,1-1 4 0,-1-1-3 0,1-1 3 16,-1 0 2-16,0-3-6 0,1 3 3 0,1 0 3 16,-2 0 1-16,2-2-1 0,1-2-2 0,-1 4 2 0,2 0-1 15,-2-2 7-15,2 0-6 0,1 2 0 0,-2-1 4 16,-1-3-2-16,2 4 8 0,-1-1-2 0,1-1-6 15,-2-4 0-15,-2 1 9 0,2-7-13 0,0 4 0 0,2-5 2 16,-4 1-1-16,2-8-6 0,-4 6 11 0,2 0-5 16,1-3-7-16,-2 2 10 0,-3 0-6 0,4-2 0 15,-4 1-3-15,2 1 3 0,1-9-11 0,-3 6 6 0,1-3 1 16,-1-2 2-16,2 1 0 0,-4-3 3 0,2-2-2 16,0 0-3-16,0 0 3 0,-3 1-3 0,2 1 2 15,-2-1-4-15,0-1 6 0,0 2-6 0,2-1 4 16,-4 0 2-16,2 2 4 0,0 0 1 0,-2-4-4 0,2 3 2 15,0 0-7-15,-3-1 7 0,3 3 1 0,-3-1-7 16,2-4-4-16,-2 1-3 0,1 1 3 0,-1-1-5 0,0-1-7 16,-1 1-17-16,-1 2-7 0,1-2 2 0,-1-1-12 15,2 7-7-15,-4-2-14 0,2 4-17 0,1-2-9 16,-1 3-18-16,-2 2 12 0,2 1-58 0,-2 0 0 0,2 6-35 16</inkml:trace>
  <inkml:trace contextRef="#ctx0" brushRef="#br0" timeOffset="33793.18">12950 13703 1256 0,'-3'-8'45'0,"3"-1"-15"0,-9 1 11 0,0 3 3 15,-3-1 17-15,6 5 15 0,-6-2 16 0,6 1 12 16,-7 2-44-16,5 0 20 0,2 0-11 0,-1-3 9 0,1 3-17 16,-2-1-7-16,5 1-13 0,-7-1-8 0,5-2 5 0,-2 3-3 15,2 0 5-15,-4 3-19 0,5-3 4 0,-4-3-5 16,-4 6 2-16,5-3-9 0,-2 0-9 0,-2 0 0 16,1 2-5-16,-2 3 3 0,0 5 5 0,-2 1-1 0,-1 3-10 15,-4 5 1-15,0 3 8 0,0 2 1 0,-3 5-12 16,7-3 13-16,-3 2-12 0,6 2 3 0,-2 2 4 15,3-1 0-15,0 2 1 0,4-1-5 0,-5 0 9 16,5 1-11-16,-4 0 3 0,5 0 3 0,-3 0-5 16,6 1 2-16,-5 0-3 0,4 0 9 0,1 1-2 0,-1 2-4 15,0-1 9-15,0 0-3 0,1 1 6 0,3 0-2 16,0-3-3-16,0 0-1 0,0 2 7 0,3-4 2 16,-3-1-7-16,4 4-7 0,2-7 0 0,-3 1 5 0,-1-2 2 15,2 3-4-15,1-6-4 0,1 2 2 0,-2 0 2 16,1-4 1-16,1 4 1 0,-3-5-5 0,1 2 0 0,2-1 2 15,-3 0 4-15,-1-1-2 0,5 1-3 0,-2 3 8 16,-2-6-6-16,4 2 4 0,-2-6-3 0,-2 4 2 0,0-4-9 16,1 5 7-16,0-8 2 0,-2-1-10 0,-2 2 7 15,0 2-5-15,3-3-1 0,-1 0-2 0,2 0 3 16,-4-6 3-16,8 2-10 0,-4 1 6 0,7-3 2 0,-5 0 2 16,1 1-3-16,-1-1 3 0,6-3 1 0,-3 2-4 15,-2 2 3-15,1-2 3 0,-2 0-6 0,6-1 4 16,-5 0-2-16,4 1-3 0,1 1 2 0,-1-3 0 0,3 0 2 15,-1 2-4-15,-2-1 0 0,4-1 2 0,0 0 2 0,-1-3 2 16,-1 2 0-16,4-2-4 0,-2-2 6 0,1 2-1 16,-2-2 1-16,-1 1 0 0,1-2 2 0,1-1-6 15,-2-1 8-15,2 1-5 0,-3-1 4 0,1-1-5 0,2-4 1 16,-1 4-3-16,1-3-1 0,-2 1 2 0,1-1-5 16,-2-3 6-16,1 0-6 0,-2 1 5 0,2-2-3 0,-2-1-6 15,-2 1 6-15,4-4-5 0,-2 4-5 0,2 0-2 16,-2 4 2-16,4-3-6 0,-4 3 1 0,0-6 6 0,2 4 0 15,-2-5-2-15,-2-1 7 0,-1-2 1 0,-1-1 2 16,-1-5-4-16,0 5 3 0,-1-7-3 0,0 1-8 16,-1-3 8-16,0 3-5 0,2-6 10 0,-5-1-8 0,1 0 1 15,-2-2 4-15,-2-1-1 0,2 3 6 0,-4-3-4 16,-1-3-5-16,-1 3 1 0,-3-1-3 0,0 0 5 0,2 3 3 16,-1 0 0-16,-3 3-4 0,0-2 6 0,-1 5 3 15,3 1-9-15,0 2 11 0,-1 2-5 0,-2 1-5 16,4 2-14-16,-4 1-10 0,3 3-22 0,-6 0-17 15,6 6-29-15,-4-5-18 0,2 6-30 0,7-4-25 0,-7 3-34 16</inkml:trace>
  <inkml:trace contextRef="#ctx0" brushRef="#br0" timeOffset="35725.99">27833 9104 696 0,'-6'0'-3'0,"1"0"1"16,-4-2 0-16</inkml:trace>
  <inkml:trace contextRef="#ctx0" brushRef="#br0" timeOffset="36194.7">27685 9054 952 0,'-3'-4'14'0,"0"-7"19"0,3 9 20 0,-3-3-25 15,6 1 48-15,-6 4-22 0,3-2 8 0,-1 4 12 16,-2-6 3-16,1 6-10 0,-1-8-5 0,3 2 40 16,-6 1-32-16,6-6 32 0,0 7 0 0,0-9 0 15,0 9-8-15,0-3-2 0,0 2-11 0,0 0-20 0,0 6-11 16,0-3-15-16,0 0-8 0,-1 0-13 0,1 3-8 16,0-3-9-16,-2 5-6 0,2-5-3 0,0 0-4 0,0 5 0 15,0 0 12-15,-3 3-6 0,2 3-1 0,-1 5 5 16,1-3 1-16,-4 2 11 0,2 2-3 0,-1 8 4 15,-1-2-8-15,1 10 4 0,1-3 1 0,-2 4-1 0,2 2-4 16,-1 6 6-16,2 0 1 0,1 0-1 0,-1 0-6 16,-2-2 4-16,2 1 4 0,1 1 0 0,-2 0-1 15,0 0-9-15,3-2 4 0,-2 1-1 0,-2-2 6 0,2-2-2 16,-3 3 0-16,1-4-2 0,0 1 3 0,-3 1 3 16,-1-4 0-16,5-1-2 0,-3 3-5 0,-1-4 2 15,2 0-2-15,-4-2-2 0,3 0 11 0,-3-2-12 0,1-1 6 16,-1-2 2-16,4 0-4 0,-5-1 5 0,5-5-5 15,-1 0 1-15,1-3-4 0,1-1 5 0,-4-5-7 16,8 0-1-16,-3 0 1 0,1-6-21 0,2 1-2 0,-2 0-12 16,-1-4-10-16,3 3-3 0,0-2-13 0,-5 2-17 15,2-2-8-15,-1 3-4 0,-4-5-20 0,8 8-5 16,-3-7-28-16,3-1 11 0,-3 0-26 0,-1 7-17 0</inkml:trace>
  <inkml:trace contextRef="#ctx0" brushRef="#br0" timeOffset="37578.16">27540 9106 1323 0,'3'-2'-31'0,"1"2"58"0,-2 2-27 15,-2-2 2-15,2 6 25 0,-2-6 16 0,4 0 3 0,-4 0 15 16,1 0 33-16,-1 0-42 0,4-3 35 0,0 3 7 15,1-5-20-15,0 5-6 0,1 0-4 0,5 0-19 16,-4-6 5-16,7 4-15 0,-4-6-8 0,7 3-5 16,-2-5 7-16,1 2-18 0,1-5 10 0,2 5 2 0,-2 1-10 15,1 1 3-15,0 1-3 0,2-1 1 0,-1 4-12 16,0 0 11-16,5 1-12 0,0 1 4 0,0 0 3 16,1 0-3-16,2 3 2 0,3-2-2 0,2 0 1 0,-3 3-2 15,3-2 8-15,-1 0-10 0,2 1 6 0,0-2 2 16,0-1 7-16,0 0-7 0,5 4 0 0,-4-4 2 15,2 1-10-15,-1-1 14 0,-4 0-12 0,-1 0 3 0,0 2-12 16,-2-2 7-16,2 2-4 0,0 1-2 0,-1-3 8 16,-1 3-7-16,2-1 1 0,-1-1 1 0,0 6 3 0,1-7-8 15,-4 0 11-15,-1 1 0 0,-1-2-11 0,0 1 5 16,-1 0 7-16,-5 0-8 0,1-5 0 0,-4 7 3 16,-1 1-4-16,-3-6-2 0,-2 3 11 0,-3 0-9 0,2-4-2 15,-5 6 5-15,-2-2 8 0,4-2-6 0,-4-1-2 16,3 3 6-16,0 2-7 0,-3-4 7 0,1-1-5 15,2 3-1-15,-2-5-7 0,-2 5 11 0,1 0-7 0,-1 0-3 16,0-1-2-16,5 2-1 0,-5-1 5 0,0-1-7 16,0 2 2-16,0-1-4 0,0 0 8 0,0 0-5 15,0 0 1-15,0 0 0 0,0 2 1 0,0 1 2 0,0-3 1 16,0 5-3-16,0 3 3 0,0-5-2 0,3 4 7 16,-3-3-1-16,1 7 1 0,4-5 0 0,1 0 1 15,-3-2 3-15,3 4-1 0,-2 3-4 0,1 2 3 0,1 4 0 16,1 3-1-16,-4 5-3 0,3 5 3 0,-1 1 3 15,1 3-6-15,-2 0 8 0,-1 3-4 0,3 2 0 16,-4 0 6-16,3 3 3 0,-3-2-5 0,0 6-1 0,-1-4 0 16,2 1 3-16,-1 3-2 0,-2-4-4 0,0-2 4 15,-5 3-6-15,5-5 1 0,-1 1-3 0,1-1 2 0,-2-2 2 16,0-5 3-16,2 0-3 0,-4 0-3 0,3-3 2 16,1 0 1-16,-2-5-4 0,-2-1 6 0,2 3-2 15,1-7-4-15,1 3 9 0,-2-2-7 0,-1-1 3 16,3 0 1-16,-1 0 5 0,1-2-13 0,0-2 1 0,-4 3 2 15,2-1-2-15,0-3 0 0,1 2 0 0,-4-2 6 16,2 0-5-16,3-2 10 0,-1-3-9 0,-1 5 3 16,2-8 2-16,-3 4 1 0,3-6-2 0,-1 4-7 0,1-3 2 15,0-3 3-15,0 0 8 0,0 1-7 0,0 1-8 16,0-3 7-16,1 2 0 0,-1-2-1 0,0 1-1 16,0 3 0-16,-1-3-4 0,1 3-1 0,0-1 11 0,0 2-4 15,0 3 2-15,-2-3-6 0,2 0 8 0,-1 3-9 16,1 0 6-16,0 1 5 0,-3-2-1 0,3-2-8 0,0-2-2 15,-2 5 4-15,2-6 1 0,0 2 0 0,0-3-3 16,0-1-1-16,0 0-2 0,-1 3 3 0,1-1 2 16,0-4 3-16,0 6-5 0,-5-2 1 0,5-3 2 0,0-2 3 15,-1 5 1-15,-1 0-2 0,1-4 1 0,-1-2 3 16,-2 3-1-16,4 2 6 0,-3 1-7 0,-2-2-2 16,2-2-4-16,-1-1 3 0,1 5 9 0,-2-4-10 0,2 1 4 15,-4-3-5-15,-1 2 3 0,-2 2-1 0,-4 0 6 16,-1 0-2-16,-1-3-4 0,-5 3 16 0,5 0-6 15,-10 0 12-15,4-3-3 0,-5 3 12 0,3-2 2 0,-8 2 5 16,1-3-6-16,1 8-11 0,-6-10 5 0,6 5-4 0,-2 0-3 16,4 3-7-16,-3-1-13 0,4-4 0 15,-5 2 7-15,7-3-8 0,-3 3 2 0,-1 0-2 0,-3 0 3 16,3 0-3-16,-5-3 6 0,5 4 0 0,3-4-5 16,1 5 7-16,-2-4 3 0,3 2 1 0,0-3-6 0,-2 1 4 15,7 0 1-15,-4 2-2 0,-1-1-3 0,4 1-2 16,-3-2-8-16,4 1 4 0,-4 1 1 0,7 0-3 15,-7-2 1-15,5 2-2 0,-2 0-2 0,-3-6 11 0,3 6-3 16,2-3-7-16,-2-1 13 0,0 2-10 0,1 0 1 16,1-2 2-16,1 4 1 0,1-3-1 0,-4-2-2 15,4 5 1-15,-1-5-6 0,-1 5 7 0,0 0 1 0,-1-3-3 16,-1 1 2-16,1-1-10 0,1 1 9 0,-3 1-1 16,5-1-1-16,-2-1 1 0,3-1-6 0,-3 1-1 15,3 3 8-15,1 0-4 0,2 0 1 0,0-1-3 0,0-1 6 16,3 0 9-16,2 2-10 0,-1-2 5 0,1 0-1 15,3-1 1-15,-1 1-2 0,0 1 8 0,4-2-7 16,-2 0-13-16,3 3 17 0,-5 1-7 0,5-5-7 16,0 4 9-16,-3 0-5 0,3-2 0 0,0 1-4 0,0 4 4 15,0-6-10-15,0 2 0 0,0 2 2 0,3-2-12 16,-3-1-10-16,5-3-28 0,-2 5-9 0,-2-7-31 0,-1 7-24 16,0 0-46-16,-4 2-68 0,4-4-44 0</inkml:trace>
  <inkml:trace contextRef="#ctx0" brushRef="#br0" timeOffset="53432.37">30989 10935 952 0,'0'-3'9'0,"4"1"4"0,-4-1 3 15,4-1 5-15,-4 3-6 0,1-4 7 0,1 3 3 16,0 1 1-16,-2-1-3 0,2 0-19 0,-4 2 3 0,4 0 11 16,-2 0 9-16,0 0-36 0,-2 0 53 0,4-1-35 0,-6 1 34 15,6 0-14-15,-7-3-5 0,5 3-11 0,-4-3-1 16,4 3 36-16,-4-1-51 0,4 1 31 0,-2 0-34 0,4 0 24 15,-2 0-1-15,0 0-5 0,4 1 1 0,-4-1-8 0,0 3-7 16,0 0 1-16,0-2-6 0,4 1 2 0,-4 0-6 0,0-2-2 16,0 1 2-16,0 4-1 0,0-3 6 0,0-1-8 15,1 6 10-15,1 1-2 0,-2 2 5 0,2 3 5 0,-2 3-3 16,2 0-1-16,0 5-6 0,-2 3 13 0,0-2-7 16,0 7 7-16,-2-2-6 0,2-1-1 0,-2 3-1 0,0 0-1 15,-1 4 11-15,-1-2-7 0,0 1-2 0,0 0-4 0,-2-1 6 16,1 0-3-16,1-1 3 0,3 1 5 0,-3-3-11 0,2 0 2 15,-1-1 3-15,-2-1 0 0,5-2 2 0,0 2-2 16,-1-2 0-16,-3 0-1 0,3-2 1 0,-2 0 5 0,2 1-8 16,-3 1 6-16,0 0-3 0,1-1 6 0,-1 1-2 0,1 1 3 15,-2-1-3-15,0 0-8 0,0 0 9 0,0 0-2 16,-1-1-5-16,2 0 0 0,-4 0 3 0,2-3-3 0,2 2 9 0,-2-3 1 16,0-1-10-16,-2-5-1 0,5 0 5 0,0-5 2 15,-1 0-3-15,1-3-1 0,-2-4-6 0,4-1 0 0,1 4 11 16,-2-4 1-16,2 0 3 0,-3 3-8 0,2-3-1 15,1 5-7-15,0-5-10 0,0 6 1 0,-3-4-15 0,4-4 16 16,-1 2-51-16,0-5 19 0,9 5-1 0,-9-4-20 0,9 4 8 16</inkml:trace>
  <inkml:trace contextRef="#ctx0" brushRef="#br0" timeOffset="54699.69">31017 10990 1173 0,'5'0'-15'0,"-1"-2"12"16,1 2 12-16,0 2 9 0,-1-2-33 0,2 3 46 16,8-3-24-16,-4 2 33 0,5 1-7 0,-4-3-7 0,7 2-13 15,-3 1-5-15,6 0 37 0,-3-1-56 0,2 1 27 0,-1-1-32 16,1 1 23-16,2 0-6 0,0-1 3 0,0 0-3 0,1 2 2 16,-1-1 6-16,4 2 0 0,-4 0 4 0,-1-2-4 15,6 4 0-15,-6-3 0 0,7 0 4 0,0-2 2 0,0 2 1 16,-1 1 3-16,0-2-13 0,-6 1 10 0,1-2 0 15,4 2-3-15,-4-2-4 0,6 1-7 0,-6-1 4 0,4-1-11 16,2-1 9-16,3 3 0 0,0-3 1 0,1 0-6 0,1-3 0 16,-3 3 0-16,-1 0-3 0,4-1 11 0,0-3-11 0,1 1 5 15,-3-1-6-15,0 1 6 0,1 0 3 0,-2 0-1 0,-2 0-2 16,1-3-4-16,-4 4 5 0,1-1-11 0,-2-1 4 16,-4 3 4-16,4-4-2 0,-6 3-2 0,2 1 1 0,-2-1 4 0,-3-1 1 15,0 1-3-15,-5 1 1 0,-1-3-1 0,0 4-6 0,-1-1 4 16,-2 1 5-16,-1 0-2 0,-1 0-5 0,0 0 6 15,1 0 3-15,-4 0 0 0,4 0 1 0,0 0 4 0,0-2-3 16,-1 2-2-16,2-2 11 0,-1 0-9 0,3 0-4 0,-3 2 0 16,5-2 7-16,-1 2-9 0,0-5 2 0,4 4 3 15,0-3-14-15,-1 1 10 0,2 1 6 0,2-2-5 0,1 2-1 16,-2-3 1-16,1 2-6 0,-1-2 0 0,-3 3 7 0,2 1-2 16,-4-3-6-16,-2 1 4 0,-1-2-3 0,-1 5 6 0,0 0-1 15,-3 0 1-15,1 0 2 0,-4 0-3 0,0 0 0 0,4 0 2 16,-4 4 0-16,0-3-3 0,0-1 5 0,-4 0-4 0,4 0-5 15,0 0 8-15,0 0-9 0,0 2 1 0,0-4 6 0,0 4-5 16,-2-1-8-16,2-1 0 0,0 2 3 0,0 0-4 16,0-1 5-16,0-1-1 0,2 5-7 0,-2 0 6 0,0 0 7 15,4 5-1-15,-4 1 9 0,4 0-3 0,-1 4 4 0,0 3-2 16,2 3-3-16,-2 0 3 0,-1 0-2 0,0 3 7 0,1 2-4 16,0 1-4-16,-2-1-2 0,3 3 5 0,-4-1 1 0,1 0 1 15,2 2 1-15,-2 0-9 0,3 0 1 0,-2-1 8 16,2 2 0-16,-4 0-4 0,4-2-3 0,-3 1 1 0,1 0 3 15,0 0 1-15,0 3-1 0,-2-6-1 0,0 1 2 0,-2 0-6 16,2 1 8-16,0 0 1 0,-2-3-7 0,0 0 3 0,2 0 6 16,0 3-10-16,0-3 0 0,-1 1 7 0,1 0 1 0,0-2-7 15,-4-1 3-15,4 0 7 0,0-1-6 0,0-5 0 16,0-2-2-16,0-1 1 0,0-4-4 0,0 2 4 0,0-3 1 16,-4-1-12-16,4 1 8 0,0 0-1 0,-4 1 5 0,2-1-9 15,1 0 5-15,-2 1 2 0,2-3-4 0,-3-5 1 0,3 2 0 16,-3-2 0-16,4 4 2 0,-2-7 4 0,2 3-6 0,-2-1-4 15,2-2 6-15,2 3 3 0,-4 2-9 0,2-5 6 0,0 1-3 16,0 2 4-16,-2-3 1 0,2 0-1 0,0 0 1 16,0 0-3-16,0-3 0 0,0 3 3 0,0-1-7 0,-3 1 6 15,6 0-2-15,-6 0 1 0,3 0-5 0,0 0 8 0,-5-2 2 16,5 4-7-16,-1-7 7 0,1 3 3 0,-2 4-3 0,0-5 9 16,1 3 0-16,-2-2-4 0,3-1 5 0,-1 1 9 0,1 2 0 15,-4-5-3-15,2 5 8 0,-3 0-4 0,-1-1-7 16,-1-1 2-16,-2-3-1 0,-5 4-8 0,-1 1-1 15,-1-2-5-15,-2-1-2 0,-3 0-9 0,0 1 6 0,-3 1 1 16,-4 2-4-16,-1-2-1 0,-5 1-1 0,1 0-1 0,-6 0-2 16,-2 1 7-16,-2 1 0 0,-4-2-1 0,-1 3 5 15,-4-3 1-15,3 3-5 0,-1-1 8 0,-2-1 1 16,1 2 5-16,-1-1-2 0,4-2-3 0,-2 0 1 0,6 2-1 16,1-4 8-16,9 2-3 0,-3-2-12 0,4 2-5 15,1-3 8-15,-1 2-4 0,3-1-2 0,-1-4 0 0,-2 6-2 16,-3-2 0-16,2-1 6 0,2-1-2 0,2 0-2 15,5 4 2-15,-2-2-7 0,3 4 8 0,1-4 3 16,4 1-10-16,1-1 5 0,2 2 1 0,2 2-17 16,0-2-7-16,1 0-17 0,2 0-25 0,1 0-31 0,1 0-26 15,2 1-3-15,-1 1-44 0</inkml:trace>
  <inkml:trace contextRef="#ctx0" brushRef="#br0" timeOffset="56366.13">30707 12946 1215 0,'-2'-7'6'0,"-1"-1"-30"16,-1 3 40-16,0 0-30 0,2-1 47 0,-2 4-19 0,0-3 5 15,3 5 1-15,-3 0 3 0,2 0 37 0,0 0-35 16,1 3 31-16,-4-1-47 0,5 0 15 0,-1-2-5 15,2 1 4-15,-2-1-14 0,2 2-12 0,2 1-4 0,-1 0-4 16,-1-1 1-16,1-2-1 0,-2 5 5 0,0 3-1 16,0 2 6-16,-2 0 8 0,-1 4-5 0,0 4 2 15,-1-2 3-15,-1 8 9 0,0-1-5 0,0 1-4 16,-1 0-6-16,3 5 6 0,-5-3 3 0,2 2 3 0,0 1-4 16,2 2-3-16,-4-2 2 0,2 4 2 0,-1 0 2 0,4 5-11 15,-5-5 3-15,2 5-2 0,2-1 7 0,-1-3-5 16,-1 2-4-16,2-1 3 0,-2-4 2 0,0-5 2 15,3 8-3-15,-2-8 1 0,1 5-6 0,-2-1 5 16,2 2 2-16,0-2-5 0,0 0 4 0,1 0-3 0,0-4 3 16,-2-1 0-16,5-3-2 0,-1-1-4 0,-1-2 2 15,-2-1-2-15,4 0-2 0,-2-4 3 0,2 1-1 16,0-2-9-16,-1 0 7 0,1-1-13 0,0-3-22 0,1-3 0 16,1 2-12-16,-2-1-26 0,7-2 26 0,-7-2-46 15,5 0 16-15,-4-3 0 0,1 2 4 0</inkml:trace>
  <inkml:trace contextRef="#ctx0" brushRef="#br0" timeOffset="57650.49">30611 12641 1082 0,'0'-3'0'0,"6"-2"9"0,-5 0 6 0,5 3 12 15,-4-1-35-15,1 3 43 0,-1 2-35 0,2-1 37 0,0 1-36 16,-2 0 30-16,1-1-51 0,-3 2 36 0,1 1-6 16,2-4-12-16,0 0 1 0,-1 1 2 0,0-1 11 15,0 2-1-15,1 0 22 0,-3 2-42 0,6-2 46 16,-3 2-17-16,7 0 50 0,-2-1-40 0,7 2 33 0,-3-3-38 15,10 1 24-15,1 0-9 0,4-3-5 0,3 2-10 16,3 1-19-16,1-3 8 0,5 0-14 0,4 0 2 16,4 0-4-16,1 0 4 0,0 0-1 0,1 0 2 0,1 2 3 15,3-2-9-15,-5 0 8 0,3 3-1 0,-3-3 3 16,0 0-2-16,-3 0 3 0,-5 2-4 0,-2-1-1 16,-7-2-1-16,2 2-2 0,-6 1-8 0,2-2 1 0,-4 0 4 15,-1 0-8-15,4 0 1 0,-1 0-4 0,2-2 6 16,-4 1 4-16,-2-1 2 0,1 2 1 0,-5 0-4 0,-2-3 3 15,-1 3 1-15,-1-2 8 0,-2 2-8 0,-3 0 1 16,-1 0 7-16,0 0-5 0,-3 0-1 0,-1-3 7 0,-1 1-6 16,1 2-4-16,0-3 0 0,-1 3 2 0,-4-2-8 15,4 2 7-15,-4-1 0 0,2-1 5 0,0-1-4 0,0 3 5 16,-4 0 1-16,2 0-4 0,0-1 4 0,-2 1-4 16,4 1 1-16,-2-1-6 0,-2 3 4 0,2-3-3 0,2 2 2 15,-2-2-6-15,0 1-1 0,0-1 6 0,2 2 2 16,-2-2-9-16,0 3 5 0,0-3-1 0,1 0-2 15,-2 0 6-15,5 2-8 0,-4 1 4 0,-3-3-6 0,3 2 6 16,3 3-4-16,-2-2 7 0,-1 3 2 0,4 3-1 0,-4-1 2 16,1 5 2-16,3-4-4 0,2 6 2 0,-2-1-5 15,0 4 2-15,-3 0-4 0,3 2 2 0,0 2 9 16,-1 4-7-16,0-2 7 0,-2 4 1 0,2 1 2 0,-1 3-3 16,2-1-3-16,-2 3 1 0,0 0-2 0,-2 2-4 15,0-1 4-15,0-1-3 0,0 2 2 0,0 1-2 0,-2-3 8 16,2 1 3-16,-3 0-6 0,0-3 2 0,3 2-4 15,-2-3-3-15,1 0 5 0,-1-4 0 0,2 2-6 0,0-6 1 16,0 1 0-16,0-5 3 0,0-1-3 0,0-1 1 16,0 1 6-16,2-2-9 0,-4 1 8 0,4 0-4 0,-4 4-1 15,2-1-1-15,-1 2 7 0,1 3 1 0,-3-2-10 16,1-1 10-16,1-1-11 0,-3 1 7 0,0-1 0 16,3 0 3-16,-3-3-4 0,-2 1 0 0,4-2 2 0,-4 0-7 15,5-2 10-15,-4 0-5 0,5-5-2 0,-4 4 0 16,2-4-5-16,0-1 10 0,0-1-5 0,2 1 4 0,-4 0-2 15,4-1 3-15,-1 2-1 0,-3-2 1 0,2 2-5 16,0-4-6-16,1 3 7 0,-3-1 1 0,4-2-6 0,-4 2 1 16,4 0 2-16,-2-1-1 0,0-1 8 0,1 1-1 15,-1 0-4-15,-2 1 1 0,4-4 5 0,-4 3-7 0,0-3 0 16,3 3 0-16,-1-4-2 0,0 0-3 0,2 0 4 16,-2-1-5-16,2 3 6 0,0-4 2 0,0-1 1 0,0 0 4 15,-3 2-9-15,3-2 5 0,0-2-1 0,0 2 5 16,0 0-7-16,0 2-3 0,0-2 6 0,0-2-9 0,0 2 13 15,-5 0-5-15,5 0 0 0,-1 2 2 0,-1-4 4 16,0 1 1-16,1 1-5 0,-3-2-2 0,4 4 12 16,-4-4-1-16,-1-1 0 0,-1 3-3 0,-2 0-2 0,3 0 6 15,-5-2 3-15,0 2-1 0,-5-1-14 0,0 1 1 0,-3-2 3 16,0 2-2-16,-1-3 6 0,-5 1 0 0,2 2 2 16,-2-3 1-16,5 3 4 0,-1-5 5 0,1 3 1 15,-2 0-3-15,0 0-10 0,-4-3 2 0,1 1 0 0,-6 1 3 16,-3-1-4-16,-8 1 2 0,1 1-7 0,-5 2 10 15,0-3 2-15,-1 1 3 0,-3-1-1 0,1 3 1 16,0-4 9-16,0 1-7 0,3 0 7 0,-3-2-11 0,3 0 3 16,-1 1-4-16,4-3-6 0,-2 1 0 0,7-2-10 15,-5 1 4-15,4-1-7 0,3 1 8 0,0 2-6 16,4-1 4-16,2 1-4 0,4 1 1 0,2 1-4 0,4-2 6 16,4 3-3-16,0 0-4 0,6 0-13 0,0 1-18 15,0-2-11-15,4 6-20 0,-2-3-19 0,5 3-36 0,-3 0-37 16,5-2 2-16,0 4-27 0,-4-2-33 0</inkml:trace>
  <inkml:trace contextRef="#ctx0" brushRef="#br0" timeOffset="61051.75">15483 4048 1240 0,'-7'-7'51'0,"-1"0"-26"0,-2 4 4 16,2-4 14-16,2 4 3 0,1-2 2 0,7 3 12 15,-4-1 14-15,4-3-36 0,1 4 36 0,-1-4-5 0,4 4-7 16,-3-4-1-16,0 6 5 0,-2-5-11 0,5 5-11 16,-6-3-13-16,0 2 3 0,0 1 8 0,0-1-1 0,0 2-1 15,0-1-4-15,0 0-4 0,0 1-9 0,0-1 7 16,3 3-12-16,-3-3-9 0,2 0-10 0,1 2-1 15,-3-2-5-15,3 2 5 0,-3-1 6 0,1-1-9 0,-1 3 2 16,0-2-10-16,0-1 10 0,2 0 2 0,-2 1-1 16,0 2-4-16,4 0 3 0,-1 2 1 0,3 1-5 15,3 4 15-15,-3 1-6 0,3 1-1 0,0 5 4 0,3-1-2 16,-3 1 1-16,2 1-12 0,0 1 11 0,0-1-9 16,0 2 4-16,0 0 3 0,0 3 4 0,2-3-7 15,-2 2 4-15,2-1 6 0,-2-1-4 0,1-1 6 0,-6-3-6 16,4 2 0-16,-1-3-9 0,-3-1 7 0,3-1-2 15,-1-5 2-15,-1 2-1 0,-4-7-3 0,2 2 0 16,-2 0 5-16,0-2 0 0,0 1 3 0,-3-3-7 0,0 0 6 16,1 1-10-16,-1-2 5 0,3 3 10 0,3-3-16 15,0-1 13-15,2 1 4 0,1-2 6 0,-2 2-7 0,4-2 7 16,-1 1 7-16,4-4-15 0,-1 0 11 0,4-3-7 16,1 1-7-16,4-2 4 0,0-2 4 0,-2-3-1 15,7 0-5-15,-2-2 3 0,1 1 0 0,2-6 1 16,2 4-1-16,0-5-3 0,7-1-10 0,2-4 2 0,0 1-5 15,2 0 1-15,2-3 5 0,-2 3-6 0,4 0 1 16,-5-3-1-16,2 3 4 0,-3 2-2 0,1 0-1 16,-4 1 10-16,5 2-11 0,-7 0 4 0,2 3 8 0,-3 1-9 15,-3 3 2-15,-2 1-2 0,-4 1 6 0,0 2-8 16,-4 0 3-16,-4 4 2 0,-1-1-9 0,-4 4 7 16,-2 0-3-16,0 0-2 0,-3-1-6 0,1 3-1 0,-4 1-5 15,1 0-16-15,0 0 4 0,0 0-10 0,-1 0-3 16,3 1-8-16,-3 3 0 0,1-1-18 0,4 2-9 15,-5 0-3-15,5 3-11 0,-1-5-30 0,2 5-12 0,-3-5 6 16,1 0-29-16,-1 2-28 0</inkml:trace>
  <inkml:trace contextRef="#ctx0" brushRef="#br0" timeOffset="72504.99">29163 14511 1190 0,'-2'-5'9'0,"4"7"-26"0,-2-2 52 0,-8 3-22 16,8-2 6-16,-7-1 11 0,9 2 13 0,-7-2 15 0,6 0-3 15,5-2 39-15,-4 2-33 0,5-1 26 0,-7-4 8 16,2 5-8-16,-4-2-20 0,2-1-9 0,-1 0-12 0,-4 1-6 15,0-3-14-15,0-1-2 0,-1-1-13 0,-2 2-4 16,4-3 3-16,-1 1-6 0,-2 0 12 0,1-1-5 16,-1 1-5-16,-1-1 2 0,3 0-9 0,-2 2 4 15,1-1 5-15,-3-1 3 0,2-2-7 0,1 1-5 0,-3 2 7 16,1-3-5-16,-2 1 8 0,1-3-5 0,-2 0 1 16,1 0 0-16,-5 2 4 0,3-1 5 0,-2 0-9 0,4 0-1 15,-4 1-1-15,-1 1 2 0,2 0-5 0,2 1-1 16,-3-1-1-16,1 5-6 0,-2-5 8 0,-1 2-3 15,-2 2 7-15,-1 2-2 0,-4 1 1 0,5-1-5 0,-6 3 3 16,0 0 5-16,2 0-1 0,-2 0-2 0,2 3-4 16,-1-1 6-16,-2 1-5 0,2-1 8 0,4 1-8 0,-2 2 2 15,3 0-3-15,-5 1 0 0,4-3 1 0,-4 3-4 16,7-1 1-16,-7 2-4 0,4-1 7 0,-4-1-8 16,3 2 1-16,-3-1 0 0,5 2 4 0,-3-1-3 15,2 3 5-15,0-2-2 0,-1 1-4 0,-3-1 4 0,4 0-3 16,-2 1 10-16,1-1-9 0,1 1 3 0,1-1-1 15,-3 2 7-15,3-3-3 0,-3 3-3 0,5-1 5 16,-2-1-5-16,1 1 5 0,2 0-4 0,0 2 4 0,-1-3-5 16,4 0 0-16,-2 3 4 0,4-1 0 0,-5 0-2 15,3 0-3-15,1 1 4 0,1 2-3 0,-4-3 0 16,5 5 3-16,-2-4-4 0,2 5 1 0,0-5 0 0,-2 4-4 16,-1-4 5-16,5 7-1 0,-1-3 5 0,-1-1-2 15,0-1 2-15,2 2-1 0,-2 0-3 0,0-1 4 0,1-1 0 16,-1 3 0-16,2-3-9 0,-2 0 9 0,-2 2-3 15,2-1-2-15,2 1 4 0,1 0-2 0,-2-1 1 16,1 2-5-16,-1-1 9 0,4-1-4 0,-4 4-3 0,5-2 2 16,-3 4 2-16,2-5 4 0,-1 5 1 0,2-2 0 15,1 3-11-15,-2 0 5 0,3 0 5 0,-2-3-4 16,3 1 2-16,-2 4-5 0,2-8-5 0,0 2 8 0,0-2 10 16,0 3-11-16,2-2 6 0,1 0 2 0,-2 0-7 15,1 2 8-15,0 1-6 0,0 1-4 0,0-3 5 0,1-1 6 16,1 3-6-16,1-3 0 0,-1 2 12 0,4-3-7 15,-1 2 8-15,-2 1 4 0,2-3-5 0,1 0-6 16,1-3 3-16,-2 2 1 0,2-2-10 0,2 1 4 0,-2 0-3 16,-2-2 5-16,4 1-13 0,-4 1 4 0,2-2 4 15,0 3-4-15,1-4 4 0,-1 0-2 0,4 3-4 0,-6-2-4 16,6-1 5-16,1 1 5 0,-4 0-5 0,4-1-1 16,-2 2 3-16,3 0-2 0,0 1 1 0,1 0 2 0,1-3-4 15,-1 6 2-15,1-3-6 0,2 0 7 0,-1 2-5 16,0-1 2-16,0-1 8 0,1 3-8 0,0-3 4 0,0 2-2 15,-1 0 7-15,0-3-5 0,0 3-2 0,1-4 0 16,-2 1-3-16,1-1 1 0,0 0-2 0,1-3 3 0,-1 2-2 16,0-3 2-16,1-1-2 0,0 2 6 0,5-3-4 15,-4 0-4-15,4-2 8 0,0-2-3 0,0 1 1 0,-4 1-6 16,2-2 3-16,1-1-4 0,-4 1-2 0,2-1 9 0,1 2 1 16,-3-2-6-16,1 3 0 0,2 0 6 0,2-1 2 15,-4 1-1-15,0-3 3 0,2 5-8 0,-1-5-5 16,-3 5 5-16,-3-5-3 0,3 0 1 0,1 0-2 0,0 0 5 15,-1 0-5-15,-3-3 3 0,5 1 4 0,0 2-2 0,-1-5 1 16,3 2 1-16,0 1-1 0,4-6-2 0,-3 1 5 16,6 0-8-16,-5-1 2 0,3-2 4 0,3 0-1 15,-2-3-2-15,-1 3-1 0,1-1-7 0,-4-1 7 16,2 3 10-16,-2-4-2 0,0-3-7 0,-5 5-2 0,4-2 2 16,-1-2 4-16,0 0-2 0,-3 0-2 0,1 0-1 0,0-3-6 15,1 3 15-15,-5-5-4 0,2 3-4 0,2-2-6 16,-2-2 11-16,-3 0-3 0,-2 1 0 0,5 1 2 15,-4-2-13-15,-1 4 3 0,0-3 8 0,0 1 4 0,2-1-9 16,-4 2 5-16,0-3-2 0,2-2 1 0,-2 1 4 0,0-1 2 16,0 0-8-16,-3-1 2 0,2 1 1 0,-4-3-4 15,2-1 7-15,-1 1-8 0,-2 2 6 0,-1 6-3 16,-1-7 2-16,3 4 0 0,-2-1-2 0,-2 1-2 16,0 0-4-16,-1 1 9 0,-1 1-4 0,-1-2 3 0,-1 1-2 15,-2-1 3-15,-2 2 4 0,1 3-3 0,-2-3 4 16,-2 1-10-16,0 0 2 0,-3 0 1 0,1 0 0 15,-4 2-2-15,2-2 0 0,1 2 2 0,-5 2-11 0,1-1 14 16,-3 0-8-16,1-1 0 0,-3 3 6 0,3 0-4 16,0 0-4-16,-2-3 2 0,2 3 9 0,-1 0-8 15,-1 0-2-15,4-3-1 0,-1 3-8 0,1 0 1 0,1 0-19 16,0 0-15-16,0 1-10 0,5-1-19 0,-4 5-15 16,-1-1-22-16,5 4-25 0,-4-3-13 0,5 3-11 0,0-3-5 15,-1 7-40-15</inkml:trace>
  <inkml:trace contextRef="#ctx0" brushRef="#br0" timeOffset="79140.02">20433 4495 1425 0,'0'0'-25'16,"0"0"68"-16,14-45-21 0,-14 45 18 15,0 0 4-15,0 0 23 0,0 0 8 0,0 0-6 0,0 0-9 16,0 0-7-16,10-27 15 0,-10 27-19 0,0 0 3 16,0 0-10-16,0 0-13 0,0 0 2 0,0 0-9 0,0 0-1 15,0 0-11-15,0 0 11 0,0 0 0 16,0 0-4-16,14-18-10 31,-14 18 24-31,0 0-1 16,0 0 8-16,0 0-5 0,0 0-1 0,0 0-7 15,14-15 8-15,-14 15-13 0,0 0-3 0,33-68 6 16,-33 68 6 0,0 0-8-16,0 0-2 0,0 0 3 0,0 0-3 15,0 0 5-15,6-55-7 0,-6 55 1 0,0 0-1 16,-9-133-25-16,0 125 5 0,0-4-12 15,-4 5 3-15,-5 0-5 0,-1 1-2 0,-1 1 1 16,-4 0 0-16,-2 3 4 0,2 2-5 0,-5 0 7 0,-3 5 2 16,2 0 4-16,2 2 2 0,-6 2 0 0,1 3 4 15,-1 2 2-15,-3 1 3 0,4 3-4 0,0 3-2 0,0 0 4 16,-2 5-1-16,1-2-4 0,3 8-1 0,2-1 2 16,3 2-1-16,-1 2-4 0,4-1 6 0,1 2-3 15,4-1 0-15,3 5 5 0,4-4 1 0,-1 4-6 0,8-1 2 16,1 2 2-16,3-1-1 0,4 0 1 0</inkml:trace>
  <inkml:trace contextRef="#ctx0" brushRef="#br0" timeOffset="81174.3">19755 4613 1173 0,'-8'-10'59'16,"5"3"-34"-16,0 1 8 0,-1 2 17 0,-7 1 12 0,11-2-1 15,-6 5 13-15,3-2 6 0,0 2-59 0,0 0 39 16,3 0-9-16,-4 2-20 0,4-2-14 0,-3 3 2 16,1-3-15-16,2 2-4 0,0-1-1 0,0 5-5 0,-2 2-2 15,2 4 9-15,0 3-6 0,-4 3 5 0,0 4 4 16,2 1-1-16,-1 3-3 0,2 1 4 0,1 1 0 15,0 2-9-15,0-2 13 0,1 3-4 0,1-2-4 0,1 3 0 16,1-4 6-16,4 4-4 0,-1-4 5 0,1 1-3 16,-1-3-1-16,5 1-4 0,2-1 4 0,1-2 0 15,1-1-2-15,1 0 1 0,2-1 4 0,2-4-2 0,1 2-3 16,1-5 7-16,1 0-6 0,-3-2 4 0,6-1 0 16,-6 1-2-16,1-4-2 0,1-1 6 0,-1-1-1 15,-4 1-3-15,5-3 7 0,-5 0-4 0,1 0-4 0,1-2-3 16,-4-3 8-16,6 2-5 0,-3-2 3 0,-5 0-2 15,6-2-4-15,-4 2-3 0,2-5 7 0,-1 3-7 16,-1 1-24-16,-2-4-9 0,0 3-19 0,-3-1-24 16,2 0-17-16,-4-5-6 0,2 0-21 0,-7 0-29 0</inkml:trace>
  <inkml:trace contextRef="#ctx0" brushRef="#br0" timeOffset="82074.71">20884 4944 1298 0,'13'-15'-13'0,"-2"2"47"16,-5-2-31-16,-2 6 7 0,1-3 17 0,-1 3 16 15,-4 2 1-15,1-3 11 0,-5 1 16 0,4-2-36 0,-3 4 42 16,5-4 4-16,-2-1-16 0,0 2 0 0,1 2-1 15,-2 0-3-15,2 1-6 0,-4 0-12 0,3 4-6 16,-3-2-7-16,-1 2-6 0,0 1-19 0,-1-3 3 0,-3 2-14 16,1 3 6-16,-2 0-6 0,-2 0 1 0,-1 2-2 15,-3 4-2-15,0-1 6 0,-3 3 1 0,0 1 7 16,-3 4-9-16,3 2 12 0,-2 0-13 0,1 3 5 0,1 2 4 16,3 2 0-16,-3 1-9 0,7 2-2 0,-2 2 1 15,3 3 2-15,1-2 0 0,3 2 2 0,3 1 0 16,0-1 1-16,0 0 7 0,6-3-1 0,-1 2-1 15,2-4-6-15,6 2 7 0,-1-7-11 0,6 1 4 0,0-2 5 16,-1-2-4-16,5-4-3 0,-1 1 6 0,1-6 0 16,3-2-2-16,0-2 7 0,1-1-7 0,1-3-4 0,0-5 5 15,-2 2 1-15,-1-7 1 0,-2 2-4 0,1-1 3 16,-3-4 2-16,-1 1-2 0,-3-1-4 0,-2-1 0 16,-1-2 5-16,1 1-2 0,-4-2 2 0,-1-3-3 0,-1-1-3 15,-1 1 6-15,-2-1-3 0,-1-3-4 0,1 2-1 16,-4-3 0-16,1 4 4 0,-1 0 0 0,-4 2-6 15,3-1 0-15,-7 5 3 0,5 1 5 0,-4 1-2 0,-1 1-5 16,1 6-5-16,-2-2 0 0,1 4-10 0,-5 1-12 16,1 3-15-16,-4 0-18 0,3 7-9 0,-4-1-18 15,5 4-13-15,1 3 12 0,-3 0-37 0,5 3 2 0,-1 0-12 16</inkml:trace>
  <inkml:trace contextRef="#ctx0" brushRef="#br0" timeOffset="82575.1">21655 4753 1066 0,'-2'-14'23'0,"-7"0"9"0,9-2-33 0,-11 3 52 15,1 0-39-15,-2 0 29 0,-3-3-12 0,0 8 7 16,0-2-25-16,-1 4-6 0,-1-1 28 0,2 1-50 15,-1-1 42-15,5 4-28 0,-2 3 8 0,2 0-5 16,2 0 2-16,-2 4-4 0,2 2 3 0,-2 5 6 0,-2 4-7 16,-2 2-6-16,0 1 4 0,0 8-1 0,-2 0-2 15,2 3 5-15,-1 2-1 0,2 0-7 0,2-2 4 16,2 5 10-16,2-5 1 0,1-2-3 0,4 3-2 0,3-6-1 16,1 2 3-16,4-4 6 0,2 2-11 0,5-2-1 15,3-3-2-15,3-1-1 0,0-3 8 0,5 0 0 16,-4-3 1-16,4-2-10 0,-1 0 13 0,0-2-6 0,-2-1 1 15,1-1 6-15,-3 0-7 0,1-3 1 0,-5 1 0 16,4 0 1-16,-6-1-1 0,-3-1 0 0,1 1 0 16,-4 2 2-16,-1-2-5 0,1 1 1 0,-5 1-8 0,2 0 7 15,2 2-4-15,-4 1 4 0,1-2-1 0,-1 3-5 16,2 1 7-16,-1 0-7 0,-2 0 12 0,0 1-4 16,-2 3 1-16,-1-4-6 0,2 5 7 0,-1-5-3 0,1 1-1 15,-4-2 3-15,2-1-5 0,-1 2 4 0,-4-2 8 16,4-1 12-16,-10-2-8 0,2 1 14 0,-7 1 1 15,1-1 10-15,-6-2 5 0,-4-2-6 0,0 0-8 0,-1-4-3 16,-3-1-3-16,2-2-8 0,-3-3 1 0,5-3-6 16,-2 1-12-16,4-6 5 0,-2 3-10 0,4-5 2 15,-1 0-24-15,6-1-15 0,0 3-18 0,9-7 10 0,2 4-65 16,-3-2-16-16</inkml:trace>
  <inkml:trace contextRef="#ctx0" brushRef="#br0" timeOffset="83325.21">22445 4473 1306 0,'2'-17'-20'16,"-7"-4"41"-16,10 12-23 0,-13-1 11 0,2-1-2 16,1 9-6-16,-5-9 13 0,6 9 8 0,-11-4 26 0,7-1-33 15,-7-3 35-15,5 3-12 0,-5-2 0 0,4 1 4 16,-8 2-8-16,7 1-10 0,-6 3-7 0,2 0-8 16,-1 2-10-16,-1 0 3 0,-4 2-1 0,-1 3 3 0,8 0-9 15,-4 5 4-15,2 1 1 0,-1 4 0 0,2 1-1 16,-5 3-4-16,4 4-2 0,-5-1 4 0,2 3 4 0,-2-4-1 15,-5 1 2-15,8 1-3 0,-4 3 2 0,3-3 0 16,4 6 2-16,1-2-2 0,0 4-1 0,3 3 4 16,3 0-8-16,5-3 8 0,-1 1-6 0,5 0 5 15,0-2-1-15,5-1 1 0,1-2 2 0,6 2-4 0,-2 1 7 16,4-2-1-16,1-3 5 0,3 1 11 0,4 2 9 16,2-4 0-16,0 1-1 0,0-5 6 0,1 0-1 15,1-4 0-15,2 0-2 0,5-5-13 0,0-1-5 0,5-5-1 16,2-2 0-16,0-6-6 0,5-2-1 0,3-2-4 15,-3-5-3-15,-1-2-1 0,-4-3 2 0,-5-3-2 16,-4 1 1-16,-3-2-3 0,-5 1 4 0,-7-4-9 0,1-2 1 16,-7 2 6-16,-1-5-7 0,-3 1-2 0,-3-2-3 15,-3-1 1-15,0-3-3 0,-4 0 12 0,-4-2-3 16,-4-1 1-16,0 1 1 0,-3-1 1 0,0 0 7 0,-3 6-3 16,-1 6 3-16,-1 0-1 0,-2 2 2 0,2 3-7 15,0 3-5-15,-4 4 12 0,0 2-6 0,1-2 3 0,-4 0-2 16,0 3-1-16,0 4-1 0,-2 2 4 0,-5 1-1 15,1 0-4-15,4 8-1 0,0 0 1 0,2 5-5 0,0 1 1 16,2 3 6-16,-2-4-8 0,7 5 8 16,-1 1-5-16,-1 1 1 0,1 1-4 0,2 1 5 0,1 2-1 15,7 1 1-15,1 3 3 0,1 2-2 0,5 0 0 16,3 0-1-16,1-1 9 0,1 0-8 0,3-1 2 16,7 1-3-16,0-2 6 0,4 2-4 0,1-4 11 0,7 3-3 15,-1-4 0-15,0 1-3 0,4-2 1 0,-2 1-1 16,6-2-6-16,5-3 3 0,-1-2-11 0,7 0 1 15,3-5-2-15,6-3 9 0,-1-1-6 0,5-4 0 0,-3-2 2 16,1-3-17-16,-2-2-12 0,-4-2-17 0,-4 0-26 16,1-2-28-16,-8-3 7 0,2 0-41 0</inkml:trace>
  <inkml:trace contextRef="#ctx0" brushRef="#br0" timeOffset="83958.35">23173 4824 1357 0,'3'0'2'0,"-3"0"5"0,-3 5 5 16,3-3 9-16,-2 1 16 0,2-3 1 0,0 3 3 15,0-1 6-15,0-2 6 0,0 0 1 0,2-2 0 0,1 4-2 16,-2-4-10-16,2 2 4 0,-3-3 3 0,6 3-2 16,0-2-4-16,2 2-5 0,-4-1 2 0,10-1-13 15,-4 0 5-15,9 2-9 0,0 0-5 0,3 2-10 16,4-4 1-16,3 0-2 0,0 1-2 0,3 1 5 0,-1-3-12 15,-1 1 3-15,0-1 2 0,-2-1 5 0,-1 4-18 16,-2-1-13-16,-4 2-19 0,-3 1-28 0,-3 0-11 16,0 1-30-16,-4-1-38 0,-4-2 18 0,-3 3-17 0,-2-2 1 15,-2 1-8-15,-2 3 11 0</inkml:trace>
  <inkml:trace contextRef="#ctx0" brushRef="#br0" timeOffset="84116.57">23162 5149 1306 0,'5'0'-31'0,"-5"-1"53"15,1 1-21-15,1 0 0 0,4-1 9 0,-2 2 2 16,1-2 17-16,2 3 14 0,1 0 28 0,1 2-50 16,1-3 20-16,7-1 6 0,2 4-16 0,2-3-1 0,6 2-15 15,-2-3-7-15,5 1-2 0,-1 1 1 0,2 1-1 16,2-1-18-16,-3-1-21 0,2 3-36 0,-1-1 7 15,-1-1-61-15</inkml:trace>
  <inkml:trace contextRef="#ctx0" brushRef="#br0" timeOffset="84791.2">24779 4654 1099 0,'0'-13'39'0,"5"-5"-10"0,-2 6 0 15,-3-1 5-15,-2 1 30 0,2-1 9 0,0 8 17 16,-1-5 8-16,1-4-39 0,-5 5 16 0,5-8 3 16,-3 4 8-16,0-3-11 0,-1 2-3 0,1-5-8 0,-2 3-8 15,2 2 0-15,-3 4 6 0,0-2-10 0,3 3-14 16,-3 1-18-16,2 1-9 0,-8-1-11 0,4 3-2 0,-4-1-1 16,0 0-4-16,-4 1-3 0,-1 2 0 0,-1-1 0 15,-2 3 0-15,-3 2 6 0,2 3 4 0,-6 0-2 16,0 5-8-16,-1 1 8 0,-3 5 7 0,-3-2-5 15,1 5 8-15,0 3-14 0,0 0 5 0,4 0 6 0,-3 0-5 16,5 7 6-16,0-1-9 0,2 2 0 0,3 2 1 16,3 4 6-16,1 0-10 0,5 2 3 0,4 5 4 15,0-3-9-15,5 0 9 0,2 3 4 0,5-2-5 0,0 1 1 0,6-2 7 16,0 3-7-16,7-5-2 0,1 0 7 16,4-1-6-16,3-2-4 0,1-3 1 0,7-3-1 0,-1 0-4 15,5-4 3-15,3 1 2 0,4-8-4 0,-1 0-1 16,5-6 6-16,-4-1-4 0,5-7 2 0,-3-3 9 0,-3-6-3 15,1-1 2-15,-7-4 0 0,2-4 7 0,-8-2 1 16,-3-2 4-16,-3-2 8 0,-2-5-10 0,-4-1 6 16,-3-2-5-16,-3-5 6 0,-2-3-5 0,-4 2 7 15,-3-7-4-15,-1-2-10 0,-5-2 14 0,-1 2-7 0,-5-1 1 16,-4 3-9-16,-2-1 2 0,0 5-13 0,-3-1 2 16,-2 5 7-16,-3 3-16 0,-1 4 10 0,5 4-3 15,-5 7 5-15,1 1-10 0,1 1-13 0,0 4-11 0,0 4-15 16,1 3-22-16,3 4-33 0,-2-4-20 0,3 3-38 15,1 0-30-15,-1 7-5 0</inkml:trace>
  <inkml:trace contextRef="#ctx0" brushRef="#br0" timeOffset="85216.18">25309 5497 1544 0,'0'-2'7'0,"0"6"3"0,-3-2 2 16,3 1 0-16,-6-3 0 0,6-2 6 0,-6 2 1 0,6 0-7 15,-4 0-2-15,-1 0-10 0,-1 0 1 0,3 2 6 16,-1-2-7-16,-1 3 0 0,5-1-3 0,-6 1 6 16,6 0-8-16,0 0 11 0,0 1-5 0,0-3-9 0,5 4 12 15,-10-2-13-15,5-3-5 0,0 3-14 0,0-3-10 16,5 2-1-16,-4-2-9 0,2-2 3 0,-1 2-14 0,5-4 33 15,-2 4-13-15,1-7 52 0,-2 7-20 0,1-3-4 16,-4 1 15-16,2-1 4 0,0 0 10 0,-1 5-22 16,-1-9 39-16,4 5-21 0,-5-2 42 0,0 0 22 0,0 0 8 15,0-3 8-15,0 5 13 0,0-4 7 0,0 9-9 16,0-8-5-16,0 5-4 0,-5-1-22 0,5 2-17 16,0-1-13-16,0 0-9 0,0 2-44 0,0-2-36 15,0 6-56-15,-3-4-45 0,0 0-50 0</inkml:trace>
  <inkml:trace contextRef="#ctx0" brushRef="#br0" timeOffset="85674.8">26313 4445 1841 0,'0'0'18'16,"-13"-42"-2"-1,13 42 3-15,0 0 11 0,0 0 1 0,0 0-5 16,0 0 1-16,0 0-1 0,0 0-8 0,-6-26 4 0,6 26-41 31,0 0 5-31,0 0 35 16,0 0-3-1,-10 123-10-15,-9 33-6 0,15-119-2 0,-3 5 3 16,4 1-6-16,-5 3 12 0,2-4-7 0,1 6 1 16,1-2-3-16,3 1 3 0,-5-2 6 0,4 1-3 15,0-5 4-15,-2 0-17 0,4-4 5 0,-4-4-13 0,4 2-9 16,-3-10-13-16,3 2-15 0,-3-4-9 0,0-1-29 15,2-8-5-15,1-2-27 0,0-4 18 0,0-3-7 16,0 0-20-16</inkml:trace>
  <inkml:trace contextRef="#ctx0" brushRef="#br0" timeOffset="86259.27">26456 4232 1357 0,'-6'0'1'0,"-2"0"0"0,6-3-3 15,-7 6 6-15,0-3 2 0,0 1-1 0,-2 1 2 16,3-1 0-16,1-1 6 0,0 4-4 0,1 0 6 0,-3 0-3 15,1 4-3-15,1-2-1 0,-2 2 1 0,-5 2-2 16,2 3-7-16,0 3 9 0,0-3-5 0,-3 7 0 16,4-1 2-16,-3 4 8 0,-4-2-4 0,4 4 12 15,-2 0 0-15,-3-5-1 0,1 3 0 0,-5-3-3 0,1 1-3 0,-1-2 4 16,-1 6 2-16,-1-6-15 0,-1 2 3 16,-2 2-1-16,1 4 2 0,1-3 1 0,-2 4 2 0,3-2-5 15,1-4-6-15,-2 0 4 0,4-1 3 0,-1 0-6 16,5-5-1-16,0-3 0 0,3 1 1 0,4-1-5 15,0-4 4-15,-1 2-2 0,7-5-2 0,0 1 3 0,1-4 6 16,2 0-6-16,-2-1 0 0,4-2 2 0,2 0-5 16,-2 0 9-16,2 0-7 0,-2 0 7 0,2-2-11 15,-2 2 7-15,0 0 6 0,4-1 7 0,-4-1 6 0,1 0 7 16,3 1 3-16,0-3 4 0,-3 3 13 0,3-1-7 16,2 1 3-16,-3-3-8 0,3 3 8 0,-2-2-11 0,1 3-1 15,0-4-13-15,-1 4-2 0,6-1 3 0,0-3-10 16,0 3 2-16,5 0-12 0,3-1 3 0,0 0-4 0,6-1 2 15,5 0-3-15,-4 1 1 0,3 1-2 16,1-1 4-16,3-2-4 0,-3 4-1 0,1-1 3 0,-1-2 1 16,2 6-6-16,-1-3 1 0,0 1 9 0,0 5-8 15,-1-3 3-15,-4 1 4 0,2 2-3 0,-3 0 2 0,-5-3 6 16,4 3-4-16,-5-2-8 0,-3-1 7 0,0 2-4 16,-5-2-4-16,4 0 5 0,-5-3-6 0,-3 5-4 15,-1-5-6-15,-1 2-5 0,0-1-20 0,-1-1-13 0,-1 4-24 16,-1-4-42-16,-1 3-33 0,0-3 2 0,0 0-56 15</inkml:trace>
  <inkml:trace contextRef="#ctx0" brushRef="#br0" timeOffset="86875.89">27194 4824 1501 0,'-1'-3'-28'15,"1"1"7"-15,1 2 3 0,-4 2 13 0,1 1 17 16,-5 2 12-16,7-3 5 0,-6 0 7 0,6-1 30 15,-7-1 5-15,5 5 3 0,1-7-7 0,1-1-11 0,0 2-9 16,-5 0 4-16,4 0-3 0,-5 1-3 0,3 0-13 16,3 0-6-16,0 0-8 0,0 0 4 15,-77-6-14 1,-18 0-5-16,77 3 5 0,3 1-1 0,4-3 0 0,-1-1-6 16,3 1 0-16,0-2-6 0,2-2 12 0,-4-2-3 15,-1-1 3-15,3-1 3 0,-1 0 2 0,-4-2 13 16,4 1 2-16,-5-4 3 0,3 3-2 0,5-2 5 15,-1-4-5-15,3 3 0 0,4 1-1 0,-4 2-10 0,5 15 3 16,0 0 0-16,0 0 4 0,0 0-7 16,81-164-22-1,-69 153 7-15,-3 1 1 0,0-1-5 0,6 1 2 16,-3 0-4-16,3 3 2 0,0 0 0 0,3 1 0 16,5 1-5-16,1 0 8 0,2 4-12 0,-2 1 6 0,5 1 4 15,-1 0-7-15,-1 4 7 0,0 0-5 0,-1 3 0 16,-2 0-6-16,-1 2 14 0,-3 3-10 0,1-2 7 15,-3 4 0-15,1 2-9 0,-1 3 12 0,-3 1-4 0,0-3 3 16,-3 8 2-16,2-5-1 0,-7 6-7 0,2 2 11 16,-1 4 1-16,-4-4-8 0,1 5 11 0,-4 4-9 15,1 0 0-15,-4-1 3 0,1-1 4 0,-7-2-1 0,-1-3-2 16,0 6 2-16,-6-6-5 0,0 1 3 0,-4-1 2 16,-5 2 5-16,-5-3-11 0,0 4 3 0,-6-3-1 0,-2-2-3 15,1 0 1-15,-6 1 1 0,0-3 1 0,0 0-6 16,9 0-12-16,-4-2-38 0,2 1-32 0,1-4-36 15,5 4-60-15,-1-6-48 0</inkml:trace>
  <inkml:trace contextRef="#ctx0" brushRef="#br0" timeOffset="88692.77">22710 6346 1442 0,'-10'-2'-18'0,"10"-4"6"16,0 4 15-16,0 2 26 0,-5-4 7 0,5 4 9 15,9-1 14-15,-9 1 7 0,6-3 28 0,-6 3 10 16,4-2-10-16,-4 4-7 0,4-2 4 0,-4-2-3 0,0 2-3 16,0-3-9-16,5 6-12 0,-6-1-7 0,2-1-8 0,-1 1-16 15,0-1-14-15,0 0-3 0,-1 2-15 16,-2-3 4-16,2 2-1 0,1 0-16 0,0-1 5 15,-4 2-2-15,4-3 6 0,0 4-7 0,-4 0 5 0,4 0 2 16,0 3-2-16,0 1 11 0,0 5-3 0,4 3-1 16,-4 4-5-16,0 4 9 0,0 1-6 0,4 5-6 0,-4 0 6 15,1 2-4-15,2 3 6 0,-3-2-2 0,1 4 2 16,-2-1-11-16,1 2 11 0,0 0 1 0,-3 1-3 16,2 1 3-16,1-1-8 0,-4 1 9 0,0-1-5 0,3-2 3 15,-5-3-2-15,3 2 0 0,-5-2 1 0,1-6 0 16,-1-1-2-16,1-1-4 0,-1-2 3 0,2-6 5 15,2 2-6-15,-4-6-2 0,4-1-5 0,-1-5-19 0,2 2-4 16,0-3-10-16,-3-1-18 0,3 0-21 0,-3-1-23 16,6 3-13-16,-5-8-24 0,5 5-17 0,0-5 4 15,0 0-42-15</inkml:trace>
  <inkml:trace contextRef="#ctx0" brushRef="#br0" timeOffset="89127.5">23266 7067 1290 0,'0'-1'4'0,"9"-1"7"0,-8 4 5 16,3-2 7-16,-2 5 5 0,-2-5 2 0,4 3 3 0,0-3 14 0,-3 0 8 16,7 0 13-16,1 0-1 0,1 0 1 15,0-2 4-15,9 3-2 0,0-6 4 0,5 5-9 16,1-4-10-16,7 4-16 0,-1-5 1 0,4 4 2 0,4-4-10 15,-1 3 3-15,1-4-9 0,-2 2-7 0,3-2 2 16,5 0 0-16,-5 2-21 0,1-1-2 0,-3-1 5 16,6 3-1-16,-2-2 1 0,-2 3-1 0,-4 1 1 0,-2-3-7 15,-5 3 18-15,-2-2-10 0,-6 3-7 0,-3-2 2 16,-6 0 0-16,-5 1 7 0,1 1-9 0,-4 0 10 16,-2-2-7-16,-2 2-1 0,-2 2-7 0,-1-2-12 0,2 1-13 15,-2-1-23-15,-2 4-32 0,-2-4-40 0,4 3-39 16,3-3-6-16,-4 1-50 0</inkml:trace>
  <inkml:trace contextRef="#ctx0" brushRef="#br0" timeOffset="90211.83">25184 6585 1357 0,'2'-2'9'15,"1"1"6"-15,-1-2 13 0,-5 6 3 0,1-3 7 0,0 3 8 16,2-1-1-16,-4-2-2 0,0 0-7 0,3 1-4 16,-1-1-6-16,2 0-10 0,0 2-5 0,0-1-7 0,2-1 0 15,-1 1 2-15,-1-1-6 0,0 3-3 0,0-3-8 0,0 1 6 16,0-1 1-16,0 0 0 0,-1 0 2 15,2 0-1-15,-1 0 2 0,0-1 0 0,4-2 5 0,0 2 5 16,-2-2 8-16,1 2 2 0,-1-3 4 0,2 0 0 16,4 2 0-16,-1-6 4 0,4 0 2 0,-4-4-5 15,8 1-12-15,0-6-1 0,-3 2-7 0,-3-3 9 0,3-2 0 16,-4 1 3-16,-4 0-3 0,2 3 3 0,-1-1 11 16,-4-1 5-16,1 2 12 0,2 1 4 0,-2 0 5 0,-4 2-6 15,2 0 1-15,-3-1-6 0,2 2-9 0,-1-3-2 16,1 2-18-16,-4 2-12 0,-1-2-7 0,2 0 3 15,-4 3-4-15,-4-1 0 0,2 3-1 0,-7 0-2 16,-1 2 2-16,2-1 0 0,-3 2 2 0,-4 4-4 0,3 1-2 16,0 1 4-16,-3 3-2 0,5 0-1 0,0 2-2 15,-3 1 3-15,3 4 4 0,0 1 2 0,-1-1 0 0,2 6 0 16,-1-2 5-16,0 8-3 0,-1 0 3 0,3 1-3 16,-3 2-1-16,1 4-5 0,-1-3 10 0,4 3-9 0,1 2 4 15,0-1 1-15,-1 2 0 0,3-1 2 16,4 0-1-16,-1-1 5 0,5 3-7 0,-4-1 4 15,8-3-2-15,0 1 2 0,0-3 1 0,0-1 0 0,3 4-2 16,3-3 7-16,2-2-4 0,1 3 4 0,-2-3-5 16,4 2 3-16,2-2 5 0,0 1 2 0,6-2 5 0,-1 3-3 15,1-4 8-15,5 0 0 0,-3-3 7 0,9-1-5 16,-2 1-1-16,5-3-1 0,0-4-5 0,3-1 0 16,2 0-2-16,1-1-4 0,-2-4-4 0,-3-2 4 0,5-5-6 15,-6-1 0-15,5-1-1 0,-5-4 0 0,0-2-6 16,-8-1 7-16,7 1-4 0,-6-3-4 0,0 0 8 15,-4 2-5-15,-4-2-3 0,0-1 2 0,-3-2 2 0,0 0-1 16,-4 0-1-16,-1-3 2 0,1 2-1 0,-4 2 1 0,0-6 4 16,-2 2-4-16,0 0-4 0,-5 1 2 15,0-1-2-15,0 2 1 0,0-2-7 0,-5 4 1 0,4-1 3 16,-4 2-4-16,-1 0 9 0,0 1-6 0,0 2-1 16,0 1 1-16,0-1-3 0,-1 5 6 0,-1-2 0 0,-3 2-4 15,4 2-6-15,-6-1 2 0,-2 4 2 0,-2 2 0 16,1-1 11-16,-2 5-10 0,-3 2 1 0,-1 0 4 15,-2 3-1-15,1 1 1 0,4 2 0 0,0 1 3 0,-1 1-5 16,5-1 3-16,0 3-1 0,4-3 5 0,4 1 2 16,4-3-8-16,-3 3 9 0,6-3-6 0,0 2 1 15,0-1-3-15,0-2-6 0,0 3-4 0,0-4-8 0,1 3 11 16,4-4-12-16,-1 2 3 0,5-1-4 0,5-2 3 16,2-1 5-16,7 0 0 0,4-2 6 0,1 0-5 15,5-4 6-15,0-3-3 0,3 2 10 0,0-6-5 0,-2 2-2 16,-1-3 8-16,-4-2 2 0,1-4 1 0,-8 1 1 15,-1 3 1-15,-5-2-8 0,-5-4 6 0,-4 5 2 16,1-3-4-16,-8 0 14 0,0 2 7 0,-5-2-7 0,-4 0 2 16,0-2 5-16,-1 0-6 0,-8 1 4 0,2-2-6 15,-2 3-15-15,-5-1-4 0,5 3 3 0,-3 2-4 16,3 1-2-16,2 1-5 0,-1 3-12 0,4 1-15 0,-4-3-26 16,7 8-26-16,-2-5-32 0,7 4-27 0,4-4 1 15,1 0-39-15</inkml:trace>
  <inkml:trace contextRef="#ctx0" brushRef="#br0" timeOffset="90693.54">26254 7012 1066 0,'-3'-13'24'0,"-9"-1"-30"16,1 2 25-16,-4 0 2 0,1 1-2 0,-5 5 13 0,-3-2-34 15,-2 2 42-15,0 1-67 0,2 2 76 0,-1 1-70 16,4 1 41-16,0 2-38 0,5 1 24 0,0 1-5 16,5 2-2-16,-2 1-2 0,7 2-5 0,-3 0 10 0,1 3-9 15,1-1 4-15,3 0 6 0,-2 2-3 0,3-2-2 16,-2-1 4-16,3 3 10 0,3-1-9 0,0-2 13 16,1 1-6-16,1 1-6 0,3 1 13 0,1 0-13 15,1 0 21-15,0-2-26 0,4 0 26 0,-4 7-48 0,1-7 42 16,2 6-30-16,2-8 17 0,2 4 12 0,-4-1-10 15,1 6-20-15,1-8 19 0,1 2 1 0,-1 1 6 16,0 1-11-16,0-2 12 0,-3 2-40 0,3-2 30 0,0-3-5 16,-3 1 4-16,-2 0-2 0,0 0-11 0,-5 0 9 15,3-1 3-15,-2 3 1 0,-5-4-2 0,2 1 9 0,-3 1-4 16,0 2 6-16,0-2 1 0,-3-1-2 0,-1 2 1 16,-3 0 8-16,-1 1-2 0,2-2 1 0,-8 1 0 15,-1 0-3-15,1 3 3 0,-5-3 2 0,-3 0-4 0,1-3-3 16,-3 1 11-16,-1-1-12 0,2-4 4 0,1-1-1 15,-3-2-2-15,6-7-9 0,0 2 7 0,0-1-10 16,0-2-17-16,5-3-22 0,-1-2-26 0,2-10-6 0,6 2-47 16,-1 1-43-16</inkml:trace>
  <inkml:trace contextRef="#ctx0" brushRef="#br0" timeOffset="91444.07">27084 6564 1596 0,'5'-15'-30'0,"-6"-2"2"15,1-1 10-15,-6 3 2 0,3-2-3 0,-5 3 15 0,-7-3 14 16,5 1 4-16,-9 2 39 0,8 0-4 0,-6-2 3 15,4 6 6-15,-2-1 1 0,0 3-12 0,5 3-16 0,-1 2-3 16,3 3-6-16,-2-1-2 0,1 2-10 0,-1 2-11 16,-1 5 1-16,-4 1-7 0,-1 1 7 0,-7 6 2 15,-1 1-8-15,-6 4 0 0,3 1-1 0,-2 2 5 16,-1 1-4-16,3 2-1 0,-2-2 2 0,5 4-6 0,5-2 11 16,-1-1-4-16,2 0 7 0,5 3-7 0,-1-1 3 15,4-2 11-15,-1 1-9 0,4-1 8 0,0 1-10 16,7-1 6-16,0 1-9 0,0 1 12 0,1-2-2 0,7 1 1 15,2 0 5-15,-1 0-1 0,3-1 9 0,3-1 10 16,1-1 1-16,5-3-6 0,2 2 7 0,-1-7-6 16,8 2-1-16,0-2-5 0,3-3-5 0,0-1-5 0,0-3-1 15,1-1-2-15,7-3-4 0,-1-2 0 0,4-6-2 16,1-2-5-16,2-3 8 0,1-1-12 0,5-5 5 0,-2-2 1 16,-2-5 3-16,-6 2-1 0,-1-2-1 0,-1-4 12 15,-4 1-9-15,-4-2 6 0,-6-2-5 0,0-1-2 16,-7-1-3-16,-1-3 2 0,-5 0-1 0,-4-2-5 15,-5-1 7-15,-1 0 0 0,-7-2 11 0,2 6 3 0,-8-2-4 16,-2 1 1-16,-2 4-4 0,-6-2 0 0,-1 4-2 16,-3 1-2-16,-1 2-11 0,-4 1 4 0,-2 4-4 0,0 1 4 15,-3 0 3-15,0 4-3 0,-4 4-8 0,4-2 12 16,-8 3-2-16,7 2-4 0,-4 2 3 0,1 1-5 16,-2 4 5-16,9 0 4 0,2 3 0 0,-1 0-11 0,1 5 3 15,5 2-1-15,-2 3 11 0,2 3-1 0,1-1-6 16,0 3-4-16,-6 3 9 0,4 0-2 0,2 1-1 0,2-2 3 15,0 4-10-15,2-6 10 0,4 4-4 0,-1-2 4 16,6-2-5-16,0 3 1 0,0 0 4 0,5 1-4 16,1-1 0-16,1-1-2 0,2 3 7 0,3-2 0 0,3-1 3 15,-1-1 1-15,7 2 0 0,-2-4 1 0,4 2 9 16,4-2-8-16,1-1 7 0,6 2-4 0,-1-3-1 16,8 0 4-16,-3-3 6 0,5-2-7 0,5 0-3 15,-2-3 9-15,11-3-17 0,3-4 8 0,2 0-7 0,0-4 0 16,9-4-6-16,-4-1 6 0,-2-3-1 0,-3-2-6 15,-5 1 2-15,-1 0-10 0,-9-5 3 0,-1 6-9 0,-6-2-9 16,-5 1 1-16,-4 3-20 0,-3-1-13 0,-8 2-20 16,-4 4-25-16,-1-5-28 0,-3 2-38 0,-1-3-15 15</inkml:trace>
  <inkml:trace contextRef="#ctx0" brushRef="#br0" timeOffset="98747.42">30747 18032 1148 0,'6'0'8'0,"-4"0"12"0,-2 0-20 15,-2-13 41-15,4 12-19 0,-2 10 10 0,-4-6 6 0,4 7 8 16,-6-10 9-16,6 13-9 0,-7-10 26 0,7 3-43 0,-2-4 29 15,1-7-2-15,-2 8 3 0,3-9-6 0,0 6-16 16,0-8 8-16,0 8-7 0,0-5 3 0,0 5-10 16,0-2-10-16,3 2-4 0,-3-1-4 0,-3 0-3 15,3 1-11-15,3-1 1 0,-6 2-2 0,3 0 2 16,0-2-1-16,0 2-1 0,0 2-1 0,-1 6 2 0,1-2 0 16,-4 3 6-16,4-10 12 15,-15 84-2 1,15-84 6-16,-29 160-10 15,23-127-6-15,3-3 8 0,-3 0-7 0,1 3 0 0,2-3 1 16,0 2-4-16,1-1 5 0,0 0-4 0,0-1 4 16,2 0-5-16,0 1 3 0,0 1-2 0,-1-2 1 0,1 0 3 15,-2 0-12-15,2-1 8 0,-3 2-1 0,3 0 0 0,0-1 2 16,0 0-2-16,0 0-2 0,0 0 6 0,0-1 2 16,3 0-3-16,-6-1-2 0,6 1 2 0,-3 1-2 15,0 1 3-15,-3-5-1 0,2 6-2 0,-1-1 4 0,1 0-1 16,-4-1 2-16,5-30 8 15,0 0 0 1,0 0 5-16,-28 234-20 0,17-145 5 31,11-89 12-15,0 0-39-16,3 44-10 16,-3-44 8-16,0 0-17 0,0 0-17 15,0 0-16-15,0 0-27 0,0 0-23 0,0 0-30 0,0 0 13 16,0 0-39-16,0 0-29 0</inkml:trace>
  <inkml:trace contextRef="#ctx0" brushRef="#br0" timeOffset="100663.93">30930 18085 783 0,'0'-8'0'0,"4"5"3"16,1 3 3-16,-3-10 10 0,2-7 8 0,3 8 10 0,-4-7-1 15,5 3-1-15,-2 0 12 0,-1-3 8 0,0 0 4 16,1 3-40-16,-2 3 41 0,0 2-31 0,-4 11 7 16,0-8 9-16,0 13-11 0,-4-9 6 0,4 9 13 0,-4-8 30 15,4 5-43-15,-6-5 25 0,5-2 2 0,-3 2-9 16,4-7 6-16,-4 6-7 0,1-7-8 0,1 6 2 15,0-5-2-15,-1 5-7 0,3-5-7 0,-5 3 3 16,4-3-6-16,1 2-5 0,-5 0-8 0,2 0 3 0,-2-1-4 16,5 1 3-16,-5 0-7 0,0 0 7 0,4 0-3 15,-2 2-4-15,3 0 3 0,-5 2 0 0,5-3 3 0,-1 4-5 16,1-1 7-16,0 1-7 0,-2 0-2 0,2 0 4 16,0 0-7-16,2 1-10 0,-2-1-2 0,1 0 6 15,-1 0-2-15,5 1 2 0,-5-1 3 0,3-1-9 0,-2 1 4 16,2 0 2-16,0-1 1 0,1 1 0 0,0 1 3 15,3 0 1-15,1 2-5 0,1 1 4 0,1 1 3 0,8 0-3 16,0 3 1-16,4-2 0 0,2 1-2 0,5-1 1 16,2 0 2-16,5 0 1 0,0 0-7 0,3-1 4 15,4 0-3-15,-1 1 2 0,0-3-2 0,3 4-6 0,-1-2 3 16,1-2-2-16,-3-1 5 0,-3 4-2 16,-2-4 1-16,-3-2-6 0,4 4 1 0,1-4 3 0,-5-3-2 15,3 3 0-15,2-1-3 0,2 1-1 0,1-2 1 0,-2 2-1 16,3-3 2-16,-2 0 1 0,-2 3-5 0,-3-2 2 15,1 2 0-15,-1 0 4 0,0-3-5 0,-1 3 3 16,-1 3 2-16,-4-3 0 0,2 0 1 0,-3 0 6 0,0 2-4 16,-4-2-4-16,-2 0 5 0,-2 0 2 0,0 0-3 15,-2 3 0-15,-1-3 3 0,-2 0-6 0,-1 0 4 0,-2 0 1 16,0 0-1-16,2 0-2 0,-5 0 0 0,-2 0-1 16,3-3-1-16,-4 3 2 0,2 0-5 0,-1 0 6 0,2 0-2 15,-6 0 2-15,4 0 2 0,-1 0-2 0,1 0 0 16,-1 0-3-16,1 0 6 0,-1 0-4 0,-1 0 1 0,0 0 0 15,0 0-6-15,2 0 4 0,-2 3 3 0,-2-3 3 16,2 0-7-16,2 3 7 0,-7-1-8 0,5-2 4 0,-3 1 1 16,2-1 2-16,-4 3-6 0,1-2 2 0,0-1 0 15,-2 0-6-15,0 0 7 0,0 0-2 0,4-1-3 0,-4 2 4 16,-4-1 1-16,4 2 3 0,0-4-1 0,0 4 0 16,0-2 0-16,0 0-3 0,0 0 5 0,0 1-8 15,-2 1 3-15,2 0-6 0,-2-2 3 0,2 1 3 0,0-1-3 16,0 3 5-16,0 0 2 0,0-1-2 0,0 2 1 0,2 2-1 15,0 57 16 17,-2-63 7-17,-4 124-15-15,-7 105-7 16,7-192-3-16,1-2 5 0,1 3-7 16,0 0 3-16,0-3 4 0,1 2 2 0,1-5-2 0,-5 1-4 15,5-1 7-15,-1-1-3 0,-1-1-4 0,1 0 1 0,-1-3-6 16,-1-3 4-16,2 2 1 0,-1-2 2 0,0-2-2 15,2 0-2-15,0-1 8 0,-4 2-2 0,4-4 5 0,0-19 9 32,-10 75-15-32,10-75 13 15,-15 107-15 1,6 12 16 0,0 16-1 15,9-135 0-16,-14 160-11 1,-10 125 1 0,23-261-9-16,1-4 3 0,0-3 1 0,0 1 4 15,0-5-5-15,0-5 3 0,0 0 2 0,-3 0-8 0,3-4 3 0,0-3-1 16,0 0 1-16,3 2-1 0,-3-3-2 0,0 0 3 16,0 0-3-16,0 0 3 0,0 0 4 0,0 0-3 0,0 0-6 15,0 0 4-15,0 3 5 0,0 0-4 0,0-3 2 16,0 6-1-16,0-1-6 0,0-1 4 0,0 0 5 0,0 1-3 0,0-3 1 15,0 1-6-15,0 0-1 0,0 1 3 0,-3-3 4 16,3 3 2-16,-2-4 0 0,2 0-3 0,0 3-5 16,-1-2 12-16,1-1-9 0,-2 2 6 0,2-2-2 0,0-2-3 15,0 4-1-15,-1-2 5 0,1 0 2 0,0 0-6 0,0 0 7 16,0 0-4-16,0 0 3 0,0 2-5 0,0-2 2 16,0 0-5-16,-3-2 3 0,3 2-1 0,0 0 1 0,0 0-2 15,-2 2 10-15,2-2 1 0,-1 0-3 0,1 0 3 0,0 1-6 16,-2-1 6-16,-2 1-1 0,1-1 4 0,0 3-7 15,0-3 5-15,3 0 11 0,0 0 1 0,0 0-1 16,-37 4-12 0,-34 0-21-1,-35 0 13 17,106-4 16-32,-141 2-5 15,-26-8 0 16,167 6 9-15,-185-23-5 0,-108-39-1-16,275 54-17 15,-5 3-1-15,-2-3 0 0,2 3 0 16,0 1-3-16,-1 0 2 0,1 1 3 0,-1 0-4 0,5 0 6 16,-5 1-3-16,0 0-1 0,1 2 4 0,1-1-2 0,0-2-1 15,3 6-4-15,-1-6 6 0,2 6-8 0,1-3 8 16,2 1-2-16,0-1-6 0,0 0 9 0,-1 0 0 15,5 0-4-15,-2 0 2 0,-2 0 1 0,3 0-3 0,-2-1-2 0,2 2 4 16,-1-1-5-16,0 2 3 0,-1-2 7 0,-1 2-10 16,3 1 5-16,0-2-4 0,-2 1 5 0,0 1 1 0,3-2-2 15,-1 2-2-15,2-1-2 0,-1-2 5 0,-1 4-4 16,2-2 6-16,2-1-2 0,-4 4 4 0,6-5-8 0,-2 3 5 16,1 2-2-16,0-3 1 0,-1-2 0 0,1 0 2 15,-4 3-6-15,4-3 1 0,-5 0 3 0,3 0 0 0,0-3 2 16,-3 3-1-16,1 3 3 0,1-3-5 0,-2-5 5 15,1 5-9-15,-2 0 8 0,4 0-3 0,-2 0-1 0,2 0 0 16,-1 0-4-16,5 0 7 0,-2 2-6 0,5-4 7 16,-2 2-1-16,2 0-3 0,-2 0 4 0,4-1-1 0,0 1 5 15,3 0-7-15,-3-4 3 0,1 4 3 0,1 0-5 0,0 0 5 16,-2 0-2-16,2 0 0 0,0 0-1 0,-2-3 5 16,0 3 3-16,2 0-8 0,-1 0 5 0,-1 0-1 0,3 0-5 15,-3-2 0-15,1-1-3 0,-1 6 0 0,2-6-10 16,-2 2-2-16,3 2-9 0,-3-2-8 0,0 1-2 0,0 0 0 15,4-2-4-15,-4-2-1 0,0 3-3 0,2 0-8 16,-2-3-5-16,0 4 0 0,-2 0-12 0,2-3-7 0,-4 7-23 16,4 0-17-16,-9 1-23 0,6-2-31 0,5-4-10 0,-4 5-59 15</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26T09:50:38.130"/>
    </inkml:context>
    <inkml:brush xml:id="br0">
      <inkml:brushProperty name="width" value="0.05292" units="cm"/>
      <inkml:brushProperty name="height" value="0.05292" units="cm"/>
      <inkml:brushProperty name="color" value="#FF0000"/>
    </inkml:brush>
  </inkml:definitions>
  <inkml:trace contextRef="#ctx0" brushRef="#br0">23552 9104 1017 0,'0'0'-11'0,"3"0"5"0,-3-5 0 0,0 4-9 16,0-1 6-16,0 2 0 0,0-4-1 0,0 0-4 0,2 0 14 16,-2 2-7-16,2-1 7 0,-2-1 12 0,-2 2 1 15,0 0-3-15,2 2 14 0,-2-1 8 0,1 1-8 0,-4 0 33 16,5 1-50-16,-3-1 45 0,5 4-30 0,-4-4 31 0,0 0-39 16,1 0 31-16,1 7-38 0,-4-10 6 0,4 7 12 15,0-4-9-15,-2 1-16 0,4 1 6 0,-2-2-10 0,1 0 4 16,-1 0-1-16,4 0 2 0,-4 0-17 0,4-2 1 0,-4 2-7 15,0 2 12-15,1-5-6 0,4 3-3 0,-4-1-3 16,1 1 3-16,0-3 10 0,2 6-2 0,0-7 6 0,1 1-16 16,0-1 35-16,-3 6-28 0,2-4 14 0,1 4-4 0,-1-4-1 15,-4 2 5-15,2 0 4 0,-2 0-4 0,-2 0 5 16,2-1-8-16,0 1 32 0,-4 0-34 0,4-3 39 0,3 3-71 16,-2-2 73-16,-1 2-66 0,2 0 32 0,0 2-3 0,-2-4 5 15,2 4-35-15,-2-2 38 0,0 0-7 0,-2 0 8 16,4 0 0-16,-4 0 10 0,2 0-16 0,0 3 47 0,0-6-1 15,2 6-42-15,-2-3 38 0,2 1-46 0,-2-5 43 0,1 8-34 16,-1-8 13-16,2 4-51 0,1-2 36 0,-3 2 11 16,33-47-13-1,7-3-4 1,-40 50 24 0,0 0 3-1,0 0-2-15,8-29-1 0,-8 29 12 0,0 0 4 16,0 0-5-16,0 0-4 0,0 0-5 0,0 0-6 0,0 0 0 15,10-23 7-15,-10 23-4 0,0 0-4 16,0 0-14-16,0 0-24 31,0 0 4-31,0 0-1 16,0 0 9 0,8 48 10-1,-11 50 4 16,-20 100-4-15,19-176-7-16,1 4 6 0,-1-1-3 0,0-3 3 0,0-1 0 16,2 0 0-16,-1 0 6 0,2-3-5 0,-4 1-1 0,2-3-9 15,3 1 6-15,-2-1 3 0,2 1-3 0,-4 0 1 16,6-4-6-16,-2 6 11 0,2-1-4 0,0-3 7 0,-4 2-3 16,2 1-7-16,-2 0 7 0,4 0-2 0,-4 3-2 0,2-2-3 15,-2 1 1-15,1-1 6 0,-2 2-5 0,3-3 2 0,0 1-1 16,-2-1-3-16,2 0 5 0,0-2 4 0,0 0 0 15,-3 0-6-15,6-2 2 0,-3-3 4 0,0 2 1 0,0-5-2 16,0-2-10-16,0 2 1 0,0-4 4 0,0 1 2 0,0-1-1 16,0 0-3-16,0-1 0 0,2 0 3 0,-2 3 3 15,0-4-2-15,0 2-4 0,-2-1-2 0,2 2-2 0,0-1 3 16,0 1-1-16,0 3 5 0,0-3-7 0,-3 0 6 0,3 2 1 16,0 1 4-16,0-2-1 0,0 2 2 0,0-1-7 0,0-4 3 15,0 3 7-15,0-1-10 0,0-2 3 0,3 1-8 16,-3-1 11-16,0-3-3 0,2 2 1 0,1 1-8 0,-3-3 2 15,0 1 4-15,1-1-2 0,1 0 2 0,-4 0 0 0,4-1-1 16,-4 1-2-16,4 1 4 0,-2-2-4 0,2 1 7 16,-2 0-4-16,2 0-1 0,1 0-2 0,-3 1 1 0,5-2 6 15,-4 1 0-15,2 0 1 0,3-3-9 0,0 6 5 0,3-6 5 16,-1 3-5-16,-4-2-2 0,7 2 8 0,-8 0-6 0,4 0-1 16,1 0 3-16,2 0 2 0,-2 0-11 0,3 0 9 15,0 0-3-15,4-2-11 0,0 1 14 0,1-1-7 0,3-1 0 16,-3 1 3-16,6-3 5 0,-3 5-9 0,1-5 2 0,0 2 2 15,2 3-9-15,-1-4 8 0,0 1 3 0,0 0-9 0,0 1 0 16,-1-2 10-16,0 4-5 0,-1-2-1 0,-1 0 2 16,-2 2-1-16,3 0-1 0,-4-2 3 0,3 2 2 15,-3 0-5-15,5 0 3 0,-1 0 4 0,2 0-5 0,-1-3 3 16,4 1 0-16,0 0-2 0,-1 2 1 0,5 0-2 16,-2-1-2-16,1 1-2 0,3 0 10 0,-3-1-5 15,3 1-3-15,-3 1-2 0,2 0 1 0,-4-1 4 0,-1-1 8 16,0 1-12-16,3 1-8 0,-8-2 18 0,4 1-8 15,-1-1 7-15,-1 0-6 0,2 1-2 0,-1 0-1 16,-4 0 12-16,1-3-9 0,1 1-10 0,-2 2 12 0,0-2-3 16,0-1 7-16,2 3-1 0,0-5-9 0,-1 2 5 15,1 1 8-15,0-1-6 0,2 0 2 0,1 0-7 16,-4 0 5-16,2-2-1 0,3 2 1 0,-2-2-2 0,-2 2-6 16,4-2 9-16,-1 3-6 0,-3-3 2 0,3 3 0 15,-7-2-7-15,1 2 5 0,-7-3-1 0,4 5 8 16,-4-2-7-16,4 1-2 0,-5-1 2 0,6 4-5 0,-5-2 11 15,8 1-3-15,1 1-8 0,4-2 1 0,-2 2 4 16,0 2-1-16,0-2 4 0,0 1 3 0,3 0-9 16,-3-2 3-16,3 2 3 0,0 0-3 0,-5-1 3 0,4-2-1 15,-1 2-3-15,-4 0 4 0,5-2 1 0,-5 0-3 16,2 0 4-16,-1 0-1 0,1-2-4 0,-2 0 6 16,3 0 2-16,-3-1-5 0,5 0-2 0,-4 2 4 0,0 0-3 15,0-5 2-15,-1 5-3 0,1-3 1 0,-1 2-2 16,-2 2 3-16,3-2 0 0,-3 1 0 0,2-1 5 15,0 2-8-15,0-1 3 0,-2 1-5 0,1 0 3 0,2 0-5 16,-2 1 8-16,1 1-1 0,-2-2-4 0,1 1 4 16,-1-1 1-16,2 2 0 0,-2-2 4 0,-2 2-6 0,5 1-2 15,-4-2 4-15,2-1 2 0,-2 1 1 0,-2-1-2 16,2 1-4-16,2-1-4 0,-2-1 18 0,0 0-12 16,0 0-1-16,-1 1-3 0,1-3 1 0,-1 3 4 15,1-2 5-15,0 2 0 0,0-2-13 0,-2 1 9 0,4-1-4 16,-1 1 4-16,1-3 2 0,-1 1-4 0,1 3-5 15,-1-3 4-15,-1 1 0 0,0-1 3 0,0 2 4 0,0-1-5 16,-3-3-3-16,3 2-2 0,-2 0 6 0,2-2 2 16,-2 2-1-16,0 1-1 0,-1-3 0 0,1 2-2 15,-2 2 4-15,2-5-1 0,1 4 3 0,1-1-2 0,0 0-4 16,-6-2-1-16,1 4 1 0,-1-3 3 0,0 2-1 16,0 0 3-16,-1 0-9 0,-4-1-2 0,5 1 4 0,0-1 10 15,8 0-4-15,-6-1-6 0,8 1 0 0,-5 0 3 16,5 0 2-16,1 1-1 0,-3-1-5 0,1-1-5 15,-2 1-2-15,1 0 14 0,-2-2-2 0,3 5-5 16,0-3-1-16,-2 1 3 0,-1 1 4 0,1-1-3 0,1 2 1 16,0 0-2-16,-1-1-4 0,1 1 0 0,-1 0 8 15,1 0-5-15,2 0 2 0,-3 0-2 0,2 0 3 16,5 0-7-16,-4 0 8 0,2 0 0 0,0 0-3 0,4 1 1 16,-3 1-1-16,0-2-1 0,1 1 3 0,-1-1-1 15,-4 0 2-15,3 0 3 0,-5 2-7 0,2-2 1 16,0 2 2-16,2-2 2 0,-4 0 0 0,2 1 1 0,-1-1-4 15,-1 0-2-15,2 3 7 0,2-3-7 0,-4 2 5 16,1 0-2-16,-3-2-8 0,1 1 6 0,0-1 1 16,2 3-3-16,-2-3 3 0,-1 2-8 0,5-2 8 0,-4 2 4 15,3-2 4-15,-3 3-9 0,3-3 3 0,-3 2 3 16,1-1-7-16,1-1 11 0,-1 2-9 0,1 0 3 0,-1-1-5 16,2-1 4-16,-2 2-1 0,1-2 0 0,-1 1 1 15,-1 1 5-15,3-2 1 0,-3 2-6 0,3-2 0 16,-3 1 4-16,3 1-3 0,-3-2-2 0,3 2 1 15,-3-2-5-15,4 3 0 0,0-2 3 0,-1 1 0 0,1 0-2 16,-3-1 3-16,2 2 2 0,-1-1-5 0,-2 0-1 16,1-1 3-16,-7 4-3 0,6-2 6 0,-4 0-4 15,-4-1 2-15,1 3-1 0,-1-3 0 0,-1 3 10 0,5-2-5 16,-5-1-1-16,4-1-1 0,0 1 3 0,7-1-5 16,-6 1-5-16,5-2 9 0,1 2-11 0,-2-2 4 0,3 1 2 15,-2 1-6-15,2-2 4 0,-3 2 2 0,1-1-1 16,-2 1 1-16,4 1 1 0,-5-1-6 0,2 0 6 15,0 0-1-15,2 2 1 0,-2-3-1 0,-5 4 1 0,9-2-2 16,-4-1 0-16,3 1 6 0,-3-1-2 0,3 2-2 16,1-3-7-16,0 3 5 0,-3-2 1 0,1-1 0 15,-1 3-1-15,1-4-1 0,1 2-3 0,-3-1 3 0,1 3 5 16,-1-2 0-16,2-1-3 0,-2 3 1 0,0-3 2 16,-2 2-8-16,-1 0 2 0,0-1 1 0,3-1 6 0,-5 2-9 15,1-1 7-15,2 1-3 0,1-1 0 0,-4-1 8 16,4 4-4-16,-1-3 5 0,1 1-13 0,1-3 8 15,-3 3-5-15,3-3 5 0,1 2 0 0,2-2-1 16,-2 0 1-16,3 2-6 0,-1 1 4 0,1-3-2 0,0 1 8 16,0 0-13-16,0-1 2 0,-4 0 5 0,3 0-2 15,-3 1-1-15,0-1 2 0,-3 0 6 0,1 0-11 16,-2 0 10-16,2 2-4 0,-1 0-5 0,2 1 4 0,-3-3-1 16,3 0 4-16,0 4-9 0,0-2 6 0,1 0 2 15,0 0 8-15,-1 0-6 0,1 0-3 0,4-1 6 0,-2 0-5 16,-2-1-1-16,3 5 4 0,-3-4-5 0,3 1-7 15,-3-1 9-15,0 1 1 0,3 1 4 0,-2-3-9 16,1 2 4-16,-1-2-3 0,2 0 3 0,-4 3-1 0,1-3-2 16,-4 2 1-16,1 1-3 0,2-1 5 0,-4-1-2 15,0 1-1-15,3 3 0 0,-3-3 2 0,2-1 1 16,-1 3 1-16,1-2-5 0,-8 1 2 0,5 0 0 16,1 0-1-16,1 1-7 0,-3-2 8 0,5 1 0 0,-1 2-3 15,1-3 4-15,2 1-3 0,-1 0-5 0,1 2 5 16,0-3 4-16,2 4 1 0,-6-4-4 0,4 1-5 0,-3-1 3 15,2 1 3-15,-4-1 2 0,4 0 0 0,-5 0-3 16,1 3-6-16,4-4 5 0,-1 3-1 0,-1 1 5 16,5-2-7-16,-6 0 12 0,4-1-8 0,-1 5 4 15,4-6-7-15,-4 4-6 0,-1-2 11 0,2 2-16 0,0-3 8 16,0 1-7-16,3 0 2 0,-3 1 4 0,0-1 2 16,0 0 4-16,3 1-7 0,-3-2 10 0,1 3-2 0,1-3-2 15,-3 2 1-15,0 0-3 0,5-1 8 0,-2 0-7 16,0-1 1-16,-1 1-1 0,1-3-3 0,-1 5 9 15,3-3 1-15,-2 1-4 0,-1 0-4 0,1 2 3 0,-1 0 0 16,2-2-7-16,1-1-2 0,-5 2-9 0,6-2-10 16,-2 3 1-16,0-1-8 0,-2-3 3 0,2 1-3 15,-2-1 15-15,2 1 2 0,-1 2 5 0,-1-2 5 0,4 0 0 16,-2-2 8-16,-2 2 0 0,4-1 3 0,1-1-11 16,-1 3 3-16,-1-3-1 0,-1 2 5 0,1-7 2 0,-1 5 0 15,-2-1-2-15,3 2 1 0,-3-2 7 0,2 1-6 16,-2-2-2-16,1 2-2 0,-1 0 2 0,1 2-5 15,-2-2-4-15,1-2-1 0,-4-3 25 0,3 2-23 0,2 1 35 16,-2-1-36-16,0-1 34 0,-1 0-36 0,1 0 42 16,3 6-32-16,-3-4 3 0,4 1 1 0,-3-2-5 15,1 3 12-15,0 4-43 0,-3-5 74 0,-1 2-70 16,1-5 69-16,-2 8-69 0,1-4 58 0,-4 4-61 0,4-6 48 16,-3 0-18-16,4 1 4 0,-1-2-3 0,2 3-4 0,-1 0 4 15,1 0-4-15,0 0 3 0,0 0 14 0,-3 0-8 16,3 0-7-16,-1 3 0 0,1-3-2 0,-2 0 7 0,2 1 10 15,-1-2-5-15,1 1-4 0,3-3-3 0,-3 6 6 16,1-3 0-16,1 1-5 0,1-5-21 0,-3 4-21 16,5-2 8-16,-7 1-65 0</inkml:trace>
  <inkml:trace contextRef="#ctx0" brushRef="#br0" timeOffset="10918.82">24013 11382 1140 0,'0'0'-10'0,"-5"-3"17"0,4 2 6 16,-4-2 16-16,5 6-31 0,-7-6 38 0,7 7-17 0,-15-5 6 15,15 2 13-15,-14-2-17 0,14 2 1 0,-7-1-9 0,7 0 42 16,-3 0-33-16,3-1 27 0,6 1-8 0,-5 0-6 0,4-3 8 16,-2 3-10-16,1 0 1 0,-4 0-15 0,0 0 5 15,0 0 9-15,0 0-4 16,0 0-13-16,0 0 0 16,0 0 5-1,0 0 0-15,0 0-4 16,17 3-15-16,-17-3 14 15,0 0 5 1,37 0-11-16,-37 0 7 16,308 0-11-1,-269 0-4-15,2 1-1 0,-1 2 0 0,2-3-1 16,1 0 3-16,0 2-5 0,4 0 1 0,-2-2-2 16,-3 0-1-16,5 0 5 0,-4 0 2 0,0 0-4 15,3-2 2-15,-6 2 2 0,2 0-1 0,-3 0 1 0,-2 0 2 0,2 0-4 16,-2 2-1-16,-3-2 5 0,-5 2-2 15,-3-2-2-15,-1 0 3 0,-4 0-3 0,-3 2-2 16,-18-2-15 31,168-2 17-47,-168 2-17 0,353-6 1 16,-332 6 12-1,2 0 3-15,-2 0-1 0,-21 0 20 47,285-3-14-47,-261 3-11 0,4-1 10 0,-3 1 0 16,3-3-11-16,0 2 8 0,0 1-3 0,2-1 0 15,-5 1 1-15,1-2 11 0,-1 4-9 0,-1-2-3 0,3 1 4 16,-3 0 0-16,-3 3 1 0,1-1 3 0,-1-3-6 16,3 2 1-16,0 0 2 0,-3 0-2 0,3 0-1 15,1-1 1-15,-3 2 2 0,4-3-7 0,0 2 11 0,-1-2-3 16,1 0-3-16,-4 0 1 0,1 0-3 0,-5 0 5 15,4 0-3-15,-4 0 1 0,5-2-10 0,-7 2 5 0,5 2 2 16,-1-2-2-16,4 0 8 0,0 0-7 0,-2 0-2 16,0 0 0-16,-2 2 8 0,1-1-6 0,0 3 0 15,-2-3 5-15,-1-1-5 0,3 0 0 0,0 2 2 16,-3-2 3-16,4 3-6 0,-4-3 6 0,5 0-5 0,-1-3 0 16,0 1 3-16,0 2 0 0,3 0-2 0,-1 0-3 15,5-1 8-15,-5-3-8 0,1 4 5 0,1 4-2 16,-2-4-1-16,2 0 2 0,-3 1-1 0,-5-1 3 0,1 0-5 15,2 2 2-15,-4 1 1 0,1-3 2 0,-3 0-4 16,0 2 1-16,0-1-1 0,3 1 1 0,-3-2 5 16,-1 2-1-16,1-1-2 0,4 1 1 0,1-2 4 0,2 1-1 15,-2-2 0-15,6 1-5 0,-1-2-2 0,5 1 4 16,0-1 0-16,0-1-4 0,-1 1 4 0,2 2 1 0,-1-3-2 16,-3 1 3-16,1 1 0 0,-2-3-8 0,-4 4 6 15,2-1-2-15,-1 1 4 0,-4-2-5 0,0 2 0 16,0 0 1-16,-5 0 5 0,5 0-1 0,0 0-1 0,-5 0-1 15,0 0 0-15,1 0-2 0,0 2 1 0,0-4 5 16,2 2-10-16,-8 0 8 0,1 0-9 0,-2 0 16 16,4 0-16-16,-5 0 8 0,4 0-2 0,-2 0-4 0,2-2 6 15,-2-2-8-15,8 2 15 0,-2 0-16 0,-3-2 5 16,3 4 4-16,-2-4 0 0,2 1 1 0,-1 1-8 16,1 0 8-16,-3-2-8 0,-2 4-1 0,5-2 6 0,-6 1-3 15,0-2 3-15,3 3-5 0,-3 0 4 0,3-2-4 16,-1 2 0-16,-1 0 8 0,3-2-4 0,-2 2-5 15,2 0 2-15,1 0 6 0,0 0-1 0,1 0-5 0,-1 2 7 16,5 0-9-16,-5-2 6 0,1 0 0 0,3 0 3 16,2 3-8-16,-2-2 1 0,-2-1 6 0,2 0-2 15,-3 2 0-15,3-2-2 0,0 0 0 0,-4 0-1 0,2 0 2 16,-2 0 5-16,4 0-6 0,-2 2-1 0,2-2 3 16,-2 2-1-16,-1-2 4 0,3 2-3 0,2-2-2 0,-1 1-8 15,4-1 13-15,-4 0-8 0,5 1 5 0,0-1-1 16,-1 3-2-16,2-3 1 0,-3 0 2 0,6 0 6 15,-4 0-7-15,1 0 5 0,-1 0-5 0,0 0 3 0,-2 0 2 16,-1 0-3-16,3 0 5 0,-1 0-5 0,-4 0 3 16,2 0-6-16,-3 0 0 0,1 0 1 0,1 0 0 15,2 0-2-15,-4-3 0 0,5 3 6 0,-2-2-3 16,3 2-2-16,-3 0 6 0,5-2-4 0,-2 2-3 0,0 0 10 16,2-2-5-16,0 2-3 0,-1 2 3 0,2-2 4 15,-8 0-9-15,-2 0 6 0,-1 0 5 0,5 0-19 16,-4 0 10-16,1 0-5 0,-2 0-1 0,5 0 5 0,-3 0 0 15,5 0-2-15,2-2-6 0,-3 2 12 0,1 2-9 16,-2-2 4-16,-2 0 2 0,-1 2-4 0,5-1 0 0,-5 0 2 16,3 3 3-16,-3-1-4 0,-2-3 0 0,3 4 6 15,0-2-10-15,-1 0 5 0,-3-1 0 0,-1 2 1 16,1-1-1-16,2 0 1 0,-2-1 3 0,1-1-6 16,1 5 11-16,-1-5-9 0,5 2 2 0,-1 1-2 0,-1-3 2 15,5 2 1-15,1-1-1 0,-2 1 2 0,2-2-9 16,-1 0 7-16,0 2-3 0,0-2 3 0,0 0-7 0,-1 0 6 15,1 0-2-15,0 0 0 0,-1 1 9 0,1-1-8 16,0 0 8-16,0 2-9 0,0-2 7 0,2 1-9 0,-2-1 10 16,-2 3-9-16,2-3-2 0,-1 1 8 0,0 0-4 15,-3 1 3-15,7 0-6 0,-3 1 8 0,0-2-7 16,1-1 9-16,-1 2-5 0,0 1-1 0,2-3 1 16,-1 1 1-16,-1 1 1 0,0 0 0 0,-1-1-3 0,-3 1-1 0,0-1 2 15,1 0 0-15,-5 2 1 0,3 0 0 16,0-1-4-16,-3-2 1 0,-1 3 4 0,-3-3-2 15,3 3-1-15,-6-1 3 0,0-2-4 0,3 2 0 0,-1-1 3 16,2 1 1-16,-1-2-7 0,5 3 7 0,-2-3-1 16,7 0-4-16,0 0 6 0,1 0-3 0,-5 0 2 0,0-3-2 15,1 3 0-15,-1-2-1 0,0 1 0 0,2-1-3 16,-2 2 0-16,0-2 2 0,-2-1-3 0,3 3 1 0,-2-3 2 16,-1 0 1-16,1 1 1 0,-2-2 1 0,1 1 2 15,-1-2-3-15,2 1-1 0,-2 2 1 0,1-2 2 16,-5 0 0-16,4 2-4 0,-2-4 4 0,-1 3-4 0,2 0 3 15,-2 1 5-15,1-3-6 0,0-1-2 0,2 4-2 16,-1-3 2-16,1 2-1 0,0-1 2 0,0 2-3 0,0-1 0 16,0 3 2-16,0-1 0 0,-1 1-1 0,-3-3-3 15,3 6-9-15,-5-3-5 0,1 1-8 0,-2 2-15 0,-1-1-22 16,1-2-14-16,-4 2-28 0,7 0-7 0,-8-2-44 16</inkml:trace>
  <inkml:trace contextRef="#ctx0" brushRef="#br0" timeOffset="17787.15">11716 4450 1357 0,'-14'-10'-19'15,"6"4"36"-15,-3 0-25 0,7 10 2 0,-7-7 12 16,11 3 13-16,-10-1 12 0,10 2 3 0,1-2 25 0,-1 2-26 15,2-1 27-15,-2-1 3 0,3 2-10 0,-3-1-16 16,4 1-7-16,-4 1-10 0,0 0-3 0,2-1-12 16,1-1-8-16,-6 0-5 0,6 0-2 0,-3 2 6 0,0-2-5 15,0 3 8-15,-3-1-7 0,-32 109 16 32,35-111 11-17,-67 185-14-15,49-138 2 0,3 1-10 0,-3 3 5 16,3-4 3-16,-3 3-4 0,3-2 0 0,-3 2-1 15,3-4 4-15,-1-4-3 0,1-1 4 0,2-3 2 16,2-4-5-16,-2-4 1 0,4-4 1 0,1-4 3 0,1-5-6 16,-1-2 0-16,5-3 3 0,0-6 0 0,2-1-3 15,-1-2-2-15,1-3 3 0,1 0-3 0,0 0 9 0,0-1 3 16,0-1-9-16,0 2 2 0,0-5 8 0,0 2 1 16,0 0-2-16,-5-4 1 0,2 0-6 0,-1-3-6 15,1 0 8-15,-3-3-6 0,1-6-3 0,1 1 2 0,-2-2 0 16,3-3-2-16,-2-3 4 0,5 0 0 0,0-4-8 15,0-2 10-15,0-2-5 0,3 0-4 0,0-2 2 0,2-2 0 16,-1-2-2-16,1 0 0 0,-2-2 5 0,4-1-9 16,-3 1 9-16,4 1 5 0,1 0-6 0,-2-1-4 15,1 6 6-15,1 1 0 0,0 2 1 0,4 2-3 16,0-2-7-16,3 8 2 0,3-2 0 0,1 2 4 0,4-2-6 16,0 1 4-16,1 5-5 0,-1 0 14 0,0 3-5 15,3 0-6-15,-3 6 5 0,0-1-1 0,1 3 6 16,1-2-4-16,1 3 0 0,-2-1-10 0,1 2 3 0,-2 3 9 15,-5-1-6-15,4 0 3 0,-4 4-3 0,-3 2-1 16,-1 2 7-16,-1 2-1 0,-2 0 3 0,4 3-4 16,-1 1-2-16,0 2 0 0,-1-2 1 0,1 5 4 0,3-1-7 15,-2 1 3-15,-2 1-1 0,4 0 3 0,0 1-2 16,-2 3 3-16,2-2 1 0,3 3-1 0,-3 0 0 0,0 0 3 16,3 0-5-16,0 1-1 0,-2-1 6 0,2-3-3 15,-3 0 3-15,5 3-3 0,-4-4-2 0,1 5 0 16,-2 0 3-16,0 0-5 0,-2 3 6 0,3 2-3 0,-2 5 2 15,-1-4-4-15,-1 1 6 0,0 1-1 0,-1-1 5 16,1 1-2-16,-2-1-3 0,-2 1-4 0,-2-2 7 16,1-2-2-16,-2-1-5 0,-4-1 1 0,2-4-9 15,-6 2 5-15,4-2 1 0,0-4 8 0,-1-1-10 0,-3 0 2 16,4-3 1-16,-1-2 4 0,3 3 3 0,-3-1-6 16,3-1-4-16,-4 0 0 0,4-1-3 0,-3-2 5 15,4 1 2-15,-1 1-2 0,-2-2-2 0,1-1 3 0,1 0 0 16,-3 1 4-16,3-2-5 0,0 0-2 0,-3 0 4 15,3-2 0-15,-3 0-3 0,0-1 9 0,0-1 2 0,1 0-6 16,-2 0 5-16,5-1-2 0,-2-1-3 0,1 0 3 16,2-3 11-16,2-2-12 0,0-2 5 0,3 2 0 15,0-8-3-15,-1 0 7 0,2-5-8 0,0-2-5 0,1-4-5 16,0 0 10-16,0-5-13 0,-1 0 5 0,1-2 1 16,-2-2 1-16,2-1 2 0,-3 1-2 0,2-1 5 0,-1-6-8 15,-1 2 5-15,0 1-5 0,0 1 0 0,1 3 0 16,2-7 4-16,-2 4-2 0,-2 0-4 0,0 6 4 15,2-3 0-15,-4 1-3 0,0-1 10 0,-3 2-8 16,-1 3 0-16,-2-1-11 0,-2 5-18 0,-2-5-25 0,-2 12-28 16,2-3-33-16,-3 2-19 0,-2 2-54 0</inkml:trace>
  <inkml:trace contextRef="#ctx0" brushRef="#br0" timeOffset="18454.46">13712 4202 1248 0,'-3'-13'10'0,"-1"8"-13"16,2 3 46-16,-4 1-34 0,3 4 6 0,-1-3 17 0,2 5 13 15,-1-5-5-15,0 5-7 0,3-2 15 0,0 2-49 16,-3-5 36-16,3 0-7 0,3 0-14 0,-3 0-13 0,0 0 1 16,0 5 1-16,3-3-6 0,-3 1 3 0,0 4-6 0,-3 2 3 15,0 4-3-15,-1 2 4 0,2-1 2 16,-4 9-4-16,0 0 6 0,-1 4-1 0,-2 2 1 16,-2 3 1-16,-1 1 1 0,1-6-2 0,-2 7-2 0,-2 0 1 15,0 7-2-15,1-4 3 0,-1 3 0 0,0 1-5 16,2 1 2-16,-1 5-4 0,0-2 6 0,-1 1-1 0,6-7 6 15,0 3-7-15,-1-3 7 0,0-7-2 0,3 0-2 16,1 0 2-16,0-9-5 0,3-1 5 0,2-3-9 16,-2 0 2-16,3-4-2 0,3-2 0 0,-2-2 4 15,2 1 1-15,0-3 5 0,0 1-5 0,3-1 9 0,-3 0-3 16,3-4-4-16,-3 3 9 0,2-3-9 0,-1-2 4 16,2 1-7-16,0-2 9 0,1-2 4 0,1 0 9 0,1-2 9 15,6-2-2-15,-3 2 9 0,5-1-5 0,2-1 2 16,-1-3-4-16,4 2-9 0,-4 0-3 0,6-2-7 15,0 1-6-15,-3-1 0 0,3 2-3 0,2-2 3 0,-1 1-4 16,2-1 0-16,0 1 0 0,0-1 1 0,1 2 4 16,2 0-2-16,-1-3 5 0,-1 4-5 0,-1-2 0 15,3 1 2-15,-2 0 0 0,-4-1-3 0,0 3 2 0,-4 1-3 16,-2-1-18-16,1 2-8 0,1-1-24 0,-4 1-6 16,4 2-30-16,4 1-13 0,-5-5-7 0,2 3-29 15,-3-1-15-15,-3 1-4 0</inkml:trace>
  <inkml:trace contextRef="#ctx0" brushRef="#br0" timeOffset="18853.66">14893 4122 1066 0,'0'-10'50'0,"-4"-2"-24"0,11 4 4 0,-10 3 14 15,-1-3 24-15,1 8 1 0,-1-2 6 0,4 2 12 16,-4 0-40-16,3 0 19 0,-4 0-2 0,4 0-20 16,-1 2-18-16,2-2-9 0,0 3-2 0,0-3-20 15,0 5-9-15,0-3 1 0,0 4 2 0,0 3 9 0,0 5-7 16,-2 2 5-16,0 2-11 0,0 4 19 0,-2 3-5 15,1 4 4-15,0 2-1 0,-1-3-4 0,0 2 2 0,0 1-1 16,1 3 14-16,-3-1-15 0,3 0 0 0,-1-5 7 16,0 1-7-16,-2 4 3 0,2 0-1 0,1 3 2 15,-3 0-3-15,1-2 9 0,1 3 2 0,1 5-3 0,-5-3 2 16,4-1 3-16,3 0-4 0,-5-8-3 0,3 1 1 16,1-4-2-16,-1-2 3 0,2-2-5 0,1-2 4 15,-2-2-22-15,2-4-13 0,0 2-12 0,3-5-23 0,-4-1-26 16,5-3 15-16,-2-6-29 0,-1 3-24 0,-1-7 7 15,-1 2-10-15</inkml:trace>
  <inkml:trace contextRef="#ctx0" brushRef="#br0" timeOffset="19304.73">14808 4110 1544 0,'3'-11'-33'16,"3"-4"4"-16,0 5 13 0,-3 5 15 0,1-4-3 0,4 3 4 15,-3-4 4-15,6 2 1 0,-2-2 35 0,5-2-2 16,-2 1-12-16,5 0-17 0,-1-1 6 0,6 3-1 16,-4-1-5-16,3 3 0 0,-3 0 0 0,3-1-6 0,1 3-2 15,-2 0 5-15,-1 1-1 0,3 0-9 0,0 2 7 16,4 2 1-16,0 0-9 0,0 1 5 0,-1 0 0 0,4 3 2 15,-2 0-2-15,-2 1 7 0,2 2-9 0,-3-1 1 16,-3 3 6-16,2-1-5 0,-1 2 5 0,-4 2-9 16,1-1 0-16,-1 3 6 0,0-1-1 0,-3-2-1 0,-1 2-3 15,-4 1 11-15,4-2-12 0,-7 3 9 0,0-2-3 16,1 3-5-16,-5 0 1 0,0-1 1 0,-3 1-1 16,0 1 0-16,-3 3 7 0,1-1-6 0,-5 2 6 0,-2 4-5 15,-3-4 2-15,0 5 0 0,-6-3 0 0,2 6-3 0,-4-3 1 16,-2 3-1-16,-2-5 4 0,-2-1-3 15,-3 1 6-15,-1-3-3 0,3-4 2 0,-2 0 2 16,-1-1-3-16,2-6 5 0,-4 5-5 0,5-4 7 0,-3 1-4 16,-3-3-1-16,0 1 4 0,-4-7-4 0,1 3 6 0,-1-2-10 15,-4-6-16-15,-2-1-17 0,1-2-32 0,-3-2-46 16,3-2-12-16</inkml:trace>
  <inkml:trace contextRef="#ctx0" brushRef="#br0" timeOffset="22555.51">4882 12869 1265 0,'-51'3'-28'0,"51"-3"59"15,0 0-3 1,-52-4 13-16,52 4-7 0,0 0-5 16,0 0 1-16,0 0 2 0,0 0-7 0,-41-13 5 15,41 13-6-15,0 0-6 0,0 0 1 0,-18-8-9 16,18 8-26 15,26-5 15 0,77 0-3-15,56 0 2 0,-130 7-2-16,0-2 2 0,1 3 7 0,-2 0-4 15,1 0 4-15,2 2-3 0,1 0 2 0,-2-2 1 16,-1 2-1-16,0-3-6 0,1 1 7 0,3 0 0 16,0 1-4-16,1-3-1 0,-1-1 3 0,3 0 1 0,2-1 5 15,0 0-3-15,1-3-3 0,2-1 1 0,1 3 3 16,-3-3 3-16,3 2-5 0,-1-2 3 0,0 2-10 0,-1 0 6 15,-1 1 0-15,0 1 4 0,-6 1-11 0,3 0-6 16,-6 0 5-16,-2 1-5 0,-4-1 7 0,3 2-3 0,-3-2-15 16,8 1 7-16,-7-1 9 0,7 0 3 0,-1 2-3 15,6-2 3-15,4 0 1 0,-4 0-3 0,-1-2 11 0,2 2-5 16,-2-3-2-16,1 2-4 0,2-1 5 0,-2 0-2 16,1-1 2-16,-1-1 6 0,-1 3-4 0,-3 0-4 15,2 1 1-15,-4-2 1 0,-1 2-5 0,1 0 10 16,-3 0-13-16,1 2-1 0,-3-2-1 0,-2 0 7 0,0 0-2 15,1 0 5-15,2-2 6 0,-3 0-16 0,0 1 9 16,-3-2 2-16,4-1-3 0,-1-1 5 0,0 2-3 16,0-5-1-16,0 0-3 0,2-1 4 0,-1 2 2 0,-1-2 6 15,0-3-2-15,2 0-7 0,0 1 0 0,-2 0-3 16,0-1 2-16,0 4-3 0,0-1 1 0,-1 2-9 0,-2-1 7 16,4 3 0-16,-4 3 5 0,3-4 4 0,0 4 0 15,-2-1-1-15,-2-1 3 0,1 0-5 0,-5 4 4 16,8-2-7-16,-5 1-2 0,7-2-3 0,-6 1 6 0,8 1-2 15,-1 1-4-15,3-1 12 0,3 1-8 0,-3-1 4 16,3-3 1-16,-2 0 5 0,-1-1-17 0,3 0 13 16,-3-2-3-16,0 2-7 0,2-1 5 0,-4-3-2 0,3 4-1 15,-5-2-2-15,2 4 10 0,-7 0-4 0,2-2 1 16,-1 3-4-16,-4-1 5 0,0 3-2 0,0-3 0 16,0 3-2-16,-1-2 2 0,-1 2-2 0,1 0-4 0,-3 0 9 15,1 0-4-15,-4 0-1 0,4 0 5 0,-3 2-1 16,-2-2-5-16,1 0 6 0,-1 0-2 0,2-2 5 0,-3 4-5 15,0-2 3-15,3 0-2 0,-3-2 2 0,2 4 1 16,1-4-8-16,-3 2 13 0,0 0-16 0,0 0 3 16,2-2 1-16,0 1-3 0,-2-1 2 0,3 2 2 0,-3-3 2 15,0 6-10-15,4-3 10 0,-4 0 3 0,2 0-2 16,-2 0 1-16,0 2-5 0,3 1 3 0,-3-1-5 0,0 1 4 16,3 0-4-16,-2 0 3 0,-1 1-3 0,0-1 4 15,0-1 3-15,2-1-5 0,-4 4 6 0,4-4 1 16,-4 0-1-16,1 3-5 0,-1 0 6 0,0-1-7 15,1-2 2-15,1 1 2 0,-2 1-3 0,-2 2-11 16,1-2 8-16,0 2 4 0,-3-3-2 0,3 1 3 0,1 2-4 16,-2-2 0-16,-1 0 1 0,0 3 10 0,0-3-10 15,3 3 4-15,-2-3-2 0,1 2-2 0,-2-1 4 16,0 0-16-16,1 1-21 0,1 0-11 0,-1-5 20 0,-1 5-61 16,-2-2-9-16,5 0-33 0</inkml:trace>
  <inkml:trace contextRef="#ctx0" brushRef="#br0" timeOffset="29790.23">13399 13955 594 0,'-3'-6'15'0,"2"1"11"0,-2 0 10 0,3-1 11 16,-2-2 9-16,2 0 7 0,0 3-1 0,2-3 8 0,1 3 6 16,-3-2-36-16,4 2 12 0,-4-1-31 0,0 0 35 15,2 1-35-15,-1 0 14 0,-1 0 9 0,0 2-14 16,2-3 29-16,-4 6-19 0,2-5 19 0,-1 4-46 0,1 0 28 15,-2 1-12-15,2 1-13 0,0-2-11 0,0 3-7 16,0-3-3-16,0 2 7 0,0 1 3 0,0 2-4 16,0-2 0-16,0 1-7 0,0 0 4 0,2 2 7 0,-2 0-2 15,1 1-6-15,1 4-5 0,1 3 1 16,-2 1 5-16,2 2 1 0,0 4 1 0,2-5-3 0,-1 6 0 16,1-2 2-16,-1 1 6 0,-1 2-2 0,0-1-6 0,0-1 3 15,3 2 0-15,-6-1 4 0,3 1 1 0,-1 0-6 16,0-3-2-16,2 2 5 0,-3-3 0 0,3 0 4 15,-2 1-7-15,1-2 1 0,0-1-1 0,-1-2-2 16,1-1 3-16,1-3 5 0,-1 2-2 0,-3-3-6 0,4-1 2 16,-2-3 1-16,0 0-1 0,-1 0 7 0,4-2 1 0,-4 0-11 15,-1 1 5-15,4-4-2 0,-4 0 0 16,2 0 0-16,0 0-2 0,-1 0-1 0,-1 0 0 0,0 0 8 16,0 0-8-16,3 0 2 0,-2 0 7 0,-1 0-6 15,0-3 6-15,0 2-3 0,2 1 2 0,1-3-7 16,1 3 9-16,2-2-1 0,-1 1-5 0,3-4-2 0,-1 5 4 0,6-2 0 15,-2-1-5-15,-2 0 6 0,6-2-7 16,-2 0 1-16,1 0 3 0,2-1 4 0,2 2-9 16,0-2 3-16,1 2 4 0,1-1-11 0,1 0 13 0,3 3 0 15,-3-3-6-15,7 5-1 0,-4-3 2 0,5 1 3 16,-4 2-3-16,4-3 7 0,1 3-8 0,1-2 6 0,-1 2-4 16,1-3 4-16,-5 2 4 0,7-1-9 0,-2 0 1 15,8-1 0-15,-1 2 2 0,-1-3-5 0,6 4 4 16,4-4-4-16,4 2-5 0,-2-1 6 0,2 1-1 0,0-1 5 15,1 0-7-15,-1 1 8 0,-1-1-3 0,1 2 0 16,0 0 8-16,-3-2-3 0,1 1-3 0,0 0-8 16,-4 2 5-16,2-3 5 0,-3 6-7 0,0-3 3 0,-1 0-3 15,-1 2 3-15,-1 0 2 0,-2-2 1 0,-1 3-2 16,-3-2-4-16,2 0 9 0,-2 0-6 0,1 1 0 16,-3 0 0-16,1 0 1 0,-1-1 5 0,1-1-1 0,-2 0-3 15,-3-1 3-15,-4 1 2 0,-2-4 0 0,3 2-1 16,-2 0-3-16,6-2 0 0,-3 2 1 0,4-3-3 0,-2 3-4 15,10-4 6-15,-3 4-3 0,0-1-3 0,1-2 9 16,1 2-9-16,-4-2 1 0,-1 2 0 0,3 0 4 16,-3 0-8-16,1 0 8 0,0 0 3 0,-3 1-7 0,0 1 1 15,1-2 3-15,-1 1-1 0,-1 0 0 0,3 0 3 16,-2 2-2-16,-1-3-3 0,-1 1-1 0,2 2 4 16,-1-3 1-16,3 1 4 0,-3-3-7 0,0 4-1 0,1-3-3 15,-2 1 5-15,2 0-1 0,-1 0 2 0,0 0-2 16,-3 0-3-16,3 1-2 0,0 0 5 0,-3 2-1 15,1-2-2-15,-1 1 3 0,2 1 0 0,-4-2-3 0,2 2 3 16,-3 0 3-16,3 2 0 0,-6-2 0 0,3 0-4 0,0 1 4 16,0-1-5-16,-1 2 6 0,-3-2-4 15,-5 0 2-15,3 0-2 0,-4-2-3 0,4 1 10 0,-6 1-12 16,7 0 6-16,-2-2-1 0,5 1-3 0,-4-1 6 16,9 2-11-16,0 0 12 0,-2 0-11 0,3-3 8 15,-2 1 0-15,0 1-7 0,-4 1 10 0,4 0-9 0,-4 0 9 16,-1-2-8-16,0 2 8 0,-3 0-3 0,1 0-2 15,-2 0 3-15,-5 0-4 0,3 2 1 0,-2-2 2 0,1 3-1 16,-5 0-4-16,1-3 9 0,-2 0-6 0,-1 2 1 16,1 1-2-16,-1-3 2 0,-4 1 0 0,5-1-4 0,-4 2 6 15,1 0-9-15,-2-1 9 0,1 0-3 0,1-1-1 16,-2 3 6-16,-2-2-7 0,4-1 5 0,-2 2-2 16,0-1 0-16,0-1-3 0,1 0 5 0,-1 0-1 15,0-1 2-15,7 1 0 0,-2 0-2 0,1-2 0 0,3 2 1 16,2-1 0-16,0-2 2 0,5 2-4 0,1 0 2 15,0-1-3-15,2-1 5 0,1 0-7 0,-1 1 1 16,4-1 2-16,-1 1-3 0,1 2 1 0,0-1-1 0,0 1 2 16,0 1-4-16,-1 1 6 0,5 1 4 0,-4-3 0 15,2 3-4-15,-1-1-2 0,1 3-1 0,-1-3 4 16,0 4 2-16,0-3-5 0,-1 0-1 0,-1 2-7 0,3-2 8 16,-4 4 7-16,6-4-7 0,-4-1 2 0,4 1-3 15,-5 2 6-15,1-1 2 0,-1-1-3 0,3-2-2 0,-4 1-2 16,0 1 4-16,-4 0-1 0,-2-1 1 0,-2 0-6 15,-4 0 0-15,5 1 4 0,-4-1-4 0,4 1 5 16,-4-1-4-16,11 1-2 0,-3-3 1 0,6 2 2 0,-2-1 2 16,1 1-2-16,2-2 4 0,-2 0-3 0,-1 5 0 15,-1-5-4-15,0 1 1 0,0 1 4 0,0-2 0 16,0 3 4-16,0-3-5 0,0 2-3 0,3-2 5 0,-3 0 3 16,3 0-2-16,1 0-2 0,-1-2-5 0,0-1 0 15,0 3 3-15,-1-2 4 0,-2 1-4 0,-2-1-1 16,0-1 5-16,-4 0-5 0,-3 1 0 0,0-3-2 15,-1 2 2-15,1 1 2 0,-3-3-2 0,-2 1 5 0,-2-2-4 16,-1 3 6-16,1-3 4 0,-2 2 2 0,-5-1 1 16,2 0-9-16,2-2 4 0,-4 2-2 0,-40-4 2 15,44-1-6-15,-4-1 0 0,5-2 0 0,-3 0-3 0,0-2 5 16,2-1 5-16,1-2-7 0,39-1-3 0,-39-2 7 16,0-2-2-16,1-1-7 0,0-1 2 0,-2-1 2 0,3-3-9 15,-2 0 12-15,1-3-3 0,0 1-5 0,-1 2 4 16,2-2 1-16,-3 3 5 0,0 6-7 0,1-1 8 0,-3 2-7 15,-1 2 5-15,2 2 0 0,-2-3-4 0,-2 5 5 16,0-6-6-16,0-3 4 0,-2 3-3 0,2 0-1 16,-1 2-5-16,-2 0 11 0,1 1-3 0,2 1-7 15,0 1 6-15,-1-2-2 0,-1 3 1 0,0 0 2 0,-2 1-3 16,4-1-3-16,-1 3 0 0,-2-1 8 0,2-1-1 16,1 2-2-16,0 2-7 0,0-3 7 0,0 1 3 15,0-2-4-15,0 3 2 0,0-2 0 0,0 3-11 0,0 1 9 16,1-2 6-16,2 1-3 0,-3 3 1 0,1-1-5 15,-1 1-2-15,0 4 2 0,0-2 5 0,2 2-5 16,-2-2 1-16,-2 2-4 0,2 2-3 0,0 1 11 0,0-2-8 16,-1 4 3-16,1-2-3 0,-3 0 0 0,3 0 4 15,-1 0-5-15,1 1 0 0,0-1 1 0,0 0 6 0,0 3-6 16,0-3 1-16,0 1-1 0,0-1-3 0,0 0 11 16,-4 0-2-16,4 0-4 0,0 0-1 0,0 0 2 15,0 0 1-15,0 0 0 0,0 0 0 0,0 1-6 16,0 2 5-16,-1-3 2 0,1 0-7 0,-3 0 10 0,3 0-2 15,-2 0-3-15,2 3 5 0,-1-3-1 0,-1 0-3 16,0 0-4-16,-2 0 6 0,-1 0-6 0,-3 2 4 0,1-2 0 16,-2 3-6-16,-2-3 6 0,-1 0 1 0,-3 2 4 15,1-2-2-15,0 0-3 0,-6 0-3 0,7-2 4 16,-7 2 4-16,-2 0-7 0,-2 0 7 0,0-3-9 16,-1 1 7-16,-4 2-3 0,-3 0 5 0,-2 0 1 0,0-3-7 15,-5 3 7-15,0 0-10 0,-3 0 8 0,1-3-2 16,-2 2 3-16,0 1-2 0,-4-1-3 0,4-2-3 0,-4 2 4 15,4-2 2-15,3 2 0 0,1-1-10 0,-2-1 6 16,8 0-9-16,-4 0 1 0,4 0 10 0,-3-2-5 16,-1 1 0-16,-1 1-6 0,-1 0 11 0,5 1-6 0,-3 2 15 15,-4-3-8-15,5-2-6 0,-1 5 3 0,-2 0 0 16,1 0 1-16,-2 0-4 0,0 0 6 0,1 0-9 16,-3 0 9-16,1 0 2 0,-4 0-2 0,3 0-1 0,0 2 8 15,-2 1-3-15,0-3-6 0,-2 0 6 0,-1 0-3 16,2 0 2-16,2 0-5 0,-4 3 4 0,4-3-9 15,-2 0 4-15,0 0 6 0,3 0-10 0,0 0 5 16,-3 0-2-16,5-3 7 0,3 3 0 0,4 0 4 0,3-3 1 16,0 3-16-16,1 0 5 0,2 3 5 0,1-3-1 15,-2 3-4-15,-1-3-6 0,-6 2 0 0,2 1 0 0,-1-1 11 16,-1 1-3-16,-2-1-5 0,2-1 1 0,1 3-1 16,-4-1 5-16,3-2-1 0,-1 1-5 0,-2 1 8 15,2-2 0-15,0 1-7 0,-1 0 2 0,3-2 2 0,-4 1 0 16,4-1-3-16,-1 0 5 0,-1 0-8 0,0 0 5 15,2 0 4-15,1 0-3 0,0 0 0 0,0-1-2 0,3 1 1 16,-1-2 4-16,4 4-5 0,-2-2 1 0,2 0 1 16,-1-2-4-16,7 2 3 0,-2 2 1 0,-1-4 0 15,2 2-3-15,1 0 5 0,0 0-4 0,2 2 0 16,-1-1 7-16,-1 0-5 0,-1 1 0 0,1-1 3 0,0-1 2 16,-1 3-4-16,3-3 2 0,-1 1 2 0,-2-1-7 15,5 1 5-15,-3 2-5 0,2-3 0 0,3 3-2 16,0-3-1-16,6 0 2 0,-6 2-5 0,5-2 3 0,-8 3 2 15,7-3 5-15,-5 0-5 0,-5 0 2 0,1 0 1 16,-2 0-2-16,0 0 5 0,-1 0-3 0,5 0-6 16,-2 0 5-16,0 0 4 0,2 0-5 0,-3 0 3 0,1 2 0 15,1-2-8-15,-2 1 4 0,-2-1 5 0,1 2-3 16,-2 1-2-16,-2-3 1 0,4 2 0 0,-4-2 6 0,0 3-8 16,0 0 6-16,-1-1-6 0,-1-2 3 0,2 3 2 15,-2-3-1-15,1 4 4 0,1-4-15 0,-5 0 16 0,3 0-7 16,-1 0 1-16,-1 0-1 0,2 0 2 0,-1 0-4 15,-1 0-1-15,1-2 8 0,0 2-3 0,-1-2-2 16,0 2-2-16,0-3 7 0,2 3-4 0,-4-2 5 16,2 1 0-16,-1-1-5 0,5 2 3 0,-7-3-2 0,5 3 10 15,-2 0-7-15,3-2-3 0,-3 2 2 0,3-3 2 0,-1 3 5 16,4-2-5-16,-2 2 3 0,-2-1-9 16,4 1-2-16,-3 0 9 0,6-2-2 0,3 2-2 0,-4 0-10 15,1-3 7-15,6 1-1 0,-6 2 4 0,6-3 6 16,-3-1-11-16,-3 3 1 0,0-3 1 0,-2 1 6 0,1 0-7 15,-3 1 3-15,-1-2-4 0,-1 2 1 0,3 1 4 0,-1-2 4 16,-1 1-6-16,-2 0 1 0,3 1 0 16,-1-1 1-16,4 0 4 0,-4 1-6 0,2 1-1 0,3-2-3 15,2-1 0-15,-1 3 1 0,2-2 6 0,0 2-8 16,3 0 7-16,-3 0-14 0,7-3 12 0,-2 3-2 0,3 0 7 16,1 0-1-16,3 0-2 0,1 0 10 0,1 0-14 15,3 0 13-15,-3 0-9 0,4-3 1 0,-4 6-5 16,4-3 7-16,-1 0-11 0,-1 0 2 0,-1 0 8 15,2 0-3-15,-1 0 3 0,0 0-2 0,-2 0 0 0,4 0-4 16,-3 0 9-16,1 0-1 0,-3 0-4 0,0 0 1 0,2 0-12 16,-3 0 5-16,1 3 1 0,1-3 5 15,-2 0-2-15,0 2-5 0,0-2 4 0,2 3-6 0,-4-1 15 16,5-1-5-16,-3-1 1 0,-1 2-9 0,2 0 3 16,2-1 4-16,0 1 2 0,-3 0-2 0,3-2-1 15,-3 3 5-15,0-3-4 0,2 1 4 0,-1 1-3 0,-2-2 0 16,2 0-14-16,1 0 20 0,-2 3-10 0,1-3-2 15,1 0 1-15,-1 1 2 0,1-1 7 0,1 2-10 16,0-2 13-16,1 0-16 0,1 2 7 0,1-4-2 0,0 2-3 16,0 0 3-16,0 0-9 0,1 0 14 0,-1 0-4 15,0 0 3-15,0 0-3 0,0 2 0 0,0-2 0 0,0 0-2 16,0 0 7-16,0-2-10 0,0 2-1 0,0 0 4 16,0 0 3-16,0 0-2 0,0 2 5 0,2-1-8 0,-2 0 3 15,0 5-1-15,-2-4 2 0,2 4 0 0,-1-1 2 16,-1 3-3-16,-2-3 3 0,2 3 0 0,-1 2-2 15,1-2-3-15,-2 1 6 0,3 3-2 0,-2-2-1 16,2 1 1-16,-1 2 0 0,-53 0 4 0,53-3-5 0,0 4 4 16,2-2-2-16,0 0 4 0,-4 0-2 0,4 1 1 15,0 1-9-15,52-2 4 0,-52 0 0 0,0 3 0 16,0-2-3-16,0-2 0 0,0 1-5 0,0-1 10 0,3 2 3 16,-3-3-2-16,0 3 0 0,0-4 0 0,2 3-6 15,-2 0 5-15,3-2 3 0,-2 2-8 0,-1-2 5 16,2 0 1-16,-2-1-3 0,2 2 4 0,-2 2 6 0,-2 0-13 15,2-3 8-15,-2 3-1 0,1-3-3 0,-2 1-2 16,1-3 10-16,2 0-10 0,-3-3 1 0,3 0 12 16,0 0-20-16,-2 2 5 0,0-1 4 0,2 3 7 15,-2-1-10-15,-2 4 6 0,3-3-3 0,-1 6-7 0,0-5 14 16,2 3-1-16,0 1-6 0,-1-4-6 0,1 0 3 0,0 2-1 16,0-3 6-16,1-1 0 0,-1 2-1 0,2-2-5 15,0 1 5-15,-1 0 1 0,3 2 1 0,-2-3 7 16,0 0-13-16,0 0 0 0,1-1 5 0,2 1 1 15,-2 0-3-15,0 0-1 0,1-3 0 0,0 1-6 0,1 1 6 16,1-1 3-16,-3 2-12 0,3-1-2 0,0 1 3 16,-1-2-7-16,1 1-15 0,0 1-10 0,-1-2-3 15,2 2-6-15,-3-6 21 0,1 6-43 0,1-5 6 0,-2 1-7 16,1 1-23-16,-1-1-14 0</inkml:trace>
</inkml:ink>
</file>

<file path=ppt/ink/ink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1-10T11:13:10.093"/>
    </inkml:context>
    <inkml:brush xml:id="br0">
      <inkml:brushProperty name="width" value="0.05292" units="cm"/>
      <inkml:brushProperty name="height" value="0.05292" units="cm"/>
      <inkml:brushProperty name="color" value="#FF0000"/>
    </inkml:brush>
  </inkml:definitions>
  <inkml:trace contextRef="#ctx0" brushRef="#br0">1574 12709 0,'-19'0'78,"19"19"-78,-20-19 15,0 0 1,20 20 0,-19 0-1,0-1 1,19 1 0,0 0-1,19-20 1,0 0-1,1 19 1,-20-38 0,0-1-1,0-19 1,-20-1 0,1 21 15,0 0-16,-1 38 1,1 20 0,19-19-1,-20-1 1,40 1 0,-1-20-1,20-20 1</inkml:trace>
  <inkml:trace contextRef="#ctx0" brushRef="#br0" timeOffset="1432.11">1457 12866 0,'20'0'78,"-1"-20"-46,0 1-17,1-1-15,78-78 16,-1 1-1,-18 38 1,18 1 0,-18-1-1,-79 39-15,57-19 32,22-38-17,-1-2 1,-20 41-1,-18-2 1,19 1 0,-21 0-1,-19 19-15,21-18 16,19-41 0,38 1-1,-19 20 1,-20-1-1,1-18 1,0-2 0,19-18-1,20 18 1,-60 40 15,1 0-15,1 0-1,19-39 1,-2 20 0,22-40-1,-2 39 1,-37 21 0,-1-21-1,20 19 1,-21-18-1,21 0 1,-20 18 0,-19 1-1,0 20 1,18-20 15,1 0-15,0 0-1,1-20 1,-21 40 0,0 0-1,1-1 1,-1-19 0,21 19-1,-21 0 1,1 1 15,19 0 0,-20-1-15,0 20 0,1-19 15,0 19-16,-20-20 1,19 1 0,21 19-1</inkml:trace>
  <inkml:trace contextRef="#ctx0" brushRef="#br0" timeOffset="2399.51">3624 10269 0,'0'0'0,"0"20"0,19-20 78,1 0-63,0-20-15,-1 20 16,40-19 0,19-1-1,-39 20-15,58-39 16,1 19-1,-40 1 1,-18 19 0,-40-20 15,19 20 0,1 0-15,0-19-1,-1 19 48,0 0-32,-38 0 16,19 19-31,0 1-1,-19-1 1,19 21-16,-20 38 31,20-59-31,-39 99 16,-20 77-1,-38 97-15</inkml:trace>
  <inkml:trace contextRef="#ctx0" brushRef="#br0" timeOffset="4708.33">1574 12748 0,'0'-20'31,"-19"20"-31,-1 0 94,40 0-47,-1 0 0,1 0-16,-1 20-15,1-20 15,19 0-16,-20 0 1,20 0 0,-19 20-1,78-40 1,-60 20 0,-18 0-16,0 0 15,58-20 1,19 1-1,1 0 1,-40 0 0,21-1-1,-2 0 17,-18 1-17,19-1 1,0 20-1,20-20 1,39 20 0,-20 0-1,19-19 1,-18 19 0,19 0-1,135 0 16,-135 0-15,-19-19 0,57 0-1,-77 19 17,38-20-17,1 0 1,0 20-1,-40-19 1,59-1 0,-19 0-1,20 1 1,37-20 0,21 20-1,-59-1 1,20-19-1,0 19 1,-59 1 0,0 19-1,0 0 17,-38 0-17,-40-20 1,-20 20-1,0 0 1,-38 0 0</inkml:trace>
  <inkml:trace contextRef="#ctx0" brushRef="#br0" timeOffset="5749.68">6376 12085 0,'-58'-40'0,"39"40"31,38 0 31,1 0-46,-1 0-16,20 0 0,-19 0 16,58 0-1,-58 0-15,97 20 16,-40-20-1,-18 20 1,-20-1 0,-39 1-1,20-1 1,0-19 0,-1 0 15,-19 20 0,0-40-15,-19 40 31,-1-20-32,20 20 1,-39-2-1,-1 22 1,1-1 0,-19 20-1,-1 18 1,1-18 0,19 0-1,20-21 1</inkml:trace>
  <inkml:trace contextRef="#ctx0" brushRef="#br0" timeOffset="8201.27">4678 12651 0,'20'-20'110,"-20"1"-95,19 19-15,-19-20 0,40-19 16,18 1-1,-19 38 1,39 19 0,-20 19 15,-18 2-15,-1 38-1,-39 0 1,-20-19-1,20-40-15,-39 59 16,0 0 0,-19-19-1,-1-20 1,20-39 0,0 0-1,20-20 1,-1-38-1,40-1 1,-20 0 0,19-18 15,20 18-15,0-19-1,0 19 1,0 20-1,0 19 17,-20 20-17,1 20 1,0-20 0,-1 20-1,-19 39 1,-19-2-1,19 2 1,0-19 0,0 18 15,19 0-15,-19 1-1,20-19 1,19-21-1,19 0 1,40-38 0,-20-20-1,0 0-15</inkml:trace>
  <inkml:trace contextRef="#ctx0" brushRef="#br0" timeOffset="9518.23">2628 10796 0,'0'-19'0,"20"19"0,-40 0 15,20-20 1,0 40 0,0-1 15,0 0-15,40 138 15,-1-60-16,-1 20 1,2 1 0,-21-60-1,1-19 1,-20-58 15,0-79 0,19 40-15,20-20 0,39 19 15,-19 20-15,-20 19-1,0 40 1,0 39-1,-19-1 1,-20-39-16,19 40 16,-38 0-1,-21 19 1,1-39 0,-58 0-1,77-39-15,-58 20 16,-78-40-1</inkml:trace>
  <inkml:trace contextRef="#ctx0" brushRef="#br0" timeOffset="10001.17">2238 10679 0,'0'0'0,"0"-20"47,19 20-32,1 0 1,0-38 0,-1 38-16,39-59 15,40 0 1,0-18 0,-40 57-1,59 0 1</inkml:trace>
  <inkml:trace contextRef="#ctx0" brushRef="#br0" timeOffset="11034.74">4542 12612 0,'19'-20'94,"21"0"-47,-21 1-16,0 0-15,0 0-16,21-21 0,38 1 15</inkml:trace>
  <inkml:trace contextRef="#ctx0" brushRef="#br0" timeOffset="12352.38">2238 12280 0,'-20'-20'15,"20"1"64,20-1-48,-20 0-16,19 20 17,1-18-32,39 18 15,-39 0-15,57 0 16,-18 18 0,19 22-1,-39-1 1,-20 97 31,-19-57-32,-19-40 1,-1-1 0,1-18-16</inkml:trace>
  <inkml:trace contextRef="#ctx0" brushRef="#br0" timeOffset="13202.09">3097 11753 0,'-20'-20'0,"1"20"47,19 20-47,-19-20 16,-20 39-1,-20 0 1,19 39 0,-18 20-1,39-40 1,38 40-1,20-20 1,20-59 15,39 1-15,-1-40 0,20-39-1,-39 1 1,-38-20-1,-40 58-15,0-57 16,0-2 0,-59 21-1,0-1 1,-19 59 0,19 40-1,40-40-15,-39 38 16,-1 60-1,20-39 1,19-21 15,40 2-15,-1-21 0,60-19-1,-21-19 1,79-59-1,-20-20 1,-40 20 0,-37 39-1,-21 19 1</inkml:trace>
  <inkml:trace contextRef="#ctx0" brushRef="#br0" timeOffset="16987.64">2648 9254 0,'0'-19'15,"0"-1"1,0 0 15,-20 20-15,20 20-1,20-20 17,-20 20-17,39-1 1,19 20-1,21 0 1,38 0 0,-39 0-1,0-20 1,-19-19 0,-20-19-1,-19 19-15,18-39 16,40 0 15,0-20-15,-19 21-1,19-21 1,-20 20 0,1-20-1,-39 20 1,-20 20-16,19-21 15,1 1 1,0-19 0,-1 19-1,0 19 1,-38 20 0,19 20-1</inkml:trace>
  <inkml:trace contextRef="#ctx0" brushRef="#br0" timeOffset="17637">3000 9371 0,'0'0'0,"-20"0"47,20 20-47,0-1 16,-20 0 0,1 60-1,-21 37 1,-37 119-1</inkml:trace>
  <inkml:trace contextRef="#ctx0" brushRef="#br0" timeOffset="17920.16">3195 9468 0,'0'20'0,"-20"-20"16,20 20-1,0 19 1,0 0-1,-19 58 1,-21 79 0</inkml:trace>
  <inkml:trace contextRef="#ctx0" brushRef="#br0" timeOffset="18204">3527 9117 0,'-20'0'0,"20"20"16,0-1-1,-20 1 1,20 39-1,0 18 1,20-18 0,-20-39-16,20 57 15,-20 41-15</inkml:trace>
  <inkml:trace contextRef="#ctx0" brushRef="#br0" timeOffset="18453.96">3878 9020 0,'0'19'16,"-20"1"-16,20 18 15,0 21 1,20 0 0,19 38-1,39 79 1</inkml:trace>
  <inkml:trace contextRef="#ctx0" brushRef="#br0" timeOffset="21401.05">4346 10152 0,'0'-20'0,"0"40"31</inkml:trace>
  <inkml:trace contextRef="#ctx0" brushRef="#br0" timeOffset="21621.9">4307 10152 0,'0'0'0,"0"19"16,0-38-1,0 38 32</inkml:trace>
  <inkml:trace contextRef="#ctx0" brushRef="#br0" timeOffset="21791.88">4346 10523 0,'0'19'15,"20"-19"1,-20 20 31</inkml:trace>
  <inkml:trace contextRef="#ctx0" brushRef="#br0" timeOffset="21945.45">4405 10777 0,'0'38'0</inkml:trace>
  <inkml:trace contextRef="#ctx0" brushRef="#br0" timeOffset="22205.68">4405 10913 0,'-19'20'0,"19"0"31,0 38-31</inkml:trace>
  <inkml:trace contextRef="#ctx0" brushRef="#br0" timeOffset="22368.3">4405 11245 0,'0'20'16,"0"-1"15</inkml:trace>
  <inkml:trace contextRef="#ctx0" brushRef="#br0" timeOffset="22538.54">4444 11577 0,'0'20'0,"0"-1"16,0 40 0</inkml:trace>
  <inkml:trace contextRef="#ctx0" brushRef="#br0" timeOffset="22722.08">4502 12026 0,'0'0'0,"0"19"16,-19 21 0</inkml:trace>
  <inkml:trace contextRef="#ctx0" brushRef="#br0" timeOffset="22905.53">4542 12300 0,'0'0'0,"0"19"15,0 1 32,0-1-47</inkml:trace>
  <inkml:trace contextRef="#ctx0" brushRef="#br0" timeOffset="23872.45">4405 11909 0,'0'-20'15,"0"1"17,0-1-17,0 40 63,-19-20-46,-1 19-1,0 1 16,1-20-16,-1 19-31,0 1 16,1 0-16,19-1 15,-19 20 1,19-20-16,19 21 16,-19-21-1,0 40 1,0-21-1,0 21 1,0-39 0,-19 0-1,38 19 1,-19-20 15,0 0 16,0 1-31,19-20-1,-19 19 1,20 1 0,0 0-1,-1-20-15</inkml:trace>
  <inkml:trace contextRef="#ctx0" brushRef="#br0" timeOffset="26756.3">1691 12866 0,'-19'0'0,"19"-20"109,0 1 0,0-1-62,19 20 94,-19-20-125,20 20-16,-1 0 0,1-19 0,39-1 31,-1 20-16,20 0 1,-38 0 0,17 0-1,2-20 1,-19 20 0,-1-19-1,-1 0 1,-18 19-1,-1-19 1,21 19 0,19-20-1,-2 0 1,2 1 15,-39 19-15,19-20-1,19 20 1,-38-20 0,39 20-1,-20 0 1,19 0 0,1-19-1,-20 19 1,19-19-1,-19 19 1,1-19 0,37 19 15,-38-20-15,1 0 15,38 20 0,-20 0-15,-19 0-1,1-19 1,17-1 0,-17 20-1,19 0 1,-1-20-1,-19 20 1,0-19 0,20-1-1,-1 20 1,-19 0 15,20 0-15,-1-19-1,21 19 1,-40 0 0,19 0-1,-19 0 1,0 0 0,1 0-1,-21-19 1,0 19-1,-19-20 1,0 40 0,-19-20-1,0 0 1,-21 19 0,1 0 15,-117 40-16</inkml:trace>
  <inkml:trace contextRef="#ctx0" brushRef="#br0" timeOffset="26991.08">4054 12416 0,'-20'-19'16,"1"19"-1,19 19-15,-40 1 16,21 0 0,-1-20-16,-18 39 15</inkml:trace>
  <inkml:trace contextRef="#ctx0" brushRef="#br0" timeOffset="27156.64">3780 12515 0,'-19'0'15,"-20"0"1,-20 19 15,20-19-15,-19 0-1,-21 19 1</inkml:trace>
  <inkml:trace contextRef="#ctx0" brushRef="#br0" timeOffset="27322.93">3409 12553 0,'-19'0'16,"0"0"-1,-1 0 1,-39 19 15,20-19-15,20 0-1</inkml:trace>
  <inkml:trace contextRef="#ctx0" brushRef="#br0" timeOffset="27422.87">3116 12631 0,'-19'20'0,"38"-40"0,-58 40 16,1 0-1,18-20 1,-78-20 0</inkml:trace>
  <inkml:trace contextRef="#ctx0" brushRef="#br0" timeOffset="28039.79">2707 12748 0,'-20'20'16,"40"-40"-16,-59 40 15,-1-20 1,1 0 0,0 0-1,20 0 1,-20 0 0,0 0-1,-20 0 1,-19 19-1,19 1 1,-18 0 0,-61-20 15,81-20-15,17 20 15,-19 0-16,40 0 1,-20-20 0,0 20-1,0 0 1,0 20 0,19 0-1,20-1 1,-19-19-1,0 0 17,-1 0-17,40 0 1,-1 0 15,0 0 0,1 0-15,97 0-16</inkml:trace>
  <inkml:trace contextRef="#ctx0" brushRef="#br0" timeOffset="28207.19">2472 12768 0,'0'0'0,"0"-20"31,20 20-31,19-20 16</inkml:trace>
  <inkml:trace contextRef="#ctx0" brushRef="#br0" timeOffset="28691.06">3936 12436 0,'20'-20'16,"-1"20"-16,-19-19 16,20 19-16,19-20 15</inkml:trace>
  <inkml:trace contextRef="#ctx0" brushRef="#br0" timeOffset="28859.62">4307 12397 0,'0'-20'15,"0"40"-15,20-40 16,-1 20 15,1-19-31</inkml:trace>
  <inkml:trace contextRef="#ctx0" brushRef="#br0" timeOffset="29003.91">4463 12339 0,'0'-20'16,"20"20"15</inkml:trace>
  <inkml:trace contextRef="#ctx0" brushRef="#br0" timeOffset="29624.36">3975 12241 0,'0'0'16,"0"-20"-16,-19 20 31,-1 0-15,20-20 15,20 20 0,-20 20-31,39-20 16,20 20 0,18-1-1,2 1 1,-2 0-1,-18-1 1,-19 1 0,-21-1-1,1-19 1,-20 19 15,19-19 0,-38 0-15,19 20 15,-20-20-31,20 19 16,-19 40 0,-1 0-1,-39 116 1</inkml:trace>
  <inkml:trace contextRef="#ctx0" brushRef="#br0" timeOffset="38694.41">2609 13686 0,'19'0'47,"-19"19"-47,20-19 15,-20 20-15,20-20 0,-1 77 32,1 2-17,-1 38 1,-19-78 15,0-19-15,0 18-1,0-18 17,0-1-32,19 40 15,-19 0 1,0-79 31,20-19-32,-20-39 1,20 58 0,-1 1-1,-19-20 1,20 19-1,-1 20 1,1 0 0,-1-19-1,0 38 1,80 21 0,-60 18-1,-59 20 1,-19 0-1,-20-39 1,20-19 15,20-20-31,-59-40 0</inkml:trace>
  <inkml:trace contextRef="#ctx0" brushRef="#br0" timeOffset="39477.8">3428 13627 0,'0'19'47,"-19"-19"-47,19 20 16,19-20 46,-19-20-62,20 1 16,-20-1 0,0-18-1,0-1 1,-20 19 0,1 0-1,-39 60 1,-40 37 15,60 21-15,38-20-1,19 40 1,39 57 0,1-117-1,18 1 1,41-59-1,19-39 1,-59 0 15,-20 0-15,-38-20 0,-59 1-16</inkml:trace>
  <inkml:trace contextRef="#ctx0" brushRef="#br0" timeOffset="39994.34">3936 13725 0,'-19'0'16,"0"0"0,19 19-1,-20-19-15,-19 19 16,0 40-1,-19 20 1,38 18 0,20-19-1,39 0 1,39-39 0,0-58-1,20-40 1,-20-19-1,-78 19 17,-59 20-17,-19 1 1,0 38 0,19 19-1,59 39-15</inkml:trace>
  <inkml:trace contextRef="#ctx0" brushRef="#br0" timeOffset="40410.95">4230 13646 0,'-20'0'15,"0"0"-15,20 20 0,-19-20 16,-1 39 15,20 0-15,20 39 0,19-58-1,0-1 1,58 1 15,-77-20-31,19 78 31,-39-39-15,-19 20 0,-21-1-1,-38 1 1,0-20-1,19-98 1</inkml:trace>
  <inkml:trace contextRef="#ctx0" brushRef="#br0" timeOffset="41044.15">4502 13256 0,'0'0'0,"-19"0"16,19 19-16,-39 1 15,0 19 1,-39 39-1,38 0 1,21-58 0,0 77-1,38 21 1,20-41 0,40 22-1,57-61 1,0-57-1,-18-59 1,-21-39 0,-77 38-1,-20 2 1,-59-2 0,-18 40-1,-2 39 1,-57 39-1,19 40 1,38-2 15,40-18-15,39-59 0,0 20-16,59-40 15,58 1 1,1-21-1,18 1 1,-58 20-16</inkml:trace>
  <inkml:trace contextRef="#ctx0" brushRef="#br0" timeOffset="44278.48">4971 13002 0,'0'0'0,"0"-19"16,-19 19-1,19-20 1,0 40 31,19-1-32,20 59 1,20 0 0,0 39-1,-40-77-15,39 57 16,1 60-1,-1-60 1,-19 20 0,-19-19-1,0-20 1,-1-39 0,-19 0-1,0-19 1,0-1-1,-19-19 17,-1 19-17,-19 1 1,-19-1 0,19 1-1,-59 19 1,-39 20-1,20-21 1,-19 21 0,-1 0-1,0 19 1,20 0 0,19-39-1,1 0 1,-1 0-1,40 0 17,-40 1-17,-19-2 1,59-19 0,-21 1-1,1-20 1,-59 0 15,79 20-15,-1-1-1,20-19 1,-19 40 0,-20-21-1,-1 1 1,2 18 15,18-38-15,19 0-1,2 20 1,-1-20 0,0 19-1,-20 1 1,20 0-1,0-20 1,0 0 0,19 19-1,-19-19 1,20 0 0,-20 0-1,19-19 1,20-1-1,-19 0 17,-21-19-17,21-19 1,-19-20 0,-2 0-1,1-40 1,0 2-1,-39 18 1,39 40 0,-20-41-1,20 41 1,-19-40 0,38 59-1,-39-39 1,40 39-1,0 0 17,-20 1-17,19-2 1,1 1 0,-21-20-1,21 21 1,-1-1-1,1 39 1,19-20 0,0 0 15,0 1 0,19 19 0,1 0-15,19 0 0,39-20-1,20-38 1,-1 19 0,-78 19-16,80-19 15,17 19 1,60-38 15,-78 0-15,39-21-1,-60 41 1,21 18 0,-40 0-1,41-19 1,37-19 15,-57 39-15,18-1-1,-58 20 1,-19-20-16,18 20 16,21-19-1,0-21 1,-20 1-1,19 39 1,-19 0 0,0-19-1,20 0 1,-40 19-16,40-20 16,0 1-1,18 19 1,-37 0-1,-21 0 17,20-20-17,0 0 1,0 1 0,-19-1-1,19 20 1,-19-20-1,18 1 1,1 0 0,-19 0-1,19 19 1,-19 0 0,-1 0 140,-19 19-156,20-19 15,-20 19-15,58 20 16,-19 20 0,20-39-1,-1 19 1,1 19 0,19-19-1,-39 0 1,0 1 15,-20-40-15,1 19-1,39 39 17,-40-19-17,0-19 1,1-20-16</inkml:trace>
  <inkml:trace contextRef="#ctx0" brushRef="#br0" timeOffset="56498.56">6846 2401 0,'0'20'62,"0"0"-31,0-1-31,0 59 16,-20 78 0,20 20-1,-20 39 1,20-40 15,0 1-15,0-20-1,0 39 1,0-78 0,-19 1-1,-1-60 1,20-19 0,0-19-1</inkml:trace>
  <inkml:trace contextRef="#ctx0" brushRef="#br0" timeOffset="60500.59">6767 2499 0,'20'0'31,"-1"-19"16,1 19-32,0 0 1,-1 19-16,19 0 16,61 1-1,-22-20 1,-57 0 0,97-20-1,0 1 1,59 19-1,-39 0 1,78 0 0,18 0-1,-57 0 1,59-19 0,-40 19-1,196 19 16,-196 0-15,-59-19 0,40 0-1,-59 20 17,39-20-17,-20 0 1,60 19-1,-59-19 1,38 0 0,-57 0-1,18 20 1,1-20 0,19 0-1,39 20 1,-39-20-1,40 0 1,-21 19 0,-58-19-1,20 0 17,39 0-17,-39 0 1,78-19-1,-59 19 1,39-20 0,-19 20-1,-138-20-15,256 20 32,-80-19-17,-19 19 1,-39 0-1,39 0 1,-58 0 0,20 0-1,-40 0 17,58 0-17,-19-20 1,1 20-1,-21 0 1,40 0 0,-20 0-1,-38 0 1,18 0 0,40 0-1,-1 20 1,-58-1-1,1 1 1,-1-20 0,0 20-1,-19-20 17,19 0-17,-20 19 1,79-19-1,-78 0 1,58 20 0,0-20-1,136 39 17,-154-20-17,18 0 1,176 21 15,-215-21-15,-1 1-1,2 0 17,-40-20-17,20 19 1,-40-19-1,1 19 1,-20-19 0,-19 0-1,18 0 1,1 0 0,-19 0-1,-1 20 1,1-20-1,0-20 1,38 20 0,-19 0-1,-20 0 17,1-19-1,0 19-16,-1 0 1,1-19 0,-1 19-1,0 0 1,1 0 0,39 0-1,-40 0 1,21 0-1,-40 19 64,19-19-79,-19 19 15,0 1 1,0 38-1,0 40 1,0-20 0,0 19-1,-19 2 1,19-80-16,-20 59 16,0 20-1,1-1 1,19 40-1,-20-20 1,20-19 0,-19-20-1,19 0 17,-20 39-1,20-78-16,0-20 1,0 1 0,-20-20 31,1 0-16,-137 20 0,58-20-15,79 0-16,-98 19 15,-59-19 17,-19 0-17,-79 20 1,21-1-1,-294-19 17,215 0-17,40 0 1,-60-19 0,78 19-1,197 0-15,-197-20 16,21 1-1,-60-1 1,20 0 0,0-19-1,59 20 17,-19 0-17,116-1 1,-137 1-1,-38-1 1,58 0 0,1-19-1,38 39 1,-39-38 0,39 38-1,-58-20 1,19 0-1,59 20 1,-78-19 0,58 19-1,0 0 17,-19 0-17,39 0 1,38-20-1,-37 20 1,56 0 0,-38 0-1,20 0 1,0 0 0,39 20-1,-117-20 16,78 0-15,59 0 0,-59 19-1,38-19 17,-58 0-17,59 20 1,98-20-16,-79 0 15,0 0 1,-19 0 0,39 20-1,0-20 1,-20 0 0,21 0-1,-22 0 1,-95 0 15,96 0-15,-39-20-1,98 20 17,-39 0-17,20 0 1,-1 0-1,-58 20 17,58-20-17,1 19 1,19 0 0,-20-19-1,0 20-15</inkml:trace>
  <inkml:trace contextRef="#ctx0" brushRef="#br0" timeOffset="62959.06">11492 2304 0,'19'0'32,"-19"19"15,20-19-47,-20 19 15,19 21 1,-19-1-1,19 20 1,1-21 0,19 1 15,-19-19-15,-1-20-1,1-20 110,0 20-109,-20-19-16,19 19 0,0-20 15,20 20-15,-19-19 0,58-20 16,39-20 0,-20 20 15,2 0-15,-41 20-1,-19-1 1,0 1-1,-19-1 1</inkml:trace>
  <inkml:trace contextRef="#ctx0" brushRef="#br0" timeOffset="64405.99">14655 2304 0,'19'0'63,"-19"19"-16,0 0-32,19-19-15,-19 20 16,19 19-16,1 40 15,0-21 1,-1-39 0,-19 1 15,20 0-15,-20-40 62,20 20-47,-1 0-15,0-20-1,1 20-15,-1 0 0,60-39 16,233-97 15,-156 77 0,-58 40-15,-40-1 0,-38 20-1,-1 0 32</inkml:trace>
  <inkml:trace contextRef="#ctx0" brushRef="#br0" timeOffset="65717.36">17836 2245 0,'0'20'47,"0"-1"0,0 1-32,20-1 1,-20 20-1,19 40 1,21-2 0,-21-38-1,1 20 1,-1-39 0,0-20 46,-19-20-62,20 1 16,-1 19-1,21-20 1,57-19 0,40 0-1,38-19 1,1 18-1,-78 21 1,-78 19-16,38-20 16,-39 0-1</inkml:trace>
  <inkml:trace contextRef="#ctx0" brushRef="#br0" timeOffset="89842.39">12878 5154 0,'19'0'31,"-19"20"32,20-20-17,-20-20-14,19 20-17,0 0-15,-19-20 16,20 1 15,-20-1-15,-20 20-1,-38 0 1,-40 20 0,79-20-16,-39 39 31,-1 0-15,0 20-1,21-1 1,18 21-1,40-2 1,18-18 0,21 0-1,58-21 1,78 1 0</inkml:trace>
  <inkml:trace contextRef="#ctx0" brushRef="#br0" timeOffset="91276.79">13287 5525 0,'0'0'0,"0"-20"62,0 1-46,0-1 15,-19 20-15,0-19 0,-1 0-1,-39 38 16,1 20-15,19 0 0,19 0-1,20 19 1,40 1 0,18-20-1,20-19 1,39-40-1,-38 20 1,-60-39 0,-58 0 15,39 19-31,-59-38 16,0 19-1,1 19 1,19 20-16</inkml:trace>
  <inkml:trace contextRef="#ctx0" brushRef="#br0" timeOffset="91842.29">13795 5389 0,'0'0'0,"-19"0"47,19 19-31,-20-19-16,-19 20 15,-39 18 1,59-18 0,-1-1-16,20 1 15,20 19 1,57-19-1,-18-1 1,-39-19-16,58 19 31,-20 1-15,-18 19 0,-21-19-1,-19-1 1,0 1-1,-39 0 1,-39-1 0,-39-19-1,-20 0 1,39-19-16</inkml:trace>
  <inkml:trace contextRef="#ctx0" brushRef="#br0" timeOffset="92560.11">14556 5193 0,'0'0'0,"0"-19"16,-19 19 0,-1-20-1,-18 0 1,-21 40-1,-20 0 1,-57 38 0,58-19 15,59-20-31,-21 40 16,60 0-1,39 38 1,194 59 15,40-116 0,-215-80-15,-38-37 0,-40-21-1,-40-39 1,-19 40-1,-18 77 1,-60 1 0,39 38 15,-19 20-15,39 0-1,39 0 1,58 1-1,60 18 1,18-19 0,216-39-1</inkml:trace>
  <inkml:trace contextRef="#ctx0" brushRef="#br0" timeOffset="94027.11">15200 5447 0,'20'0'93,"0"0"-61,-1 0-32,1 0 15,58 0 1,0 0 0,-58 0-16,58 0 15,-59 0 1,20 0-1</inkml:trace>
  <inkml:trace contextRef="#ctx0" brushRef="#br0" timeOffset="94276.98">15279 5603 0,'0'19'32,"19"-19"-1,1 0-15,77 20-1,-57-20 1,116 39-1</inkml:trace>
  <inkml:trace contextRef="#ctx0" brushRef="#br0" timeOffset="95843.9">16235 5213 0,'0'0'16,"0"-20"15,20 1 32,-1 19-48,40-20-15,58-19 16,-78 39-16,59 19 16,-59 60-1,-20-21 1,-38 1-1,19 0 17,-58 18-17,-1-38 1,-39 1 0,79-40-1,-1 19 1,-19-19-1,20-19 1,-1-1 0,59-58 15,58-59-15,-18 79-1,-40 58 1,-19 0 15,-20 19-15,0 0-1,-20 40 1,20-19 0,-20 37-1,20-38 1,0-19-16,20 19 15,0 0 1,18-20 0,21-19-1,38-19 1,-38-39-16</inkml:trace>
  <inkml:trace contextRef="#ctx0" brushRef="#br0" timeOffset="96327.72">17075 5564 0,'-19'0'31,"-1"0"-16,0 0-15,1 20 16,-21-1 15,60-19 1,19 0-17,1 0 1,-2-39 15,-57 39-15,0-19-1,-1 19-15</inkml:trace>
  <inkml:trace contextRef="#ctx0" brushRef="#br0" timeOffset="96978.18">17602 4763 0,'-19'0'15,"19"20"1,-20-20 0,-19 78-1,0 20 1,19 38 0,20 1-1,0-39 1,0-39-1,0-1 1,0-39 15,0-38-15,0 0 15,20 19-15,-1-39-1,40-1 1,19 21 0,-19-1-1,-40 20-15,40 20 16,-1 19 0,-38 0-1,-20 0 1,0-20-16,-20 40 15,-19 0 17,-39-1-17,-39-19 1,0-59 0,-59-57-16</inkml:trace>
  <inkml:trace contextRef="#ctx0" brushRef="#br0" timeOffset="97711.25">16060 5857 0,'19'19'0,"1"-19"31,-1 0-31,20 0 0,78 20 16,137 0-1,-97-1 1,-118-19-16,293 0 31,-99-19-15,-76-1-1,-20 20 17,-79 0-17,-39 0-15,1 20 16,0-1-16</inkml:trace>
  <inkml:trace contextRef="#ctx0" brushRef="#br0" timeOffset="98396.08">16255 6208 0,'19'-19'0,"1"19"15,-20 19 48,0 1-48,20 39-15,-20 77 16,0 79 0,-20-98-1,0 19 1,20 21-1</inkml:trace>
  <inkml:trace contextRef="#ctx0" brushRef="#br0" timeOffset="99145.01">16606 6404 0,'0'0'0,"20"0"31,-1 0-15,1 0-1,0 0 1,38 19-1,-19 1 1,-20 38 0,1 20-1,-20-19 1,-20 19 0,-38-19-1,0-20 1,38-39-16,-58 19 31,0-38-15,58-20-1,40-1 1,19-19 0,78 2-1,19-2 16,-136 98 1,-19 0-17,-1 39 1,20-19 0,20-20-1,19-1 1,176-38-1</inkml:trace>
  <inkml:trace contextRef="#ctx0" brushRef="#br0" timeOffset="99478.12">17309 6169 0,'-20'0'0,"1"0"46,19 20-46,0 19 32,0 58-17,0 21 1,19-1 0,1 195-1</inkml:trace>
  <inkml:trace contextRef="#ctx0" brushRef="#br0" timeOffset="100096.2">17797 6111 0,'0'19'32,"0"0"-1,0 1-31,-19 19 15,19 78 1,0-19 0,0 39-1,0-1 1,0-116-16,19 155 16</inkml:trace>
  <inkml:trace contextRef="#ctx0" brushRef="#br0" timeOffset="100729.23">18286 6052 0,'-20'20'0,"40"-40"0,-60 59 15,21-19 1,-21 38 0,40 21-1,0 18 1,0 20 15,0-97-31,0 38 16,-19 21-1,-1-41 1,20-19 0,0-19 15,0-57-16,59-2 1,0 39 0,19-19-1,-59 39-15,60 0 16,-41 0 0,1 59-1,-39 0 1,-19-2 15,-20 22-15,-20-40-1,-77-19 1,38-20 0,-39-59-16</inkml:trace>
  <inkml:trace contextRef="#ctx0" brushRef="#br0" timeOffset="101128.69">19007 5974 0,'0'19'47,"-19"-19"-32,19 20-15,19 19 16,-19 58-1,20 21 1,-1-1 0,-38 59-1,19-137-15,-20 58 16,1 98 0,19-97-1,0 59 1</inkml:trace>
  <inkml:trace contextRef="#ctx0" brushRef="#br0" timeOffset="102529.31">14712 7965 0,'0'0'0,"0"-19"0,-19 19 15,0 0 1,0-20-1,-60 20 1,1-19 0,20 19-1,-1 19 1,-58 40 0,19 19-1,0 59 1,59-20 15,59 19-15,58-38-1,98-20 1,19-78 0,98-59-1,-117-18 1,-79-158 15,-136 138-15,-59-21-1,-18 80 1,-21 18 0,98 0-16,-98 40 15,39 0 16,-58 136 1,137-98-17,19 20 1,58-19 0,59-39-1,0-20 1,98-39-1,0-40-15</inkml:trace>
  <inkml:trace contextRef="#ctx0" brushRef="#br0" timeOffset="103079.51">15533 8434 0,'0'0'15,"0"19"1,19-19 15,0-19-15,40 19-1,38 0 1,2-20 0,-80 20-16,78 20 15,-57-1 1</inkml:trace>
  <inkml:trace contextRef="#ctx0" brushRef="#br0" timeOffset="103313.04">15611 8590 0,'0'19'16,"19"-19"30,1 0-46,0 0 16,77-19 0,118 19-1</inkml:trace>
  <inkml:trace contextRef="#ctx0" brushRef="#br0" timeOffset="104912.93">16685 7887 0,'19'0'125,"-19"-19"-109,20 19-16,-1 0 16,-19-19-16,19 19 15,-57-99 17,-21 80-17,39 19-15,-38 0 16,-59 19-1,39 60 1,-40 18 0,60 1-1,39 19 1,38 0 0,59 39-1,39-58 16,59-20-15,97-59-16</inkml:trace>
  <inkml:trace contextRef="#ctx0" brushRef="#br0" timeOffset="105463.53">17212 8317 0,'0'0'0,"-20"-20"16,0 20-1,1-19 1,-1 19 0,-57-20-1,18 40 1,-58 58 15,97-39-15,40 19-1,38 21 1,40-41 0,-59-18-16,58-20 31,20-20-16,-97-18 1,-40-41 0,-38 2-1,-1 38 1,-19 39-16</inkml:trace>
  <inkml:trace contextRef="#ctx0" brushRef="#br0" timeOffset="106046.78">17583 8180 0,'-20'0'15,"1"0"-15,19 20 16,-20-20-16,-19 19 16,19 0-1,1 1 1,38 39 0,1-20-1,39 19 16,-1 1-15,-39-39-16,40 38 16,-20-19-1,-19-20 1,-1-19 0,-38 20-1,-60 0 16,-18-1-15,-39-58 0</inkml:trace>
  <inkml:trace contextRef="#ctx0" brushRef="#br0" timeOffset="106463.31">17641 7868 0,'0'19'31,"19"-19"16,1 0-47,0 0 15,19 0 1,19 20 0,40-20-1,-39-20 1,-21 20 0</inkml:trace>
  <inkml:trace contextRef="#ctx0" brushRef="#br0" timeOffset="106797.61">18031 7673 0,'0'-20'16,"0"40"31,0-1-31,0 0-1,20-19-15,-20 39 16,39 40-1,-19-1 1,-1 20-16</inkml:trace>
  <inkml:trace contextRef="#ctx0" brushRef="#br0" timeOffset="108214.86">18871 8043 0,'19'-58'0,"1"58"31,-20-20-15,39 1-1,-19-1-15,-1 20 16,0 0 0,99 20 15,-21 58-16,-77 39 1,-20-20 0,-40 21-1,2-40 1,-40-19 0,19-40 15,1-19-16,19-39 1,39-20 0,19 1-1,1 39-15,18-40 16,60-19 0,-39 19-1,-1 20 1,-38 39-1,-40 20 17,20 19-17,0 0 1,0 39 0,0 0 15,0 0-16,0-19 1,39-20 0,20-20-1,-39-19-15,136-78 16</inkml:trace>
  <inkml:trace contextRef="#ctx0" brushRef="#br0" timeOffset="108464.81">19672 8414 0,'-20'0'16,"0"0"0,1 0-1,-1 0 1,20 20-16</inkml:trace>
  <inkml:trace contextRef="#ctx0" brushRef="#br0" timeOffset="108581.84">19672 8395 0,'0'0'16,"-20"0"15,0 0-31</inkml:trace>
  <inkml:trace contextRef="#ctx0" brushRef="#br0" timeOffset="109215.07">20023 7711 0,'0'0'0,"0"20"32,-19-20-32,19 19 15,-20-19-15,0 79 16,20-1 0,0 39 15,-19-19-16,19-1 1,0-58 0,0-19-1,0-40 17,19 0-17,40-57 16,19 57-15,-19 1 0,-40 19-16,39 19 15,1 40 1,-39 19 15,-20-19-15,-20 38-1,-39-19 1,-18-58 0,-41-20-1,-19-59-15</inkml:trace>
  <inkml:trace contextRef="#ctx0" brushRef="#br0" timeOffset="110248.45">17836 8844 0,'0'0'0,"20"20"0,-1-20 47,1 0-47,0 0 16,-1 0 0,1 0-16,18 0 15,41 19 1,57 0-1,20 1 1,98-1 0,-20 1-1,-39-20 1,60 39 15,-60-19-15,58-1-1,-38 20 1,39 0 0,-59-19-1,98 19 1,-59-20 0,1 21-1,-79-2-15</inkml:trace>
  <inkml:trace contextRef="#ctx0" brushRef="#br0" timeOffset="111048.47">18793 9195 0,'0'20'47,"0"0"-47,0-1 16,0 0-16,20 79 16,-20-1-1,19 79 1,-19-156-16,0 78 15,0 38 1,0-19 0</inkml:trace>
  <inkml:trace contextRef="#ctx0" brushRef="#br0" timeOffset="111749.03">19164 9449 0,'0'-20'32,"19"20"-17,0 0 1,1 0-1,0 0 1,58 20 0,-20 19-1,-19 20 1,-19-1 0,-40 1-1,1-40-15,-39 60 16,-21-21-1,20-39 1,21-19 0,38-19-1,19-39 1,20-21 15,20 20-15,-20 2-1,0 57 1,-39 19 0,0 59-1,0 20 1,0-40 0,58 1-1,177-79 1</inkml:trace>
  <inkml:trace contextRef="#ctx0" brushRef="#br0" timeOffset="112065.84">19789 9273 0,'0'0'0,"0"20"31,-20-20-15,20 19-16,0 1 15,20 39 1,-20 58-1,0 19 1,0-18 0,0-99-16,0 137 15</inkml:trace>
  <inkml:trace contextRef="#ctx0" brushRef="#br0" timeOffset="112548.54">20218 9215 0,'0'-20'15,"0"40"1,-19-20-16,19 20 31,0-1-15,0 59 0,0 39-1,0 78 1,19-58-1,0 38 1,1 1 0</inkml:trace>
  <inkml:trace contextRef="#ctx0" brushRef="#br0" timeOffset="113199.14">20491 9273 0,'-19'-19'16,"19"38"-16,0 1 47,0-1-47,0 1 16,0 19-1,0 98 1,19-21-1,-19-96-15,0 78 16,20-20 0,-20-39-1,0-59 1,0-38 0,39-20-1,0 19 1,19 20-1,1 20 1,19 38 0,-19 0-1,-40 80 17,-19-2-17,-19-38 1,-20-20-1,-39-20 1,-20-38 0,-39-20-1,59-40-15</inkml:trace>
  <inkml:trace contextRef="#ctx0" brushRef="#br0" timeOffset="113532.93">21116 9293 0,'19'19'47,"-19"1"-32,0 0-15,0 38 16,20 79 0,-20-20-1,-20-98-15,20 98 16,-39 59-1,1 19 1</inkml:trace>
  <inkml:trace contextRef="#ctx0" brushRef="#br0" timeOffset="126536.11">13307 7555 0,'0'0'16,"-20"0"-16,20-20 31,0 40 0,-19-20 1,19 39-17,-19 137 1,-1 39-1,20-39 1,-19-20 0,19-97-16,0 97 15,-20 39 1,0 0 0,1-39-1,-1-19 1,20-40-1,0-38 1</inkml:trace>
  <inkml:trace contextRef="#ctx0" brushRef="#br0" timeOffset="127870.68">13112 7478 0,'19'0'62,"1"0"-46,-1 0-16,1 0 0,58 0 15,59 19 1,58 0 0,19 0-1,294 21 16,-293-60 1,-156 20-32,194 0 15,-38-20 1,-79 20 0,21 0-1,-40 0 1,20 0-1,-1 0 1,1 0 0,20 0-1,-1 0 1,19 0 0,-19 0-1,1 0 1,-41 20-1,2-20 17,-1 20-17,59-20 1,-40 0 0,20-20-1,-19 20 1,19 0-1,-137 20-15,119-20 16,37 0 0,20 0-1,0 19 1,-39 1 0,40 0-1,19 19 1,0-20 15,18 0-15,2 20-1,-59-19 1,19 19 0,-19-19-1,39 0-15</inkml:trace>
  <inkml:trace contextRef="#ctx0" brushRef="#br0" timeOffset="129572.58">21506 7946 0,'20'0'0,"-40"0"0,79 0 15,-39 0 1,-1 0-1,0 0 1,1 0 0,-1 0-1,-38 19 1,19 1 62,-20 0-47,20-1-31,0 0 16,-19 40-16,0 97 16,-1-19-1,1 156 32,-1-20-16,0-175-15,1 58 0,-1-39-1,0 19 1,-18-37-1,19-2 1,-1 1 0,0-1-1,1-38 1,19-40-16,-20 40 16,0 19-1,1 0 1,0 20 15,19-21-15,-19 22-1,19-2 1,-20-38 0,20 18-1,-20-18 1,20-20-1,0 19 1,0-19 0,0-19-1,0 0 1,-19-20 15,-1 0 0,-19 0-15,-19-20 0,19 20-16,-79-20 15,-19 1 1,-58-39 0,-19 19-1,19-1 1,136 40-16,-214-39 15,77 1 1,-96-1 0,77-20-1,-39 0 1,39 1 0,157 58-16,-157-59 15,0 20 1,-19 0 15,58 0-15,-58 0-1,-1-20 1,40 21 0,-19-21-1,77 20 1,-78-20-1,59 20 1,-59-20 0,-156-18 15,235 18-15,-40 20-1,-156-39 32,176 19-31,-19 20-1,57 0 1,-19 19 0,21 1-1,-21-20 1,-156-20 15,117 20-15,20 20-1,-20 19 1,59-19 0,0 19-1,39-20 1,-19 20 15,18 0-15,-18-20-1,-21 1 1</inkml:trace>
  <inkml:trace contextRef="#ctx0" brushRef="#br0" timeOffset="133121.84">20374 7809 0,'19'0'125,"1"20"-94,-1-20-15,1 0-16,59 20 16,57-1-1,-58 0 1,-19-19-1,-20 20 1,0-20 0,19 19-1,-38-19-15,39 0 16,-20 20 0,-1-20 30,-18 0-30,-1 0 15,60 19-15,-40 1 0,-20-20-16,59 0 15,39 0-15</inkml:trace>
  <inkml:trace contextRef="#ctx0" brushRef="#br0" timeOffset="-169859.44">22209 7458 0,'20'0'16,"-20"20"15,20-20-31,-20 19 16,19 0 0,0 20-1,0-19 1,-19-1-1,20 1 1,-20 0 0,39 38-1,20 20 1,-20-39 0,-20-39-1,1 0 1,19-19-1,59-21 1,-79 40-16,118-77 31,77-41-15,1 41 0,20-22-1,-118 61 1,-78 18-1,-59 40 1</inkml:trace>
  <inkml:trace contextRef="#ctx0" brushRef="#br0" timeOffset="-162081.32">18305 9605 0,'0'19'0,"0"1"16,0 0 0,0-1-1,0 1 1,0 0 15,19-40 16,1 20-31,-20-20-16,58 1 15,40-40 1,0 1-1,-1-21 1,-58 60 0,-58 19-1</inkml:trace>
  <inkml:trace contextRef="#ctx0" brushRef="#br0" timeOffset="-161185.03">20355 10171 0,'0'0'15,"-20"0"1,20 20 47,0 0-48,0-1 1,20 1-16,-20-1 0,0 20 15,19 39 1,0-38 0,1-2-1,-1-19 1,21-19 0,-40-19-16,39 0 15,58-40 16,1-19-15,0 0 0,18 0-1,-37 39 1,18 0-16</inkml:trace>
  <inkml:trace contextRef="#ctx0" brushRef="#br0" timeOffset="-159802.65">20687 7575 0,'0'0'0,"-20"-20"16,0 20-1,1-20 1,-40 1 0,-38-19-1,38-21 1,1 0 0,-1 20-1,-156-19 32,79 38-31,38 0-1,79 20-15,-79 0 16,-19 0 0,19 20-1,0 39 1,-18 18-1,17-18 1,2 19 0,-1 0-1,60-58-15,-41 58 16,2 0 0,38-19-1,39 38 16,0-38-15,19 19 0,1 20-1,18 38 1,21-38 0,19 39-1,0-20 1,1-20-1,-2-38 1,79 19 0,0-39-1,40 0 1,-59-20 0,-99-19-16,80 0 15,19-39 16,-1-19-15,-19-1 0,-98 40-16,99-59 15,-21-20 1,-18-19 0,-21-39-1,-19 0 1,-58-20-1,-21 39 1,-37 20 0,-21 20-1,0 18 1,20 1 0</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26T09:51:32.044"/>
    </inkml:context>
    <inkml:brush xml:id="br0">
      <inkml:brushProperty name="width" value="0.05292" units="cm"/>
      <inkml:brushProperty name="height" value="0.05292" units="cm"/>
      <inkml:brushProperty name="color" value="#FF0000"/>
    </inkml:brush>
  </inkml:definitions>
  <inkml:trace contextRef="#ctx0" brushRef="#br0">23652 4120 1700 0,'0'0'-36'0,"-20"-25"63"16,20 25 1-16,0 0 15 15,0 0 13-15,0 0 42 0,0 0-22 0,0 0-13 16,0 0-3-16,-22-21-6 0,22 21-4 0,0 0-12 0,0 0-10 15,0 0-8-15,0 0-4 0,0 0 3 0,0 0-10 16,0 0-32 0,0 0-1-16,6 28 18 15,-6-28 26 1,-2 108-15-16,-2 85 11 31,3 35-9-31,2-186 0 16,5-3-6-16,-2 5 3 0,-1 1 1 0,3-4-2 0,-1 3 4 15,1-4-7-15,1-3-9 0,-2-1-2 0,-1-1-6 16,1-4-6-16,-4-3-11 0,3-1-10 0,-2-4-9 16,1-2-8-16,2-4-15 0,-5 0-5 0,1-6-23 0,2 3-21 15,-3-8 19-15,5-2-49 0,-5-4 21 0,0 2-20 16</inkml:trace>
  <inkml:trace contextRef="#ctx0" brushRef="#br0" timeOffset="633.92">23637 4199 1391 0,'0'-5'19'0,"5"0"12"16,-5-2 5-16,0-1 27 0,2 3 17 0,1-1 13 15,2-2 4-15,-4 2 9 0,2-6-12 0,-1 4-4 0,2-3 9 16,0 5-26-16,1-2-10 0,0 1-12 0,-1-1-6 15,4 1-12-15,-1 2-5 0,-2-3-9 0,-1 1-13 16,2-1-4-16,2 2 0 0,-1 2-4 0,2-1 1 0,4-2 1 16,6 4 0-16,-1 0 0 0,6 1 1 0,1 2-1 15,7 0-5-15,2 0 3 0,-1 0-4 0,3 3 8 16,3 1 0-16,0-1-2 0,1-1-4 0,-1 3 3 0,-2 0 0 16,1 1-8-16,-2 2 11 0,-3-3-6 0,-2 1 4 15,-3 0 2-15,1 1 1 0,-2 1-3 0,-2-3 0 16,-5 2 10-16,2 1-4 0,1 2-3 0,-2 2-4 0,-3-4-5 15,-2 5 1-15,1 0 13 0,-1 1-8 0,-1 1-3 16,2-3 1-16,-2 4 2 0,-2 0-2 0,-3 0 7 16,1-3 2-16,1 4-13 0,-5-2 8 0,1 3 2 0,-1-2-3 15,-4 1 1-15,2-1 0 0,-4 0 0 0,2-3-1 16,-3 5-2-16,0-2 2 0,-1 0-2 0,-1 2-1 0,-4-1-1 16,3 0 13-16,1-4-13 0,-7 0 11 15,4-3 7-15,-5 3 4 0,1-5 4 0,-5 3 5 0,2-3 7 16,-3 2-11-16,-1 0 11 0,-5 4-5 0,3-4-2 15,-6 0-9-15,-3 1 1 0,-3-6 0 0,0 3-11 0,-1-4 3 16,-4 0 2-16,-1-6-3 0,-3 0-3 0,3-2 2 16,-4-2-5-16,-1-1-5 0,-2-4 5 0,3-4-2 15,-1 3-31-15,1-1-18 0,1 1-29 0,0 0-27 0,-2 1-25 16,8 3-40-16,-4 0-47 0,12-5-34 0</inkml:trace>
  <inkml:trace contextRef="#ctx0" brushRef="#br0" timeOffset="2401.37">25151 4968 1745 0,'1'-5'-31'0,"-1"2"17"0,-1 0 12 0,-3-1 13 0,0 2 16 16,4-2 12-16,-1-4 13 0,-3 1 11 0,0 1 32 16,2 1 6-16,-2-3 0 0,3 1-13 0,-4 1-10 15,-1-1-13-15,0 0-2 0,0 1 5 0,-1 2 4 16,4-3-20-16,-5 1-9 0,1-1 2 0,1-1-1 0,-3 2 1 15,1 1-5-15,-1-5-12 0,0 4-4 0,0-1-4 16,2 2-3-16,-2-1-2 0,0 1-5 0,0 1 0 0,-3 1-13 16,3 2-2-16,-4 2-1 0,0-1 1 0,2 3 2 15,-2 1-7-15,2 1 5 0,-4-2-2 0,4 7 6 16,0 1-8-16,-4-1 2 0,4 3 8 0,-2 6-9 0,0-1 7 16,3 3-2-16,-1 0-2 0,2-1 2 0,5-1 5 15,-2 2 0-15,1-1-12 0,2-1 5 0,3 2 0 16,0 0 2-16,0-3 1 0,0 4-3 0,3-2 2 0,2 5-5 15,-4-3 3-15,5 1-1 0,2 0 8 0,-1-1-4 16,1-1-1-16,2 1 2 0,3-5-7 0,4 4 12 16,1-4 4-16,0-2 2 0,5 0-17 0,-3-2 6 0,4-1 6 15,-1-5-1-15,-2 3 8 0,0-7-11 0,-2 2-6 16,1-5 0-16,-4 0 12 0,-1 0-7 0,0-2 0 16,-4-3-4-16,-1 2-2 0,2-2 11 0,-3 0-4 0,0 0 6 15,-1-3-9-15,1-1 7 0,-4-1 0 0,3-1-2 16,-1-1 0-16,-2-2-9 0,1-5 10 0,-2 2-4 0,4-4-1 15,-5 2-2-15,0-1-5 0,-3-1 3 0,4-2-2 16,-4 4 9-16,0 1-4 0,0 3-3 0,-4 0 2 16,1 2-3-16,0-1 5 0,-5 2 2 0,2 3-8 15,-3-3-25-15,2 3-9 0,-1 0-2 0,-2 1-3 0,2-2-15 16,-3 4-19-16,2 0-10 0,-1-1-11 0,0 4-13 16,-2-4-23-16,3 5-23 0,2-1-35 0,-4 0-17 0</inkml:trace>
  <inkml:trace contextRef="#ctx0" brushRef="#br0" timeOffset="2902.19">25603 4916 1400 0,'1'-2'21'0,"5"4"16"0,-12 0 16 0,9-1 18 0,0-1 9 15,3 0 10-15,-6-1 7 0,5 1 2 0,1 0-23 16,-5 1-17-16,3-1-16 0,-2 0-17 0,0 2-11 16,-2-1-11-16,1 3-7 0,2-1-5 0,-6 0-1 0,3-3 6 15,-1 5-1-15,1-2-4 0,0 8 8 0,1-2-4 16,-1 2 1-16,0 4 4 0,5-1 5 0,-4 6-10 15,3 1 4-15,-2-2 1 0,1 1-2 0,0 2 2 0,2 1 0 16,-4-1 2-16,4 1-3 0,-4-3 4 0,3 5-3 16,1-2 0-16,-1-3-21 0,0 1-2 0,-3-2-14 15,3-2-14-15,-5-2-13 0,4 0-20 0,-5-5-16 0,2 0-19 16,6-4 26-16,-6-4-17 0,0-1-17 0</inkml:trace>
  <inkml:trace contextRef="#ctx0" brushRef="#br0" timeOffset="3074.4">25636 4558 2239 0,'-2'-1'0'0,"2"-1"2"16,2 2 6-16,-1 0-1 0,-1-6 5 0,5 6-3 0,-5 0-2 15,1 0 0-15,-1-2-11 0,0 2-19 0,4 0-39 16,-9 0-23-16,5 8-63 0,5-8-17 0,-5 0-49 16</inkml:trace>
  <inkml:trace contextRef="#ctx0" brushRef="#br0" timeOffset="3768.15">25953 4921 1666 0,'0'-2'6'0,"4"2"3"0,1-1 7 16,-6 2 4-16,2 1 10 0,-2-4 4 0,2 2 7 15,3 0 10-15,0-1-8 0,0 2 1 0,1-2-8 0,0 2-4 16,3-1-13-16,3 2 2 0,-1 1-10 0,4-1-10 16,-1 1-1-16,0 0-5 0,2 2 4 0,-1 0-3 15,-1 4 5-15,1 0-6 0,-2 2 4 0,-1 0 0 0,0 1 0 16,0 1 7-16,1 0-4 0,-3 0-3 0,0 1-2 16,1-1 6-16,-1 6-2 0,-3-3-4 0,2-1 6 15,-1 1-4-15,-3 1-3 0,1 1 12 0,-2-4-4 0,0 1-5 16,-1-3-3-16,-2 3 8 0,0-3-2 0,-2-1-3 15,0-1 4-15,2 0-6 0,-4 0 3 0,3-3 1 16,1 1 0-16,-4-3-17 0,4 3 1 0,-1-6-2 16,1 1-2-16,0-1 1 0,0 1 1 0,0-3-2 0,0 0 6 15,0-3 14-15,0 3 3 0,0-2 7 0,0-1-2 16,0 1 1-16,-5-6 0 0,5 3-1 0,-1-4-6 16,-1-1 10-16,0-2-14 0,2-2 0 0,-4-1-1 0,0-4 0 15,4-1-2-15,0-1-1 0,-1-1 2 0,1-1-10 16,1-1 11-16,-1-2-6 0,4 2 4 0,0-1 2 0,0 3 0 15,2-4 7-15,-1 5-9 0,-1 1 2 0,3 1-2 16,1 1 5-16,-2 3 1 0,4 1-4 0,-1 1 0 16,-1 2-1-16,-1 1 3 0,1 2-3 0,1 3 6 0,-2-2-2 15,2 4-1-15,0-2 3 0,0 4-3 0,0-1 0 16,5 0 7-16,-4 2-1 0,-1 4-1 0,5-4-3 16,-4 6 1-16,4-1 1 0,-1 5 1 0,-1-5-2 0,2 8-6 15,-1-1 4-15,-3 0 1 0,1 1-1 0,2 3-2 16,-3 2 3-16,-1 1 1 0,1 1-4 0,-4 1 7 15,0 0-4-15,1 2 9 0,-2 4-8 0,-1-1 4 0,1-1-6 16,-4 0 0-16,1 2 7 0,-1-1-4 0,-1 3-6 16,0-3 0-16,0-4 12 0,0 2-6 0,0 0-3 15,-1-7 7-15,-1 3-15 0,1-7-11 0,-4 2-16 0,2-4-18 16,-1-3-45-16,-1 0-27 0,3-4 3 0,-3-2-50 16,0-3-38-16</inkml:trace>
  <inkml:trace contextRef="#ctx0" brushRef="#br0" timeOffset="4335.58">26865 4182 1631 0,'0'-4'-37'16,"3"2"8"-16,0 4 14 0,-6 0 14 0,6 4 6 16,-3-6 0-16,3 2-1 0,-3-2-1 0,1 1 38 0,4-1-5 15,-10 2-14-15,10 1-16 0,-5-3-5 0,1 3-1 16,-1-1 0-16,2 8 2 0,2-5-2 0,-8 6 0 15,8 2 1-15,-8 0 2 0,5 5-3 0,-2-2 15 0,5 3-2 16,-4-1-1-16,0 5 3 0,3-1-3 0,-3 1-4 16,8 2 4-16,-8 0 4 0,1 1-14 0,-1-3 8 0,2-1-5 15,-2 0 2-15,0 2-2 0,3-3 5 0,-3 5 3 16,1-4-11-16,-1 6 4 0,0 1-8 0,0 0 6 16,3 2-4-16,-3-7 5 0,0 4-4 0,0-4-9 0,5-1 7 15,-5 1 8-15,0-4-4 0,0 0-1 0,3 0-4 16,-3-2 2-16,4 1-6 0,-2-3 15 0,-1-1-2 15,-1 3-8-15,4-3-1 0,-4-3 5 0,4 1 0 0,-4-5-6 16,1 2 8-16,4-1-8 0,-2-2 6 0,-2-2-3 16,4 0 6-16,-2 1 0 0,1-1 6 0,-1 2 13 15,2-1-2-15,4 0-1 0,-4 2 5 0,3 0 5 16,1-2 2-16,0 6-3 0,2-7 3 0,2 5-2 0,-2 0-1 16,0-1-2-16,2-1-7 0,1 1-3 0,-2-1 0 15,2-2 1-15,-2 2 2 0,4-1-6 0,-1-2 3 0,3-1 3 16,-3 0 0-16,3-3 0 0,1 3-1 0,0-4-2 15,-1 0-9-15,1-3 0 0,-1 1-2 0,0-2 0 16,1 1-17-16,-1-3-29 0,0-1-30 0,-4-1-44 0,2 0-63 16,-1-7-29-16</inkml:trace>
  <inkml:trace contextRef="#ctx0" brushRef="#br0" timeOffset="4648.76">26932 4483 1666 0,'-1'-4'4'0,"1"4"7"0,4 4 6 0,-12-3 12 16,12 3 3-16,-12-3 3 0,12-6 13 0,-4 5 5 0,4-5 2 15,2 5-7-15,-2-6-5 0,6 4-9 0,0-3-3 16,4 3-1-16,1-4-10 0,3 4 0 0,1-1-11 0,1 0 0 16,3 1-2-16,1-3 1 0,-5 2-2 0,5-2 2 15,5 2-4-15,-4-1-5 0,1-1 6 0,-1-2-2 16,-2 6 2-16,2-4-3 0,-6 3 1 0,4-2-2 0,-13 0 2 16,5 2-8-16,-4 2-7 0,-4 0-26 0,-1 0-31 15,-4 0-47-15,1 6-35 0,1-5-24 0</inkml:trace>
  <inkml:trace contextRef="#ctx0" brushRef="#br0" timeOffset="5786.53">23662 6326 1323 0,'4'-3'7'16,"0"0"22"-16,-6 6 11 0,5-3 0 0,-3 5 7 0,0-4 10 16,0 2 5-16,0-2-2 0,-1 2-6 0,1 1-31 15,0-4-4-15,0 1-1 0,1 2-6 0,-1-3-14 16,2 2-4-16,1 0-2 0,-3-1 0 0,1 3 11 0,2 3-9 16,-3-2-2-16,5 4 7 0,-4 1 5 0,5 5 6 15,-6 2 10-15,3 5 4 0,2 0 15 0,-2 3 9 16,0 4 1-16,1 1-2 0,-4 5-7 0,0 0 2 0,3 2-11 15,2 1-5-15,-2 5-14 0,1-2-4 0,-1 1 2 16,5-3-4-16,-2 2-1 0,3-1-5 0,-3-2 5 16,-2-5-4-16,4 4-2 0,-2-7-7 0,1 2 5 0,1-3 2 15,-3 0 0-15,0-5 1 0,4 2-3 0,-4-5 6 16,2-4 1-16,-4 0 1 0,5-4-9 0,-4 0 4 16,3 2 3-16,-3-7 3 0,-4 0-16 0,1 3-18 0,-2-6-18 15,2 11-19-15,-2-14-22 0,1 6-26 0,-4-8-24 16,4 0-10-16,0 0-18 0</inkml:trace>
  <inkml:trace contextRef="#ctx0" brushRef="#br0" timeOffset="6452.85">23791 6229 1340 0,'4'-6'22'0,"-4"-1"17"16,0 4 1-16,4-2 19 0,-4-2 16 0,-4 4 15 15,8-2 16-15,-3 0-1 0,2 1-14 0,3 1-14 0,-1-3-8 16,4 2-15-16,-4-2-15 0,10-1-14 0,-4 2-16 16,2-3 1-16,4-2-6 0,3 5 3 0,3-1 2 15,1-2 6-15,5 5 7 0,-1-1 3 0,2 2 8 16,3 4 1-16,3 2 0 0,-3-2-7 0,0 2 7 0,4 4-4 15,-4 0-14-15,4 5-3 0,-2 0-13 0,1 1-1 16,0-1 7-16,0 4-2 0,0 1-8 0,0-2-1 0,-2 1 12 16,-2 0-7-16,-3-1 4 0,-3 2 4 0,0 1-11 15,-2-1 0-15,-2 0 7 0,-1 1-4 0,-5 0-7 0,2 2 10 16,-3-4-3-16,-4 4 0 0,-1-2-3 0,1 2 8 16,-7-1-5-16,4 1 2 0,-4-2-4 0,-1 1-8 15,-3 3 9-15,5-3-5 0,-10 1 10 0,5 2-7 0,-3-2 1 16,-3-1 1-16,0 1 9 0,-1 0 2 0,-1-3-9 15,-2 1 1-15,-1 0 4 0,-1-2 0 0,-1 0 2 16,-2 0-2-16,-2-1 0 0,1-3 0 0,-3 1 8 16,0-2-5-16,-3-1-1 0,0 0-1 0,-1-1 1 0,-1-3 6 15,0-1-10-15,0 1 11 0,-3-3-5 0,2-1 8 16,-4 0 0-16,1-1 4 0,-4-4-7 0,1-2-1 0,-3 0 4 16,-1-1-8-16,1-2 3 0,1-1-2 0,-5-1-9 15,3-2-4-15,-2 3 3 0,2-3-4 0,2 0 6 16,3 0-3-16,0 0-13 0,1 0-28 0,4 0-15 15,1 1-27-15,1 2-33 0,-2 0-37 0,8 1-72 0,2 1-23 16</inkml:trace>
  <inkml:trace contextRef="#ctx0" brushRef="#br0" timeOffset="8668.93">25041 7004 1323 0,'3'-5'6'0,"-1"1"5"15,-2 0 23-15,0 3 6 0,-2-4 7 0,2 3 9 16,0-1-5-16,0 0 3 0,0 1 1 0,2 0-5 15,-2-2-17-15,1 1-5 0,1 0 2 0,1 0-1 0,-2-1 8 16,1 1 6-16,2 2-6 0,-4-5 12 0,2 5-10 16,-1-4-2-16,-1 4 1 0,3-3-10 0,0 0 0 15,0 1-9-15,1 0 4 0,-2-2-5 0,1 0 7 0,2 3 4 16,-1-4-1-16,2 2 8 0,-2-1-2 0,1 0 0 16,1 0-9-16,2 1 2 0,-1 0-15 0,2 0-1 15,0 0-5-15,3-3-9 0,0 4-2 0,1-2 1 0,-4 2 1 16,2 1-5-16,-1-1 10 0,1 3 0 0,0 0-7 15,-1 2 4-15,-1-1 1 0,1 3 1 0,1 0 0 16,1 1-2-16,-5 0 7 0,1 1 1 0,-5 3-4 16,1 1-1-16,-1 1 0 0,2 2 1 0,-1-1-3 0,2 2 7 15,2 2-9-15,-3-2-6 0,5 2 13 0,-7-1-5 16,3 1 3-16,-5 0-9 0,7 2 12 0,-7-3-12 0,2 0 6 16,-1 0 3-16,-1 2-12 0,-1-3 8 0,0 0-3 15,0 1 6-15,0-3-7 0,-1 1 6 0,-4 0-1 16,0-2 5-16,1 0 2 0,1 1-3 0,-4 1 3 0,-1-4 5 15,1 4-6-15,-1-3 0 0,2-2 2 0,2 0-14 16,-10 0 5-16,5-1-3 0,2 1-4 0,-5 0-4 16,1-3-1-16,-4 3 5 0,-3 0-5 0,8-5 13 0,-8 2-3 15,6 0 1-15,-1-4 4 0,0 3-2 0,0-4 3 16,0 3-1-16,4-6 3 0,-5 3-5 0,5-2 0 0,0 0 3 16,-3 1-2-16,4-1-2 0,-2-1 5 0,6-2-7 15,-4 4 3-15,2-3 0 0,3-2 3 0,-3-2-2 16,6 5-2-16,-1-3 3 0,-4-3 2 0,4 1 3 15,1 0-5-15,-3 1 5 0,3-1-1 0,0 1-6 0,-3 0-1 16,1-1 3-16,2 0 2 0,0-1 1 0,0 1-5 16,2 0-3-16,1-2-1 0,1-1 6 0,4 1 3 15,-2-1-10-15,3 1 0 0,0 2-2 0,2-3-1 0,0 4 7 16,0-2 8-16,2 2-5 0,0-2-2 0,0 2 0 16,0 2 2-16,0-1-6 0,-2-1 15 0,0 3-13 0,-1 0-5 15,-1 0 0-15,1 0 11 0,-2 2-4 0,-1-2 0 16,1 1-1-16,-1 2-10 0,1 0 11 0,-3-2-1 15,0 2-2-15,0 1 0 0,1 0 3 0,-2 1-8 0,4-1 8 16,-2 3 7-16,-2-2-13 0,1-1 2 0,-4 1 4 16,2 0-8-16,0 1 3 0,0-2 5 0,-3 3 2 15,0-2-5-15,0 1 8 0,5-2-5 0,-5 0-1 0,0 3 2 16,0-2-2-16,0-1 1 0,0 2-6 0,0 0-1 16,0-1 0-16,0 1 0 0,1-2 5 0,2 2-1 15,2 1 4-15,-5-3-9 0,1 3 6 0,2-1-4 0,-3-2 6 16,5 0-5-16,-5 0 1 0,-5 2-1 0,10-1-4 15,-4 1 10-15,-1 1-5 0,-1-3 1 0,-4 5-6 16,5-2 10-16,0 1-6 0,0 1 5 0,-3-1 2 16,3 3-1-16,0 0 0 0,-1 0 2 0,-1 1 0 0,-2-3-7 15,2 3 9-15,1 2-8 0,1-2 3 0,0 1 0 16,-5 0-2-16,5 0-1 0,0 1 3 0,0 0 5 0,0-3-8 16,0 2 6-16,0 0 1 0,0-3-6 0,0 2 9 15,0 2-6-15,0-4 0 0,0 2-2 0,0 1 3 16,0-1 3-16,5 0-1 0,-4 3 1 0,2-3-5 0,3-2 4 15,2 1 6-15,1-2 0 0,-2 0-2 0,6 0-1 16,-3-2 1-16,2 0 0 0,3-3 0 0,1 0 11 0,2 0-10 16,-4-3-4-16,2-2 1 0,5 0 0 0,-3-3-3 15,1-2 6-15,-5 2-1 0,-1-4-15 0,2 2-2 16,-4-3-9-16,-4-2-29 0,-4 2-28 0,-1 3-27 16,-8-7-26-16,6 8-28 0,-2-7-32 0,-4 0-18 0,-3 1-34 15</inkml:trace>
  <inkml:trace contextRef="#ctx0" brushRef="#br0" timeOffset="9053.09">25732 6988 1248 0,'0'-3'52'0,"1"1"-36"0,3 7 8 0,-8-2 3 0,4 1 7 16,-1-4 0-16,5 8-2 0,-8-7 6 0,4 1-56 15,0 0 33-15,0 1-5 0,0-2-2 0,0 0-6 0,0-1-3 16,1 3 3-16,-1 1-10 0,3-2 8 0,0 2 8 15,0 1-8-15,-2 1-1 0,2 2 5 0,2 0-3 16,-4 2 0-16,3-2 7 0,-2 3-5 0,1 1-2 16,2-1 7-16,-2 2 1 0,0 0-10 0,1-2 8 0,-1 5 1 15,2 0-4-15,-2 1-1 0,0-3-2 0,-2 2 1 16,2-1-4-16,2 0 5 0,-5-1 3 0,1-1 0 0,-1-2-4 16,2-1 4-16,-1 0-5 0,4-4 8 0,-4 2-8 15,-1-4-30-15,0-2-15 0,0-2-29 0,6 0 5 16,-4-4-34-16,-2 0-49 0</inkml:trace>
  <inkml:trace contextRef="#ctx0" brushRef="#br0" timeOffset="9253.16">25775 6684 1967 0,'-8'-7'11'0,"7"6"10"0,-4-11-1 0,2 12 6 16,3 0-2-16,-4 0-1 0,4-1 0 0,2 1-4 16,0 0-29-16,-2 1-31 0,3 3-15 0,-3-4-40 15,0 6-18-15,9-3-7 0,-7 2-58 0,1 2-43 0</inkml:trace>
  <inkml:trace contextRef="#ctx0" brushRef="#br0" timeOffset="9904.69">26085 6967 1850 0,'3'-4'14'0,"1"2"12"0,1 1 12 0,-5 2 8 16,1-2-4-16,2-1 4 0,-1 0 2 0,1 2 1 0,0-2-16 16,-2 4-10-16,2-2-15 0,2 2-8 0,-1-2 3 15,4 2-4-15,2-1-2 0,-1-1 7 0,3 2-2 16,3 0-2-16,2 0 2 0,-1 1 2 0,3 2-4 0,-4 0 4 16,3 3-3-16,-3-1-8 0,0 2 5 0,-1 1 3 15,-2 2-1-15,-2 0-3 0,4 3 2 0,-5 0-2 16,-2-1 0-16,2 2 3 0,-1 2 2 0,-2-3-5 0,-2 0-2 15,1 2 2-15,-4-6 6 0,-1 4 2 0,4-3-7 16,-4 0 2-16,4-4-2 0,-4 4 2 0,0-4 4 16,0 0-4-16,0 2-3 0,-4-4 3 0,4-1 5 0,0-1-5 15,0 0 1-15,-4-1 0 0,4-3-2 0,0 2 4 16,0-2 1-16,-1 0-8 0,-4-2 5 0,4 2 6 0,-1 0 1 16,1-3-8-16,-4-1 7 0,2 0-9 0,-1 1-2 15,1-3-3-15,-2-2-13 0,2-1-11 0,3-2-4 16,-4-1 10-16,4-1-6 0,-2-3 2 0,2-2 4 15,0-3 3-15,2 2 11 0,2-4 6 0,-1 2 1 0,3-3-8 16,3-1 7-16,-3 0 2 0,3 4 1 0,0-1 7 16,0 2-2-16,3 3 4 0,-5 0 3 0,3 2 16 0,-1 4-7 15,-2 2 7-15,1-2-1 0,1 3-2 0,0 3 0 16,-2-1-4-16,1 1-2 0,1 2-9 0,-4 0 2 16,3-1-5-16,-1 4-1 0,-1 0-4 0,2 0 2 0,-2 4 1 15,0-1 1-15,3 5-6 0,-2-2 0 0,2 2 6 16,2 2-3-16,-2 0 2 0,-2 3-3 0,1 0 2 0,-2 3 1 15,4-1 2-15,-4 3 0 0,2-2-4 0,-1 4 4 16,-1-5-3-16,2 6 7 0,-2 0-6 0,-5-4 2 16,5 3-1-16,-4-2 2 0,3-2-5 0,-3-1-1 15,1 1 3-15,0-1 0 0,0-2-2 0,-3-2 6 0,2-1-11 16,-2 1-19-16,0-3-19 0,0 5-35 0,-4-6-38 16,0 0-51-16,3-1-22 0</inkml:trace>
  <inkml:trace contextRef="#ctx0" brushRef="#br0" timeOffset="10487.76">27091 6101 1442 0,'4'-1'-28'0,"-1"1"47"16,-4 0-32-16,2 3 1 0,4 0-4 0,0-3 1 15,-7 3-1-15,6-1 4 0,-4 0 31 0,2 1-16 0,1 5 38 16,0 3 3-16,-3-1 4 0,4 1 5 0,-2 6 9 15,4 0 8-15,-2 4-2 0,4 1-23 0,-4-2-6 16,4 0-5-16,-1 2 10 0,2 3-3 0,0-1-10 16,-3 1-8-16,2-3-4 0,-2 4-9 0,-3 0 1 0,3-1 4 15,-1 1-7-15,-5 1-3 0,4 0-1 0,-3-1-2 16,2 0 5-16,-1 3 0 0,-1-2-4 0,2 1-1 16,-3-2-4-16,5 0-4 0,-5-2 5 0,1 2-2 15,3-2-3-15,-2-4 7 0,1 1-1 0,-3 0 0 0,0-3-1 16,0-2 3-16,4 0 3 0,-4-2-5 0,0 0-2 15,4-1 3-15,-4-1 4 0,1-2-7 0,4 0 3 0,-4 1-1 16,-1 4 0-16,4-5 1 0,0 0 3 0,-3 0-4 16,3 2-4-16,0-3 6 0,-3-1 4 0,3 0 0 15,2-2-3-15,-1 3 9 0,3-4 0 0,-3 3-5 0,1-3 7 16,2 0 5-16,-1 1-5 0,2-2 9 0,0 0 3 16,-3 0-1-16,3 0-1 0,-1-2 10 0,-1 1-7 15,1 2 2-15,1 0 2 0,-5-2-10 0,7-1 2 0,-2 1-4 16,0 2-2-16,1 0-10 0,4 0 9 0,-4-2-9 15,5 1-6-15,-2 0 3 0,0-1-1 0,2-2-2 16,0 3 0-16,-1-4 5 0,0 2 0 0,-2-1-5 16,3-2 4-16,3 1 3 0,0-5-7 0,0 3-11 0,-2-5-30 15,2 5-28-15,-4-5-51 0,2 4-44 0,-4-7-43 16</inkml:trace>
  <inkml:trace contextRef="#ctx0" brushRef="#br0" timeOffset="10819.78">27161 6666 1859 0,'-7'0'12'0,"2"2"4"15,2-7 14-15,0 6 10 0,3-1 12 0,3 4 21 16,-3-6 13-16,8 4-2 0,-2-4-12 0,3 2-4 0,-3-2-13 16,-2 4-9-16,2-2-14 0,0 0-19 0,2 0-12 15,-1-2 4-15,0 2-9 0,6-1 2 0,0-2 2 0,4 3-5 16,1-4 8-16,2 1-6 0,-1 0 4 0,3 0-1 16,0-1 9-16,1 3-8 0,1-4 1 0,-2 2 4 15,-1-2-2-15,3 0 0 0,0-1-7 0,-3 2 3 0,3-4-4 16,-4 2 5-16,-1 1-6 0,-4-2-29 0,-1 2-25 15,-4 1-41-15,0 2-51 0,-7 2-59 0,3-3-59 16</inkml:trace>
  <inkml:trace contextRef="#ctx0" brushRef="#br0" timeOffset="18882.19">24119 5245 1173 0,'10'0'5'0,"-10"0"23"0,-13 0-34 16,13 0 46-16,-13-2-35 0,15 2 34 0,-15 0-33 16,16 2 35-16,-15-2-30 0,12 1-23 0,0 1 34 0,0-1-47 15,0 0 39-15,0 3-30 0,2-4 32 0,-2 4-37 0,0-4 21 16,0 0 3-16,1 2 3 0,2 0 1 0,-2-2-8 0,-1 0-3 16,2 0 5-16,-2 1 0 0,2-1 5 0,-2 0-6 15,0 0 7-15,0 0-1 0,1 3 14 0,-1-3 5 0,6 0 1 16,-6-3 7-16,6 3 2 0,-4-1 6 0,3 2-8 0,-3-2-1 15,4 1-9-15,-6-2-7 0,3 0-2 0,-3 2-3 0,4 2-5 16,-6-4-4-16,4 4 4 0,-2-2-5 0,0 0 4 0,0 0-1 16,0 2-6-16,0-1 3 0,0 2 2 0,0-3-2 15,0 0-4-15,0 0 7 0,-2 0-2 0,2 1-1 0,2 0-1 16,-2-1-1-16,0 0 0 0,0 0 2 0,0 2-4 16,0-1 0-16,3 2-1 0,-3-2 0 0,0 1 9 0,-3 4-7 0,3-1-1 15,3 0 1-15,-3 5 3 0,0 0-1 0,2 1-2 16,1 1 5-16,-2 0-6 0,1 3 3 0,1-3 1 15,-3 3 3-15,4-2-7 0,-4 0 1 0,0 2 4 0,0 0-3 16,0-3-1-16,0 3 3 0,0-4 0 0,0 2-7 0,0 0 10 16,2 0 3-16,-2 0-7 0,0 0 0 0,-2-3 5 0,2 3-6 15,0-1-4-15,0 5 10 0,0-6-10 0,0 4 3 16,0-1 9-16,0 2-8 0,0-3-1 0,0 1 0 0,0-3 6 16,0 0-6-16,0 0 6 0,0-1-4 0,0-3-5 0,0 1 8 15,2-1 1-15,-2-1-4 0,0 2 1 0,0-2-1 0,0-3-1 16,0 2 2-16,0 2-6 0,0-4 3 0,0 2 1 0,0 0 8 15,0-2-4-15,2 1-1 0,-2-2-1 0,0 0-5 16,0 0 10-16,0 0-3 0,0-2-5 0,0 1-4 0,0 2 0 16,0-3 7-16,2 0 0 0,-2 0 1 0,0 0-4 0,0 1 1 15,0-1 1-15,0 2 0 0,0 0-1 0,0-2-2 16,0 3 1-16,0-3 4 0,2 3 2 0,-2-1-4 0,0 0 1 16,0 1 0-16,0 0 5 0,1-1 0 0,-1 3-4 0,0 0-1 15,0-2-2-15,0-1-1 0,2 2 2 0,-2 0-1 16,0-2-5-16,0 2 3 0,0-4 3 0,0 6 0 0,3-4-2 15,-3 1 5-15,0-1-3 0,1 1 0 0,-1 0 5 0,0-1-9 16,0 1 4-16,0-3-1 0,0 3 2 0,4-1 3 0,-4 1-8 16,0 2 3-16,0-5 0 0,0 5 7 0,-4-3-7 15,4 3 0-15,0-4-2 0,0 1-1 0,0 3 9 0,0-2-6 16,-1 0 0-16,1 0-4 0,1-1 10 0,-1 1-3 0,0-1 4 16,0 1-9-16,0-2 0 0,0 1 6 0,4-2 1 0,-4 0 2 15,0 0-10-15,0 0 6 0,0 0 1 0,1 0 0 16,-1 0 2-16,0 0 2 0,0 0-11 0,0 0 2 0,-1-2 7 15,1 2-4-15,0-1-1 0,0 1 7 0,0 1-11 0,0-2 3 16,0 2 6-16,-4-1 1 0,8 0-4 0,-4 2 0 16,0 0 5-16,0-4-10 0,0 0 7 0,0 2 1 0,0-1 0 15,0-2 3-15,0 3-5 0,-4-2-2 0,4 2-5 0,0 0 8 16,4-3 3-16,-4 3-5 0,0 0 0 0,0 0-20 16,0 0-5-16,1 4-26 0,-7-4-39 0,7-4-24 0</inkml:trace>
  <inkml:trace contextRef="#ctx0" brushRef="#br0" timeOffset="20807.18">25189 5586 1066 0,'0'0'-1'0,"0"0"0"16,-1-2 13-16,-1 2 1 0,0 0 17 0,4 2-34 0,-4-2 48 15,2 4-36-15,0-4 35 0,0 1-18 0,-4-1 32 16,8 7-39-16,-4-7-11 0,0 3 39 0,0-3-48 0,-4 1 31 15,4 1-23-15,0-2 21 0,-4 0-44 0,4 0 45 0,0 2-7 16,0-2-3-16,-1 3 3 0,2-3-1 0,-1 0-10 16,-1 1-2-16,1-1-3 0,0 0-4 0,-2 1-3 0,2-1 2 15,2-1-1-15,-2 2 0 0,-2-1-1 0,2 1-1 0,2-1 0 16,-2 2-5-16,1 0 4 0,-2 0-7 0,1 2 3 0,0-1 4 16,1 1 3-16,-1 0-3 0,0 0 2 0,0 2 4 15,0 0 1-15,0 1 7 0,0-1-4 0,0-2-5 0,0 4 4 16,0-2 3-16,0 3-6 0,-1-1 1 0,-1-2 1 0,4 2-6 15,-4 0-5-15,2 5 10 0,0-5-13 0,0 2 6 0,0 1 2 16,0-1 2-16,0 1 0 0,0 1 0 0,0 0 1 16,0-2-1-16,-2 3 5 0,2-3-2 0,0 3 5 0,0-3-7 15,0 2-1-15,0-1 3 0,-1-1-2 0,1 0-1 0,1-3 5 16,-1 1-5-16,0 0 3 0,2-2-8 0,-2 1 4 16,2-1 2-16,-1 2 5 0,-1 2-4 0,0-3-1 0,-1 0 0 15,-1 1-8-15,2 1 5 0,0-1 3 0,-3 0-1 0,3 0-3 16,0 0 2-16,0 2 1 0,-3-5 0 0,3 3 8 0,0-3-4 15,0 1 1-15,3-4-10 0,-3 1 10 0,0-3-4 16,-3 2 0-16,6-2-5 0,-3 0 4 0,0 5 4 0,-3-5-4 16,3 6 2-16,0-3-6 0,0 2 3 0,0 0-1 0,0 0 8 15,0 3-10-15,0-1 4 0,0 2 0 0,0-4 1 0,0 3 2 16,0-3 3-16,0 8-7 0,0-6 2 0,0 0-2 16,0 1 1-16,0 1-1 0,-1-1 2 0,1 5 0 0,1-5-3 15,-2 0 9-15,1 0-7 0,0 0 5 0,0 2-3 16,0-1 4-16,0 1-1 0,0-5-5 0,1 5 3 0,-1-2-8 15,0 2 6-15,0-1 4 0,-1 1-4 0,2-2-10 0,-1 2 9 16,0-2 4-16,0 0-7 0,0 0 6 0,0-3 0 0,0 1-9 16,0 2 1-16,0-1 10 0,3-2-4 0,-3 0-6 0,1 0 8 15,1 2 2-15,-2-1-4 0,0 0 3 0,2-1 3 16,-1 1-2-16,-1-2-4 0,0 2 3 0,0-1-2 0,0 0-1 16,0-1-3-16,0 2-2 0,0-4 8 0,0 3-5 0,0 1 4 15,0 1 0-15,0 0-3 0,0-4-1 0,4 5 5 0,-4-3 0 16,4 2-31-16,-4-1-3 0,0 0-10 0,4-1-29 15,-1-1 10-15,5 2-29 0</inkml:trace>
  <inkml:trace contextRef="#ctx0" brushRef="#br0" timeOffset="26191.69">24776 4396 1017 0,'0'0'18'0,"0"0"2"15,-9-29-6-15,9 29 11 0,0 0-7 0,0 0 8 16,0 0-1-16,0 0 1 0,0 0-8 16,0 0-28-16,0 0 36 0,0 0-6 0,0 0 1 15,0 0 3-15,0 0-2 0,0 0 12 16,0 0-53-16,0 0 45 0,0 0-1 15,0 0-3-15,0 0 8 16,0 0-7-16,0 0-15 0,0 0-10 31,0 0-19-15,0 0-1 0,-6 28 7-1,6 33 20 16,0-61 13-15,5 72-17-16,-5 39 11 31,-5 9-4 1,2 55-6-32,3-162 2 15,-1 59-1 16,-2 26-7-31,3-85 8 0,0-1-5 16,0 1 4-16,0-13 13 31,-2 68-11-31,1 7-11 32,1-75 22-32,0 0 2 15,0 79-18-15,-8 7-13 31,2 1 10-15,6-87 19 0,-9 82-9-1,6-2-17 17,3 8 21-17,3 9-11 16,-3-97 17-15,5 86-15-16,-5-86-18 16,3 76 21-1,-3-76 13 1,6 97-11 0,-2 10 5-1,4 30-11 1,-8-125 7-16,3 4-8 0,-2-1-5 0,-1-1 6 0,0 1 4 15,0-3-9-15,0 3 7 0,0-3 0 0,0 2-6 0,0 1 4 16,0-4 0-16,3 2-3 0,-3 0 0 0,0-2 3 0,5 1-2 16,-5 0-2-16,0-2 1 0,1 0 11 0,-1 0-9 15,0 1 6-15,0-1-5 0,0 1 4 0,0-1-4 0,0-2 0 16,2 5 5-16,-2-3-10 0,0 1 8 0,0 0-1 0,0 2-5 16,0-3 4-16,0 3 1 0,0 0-4 0,1-2 2 0,-1 2-3 15,0-1-2-15,0 2 2 0,0-1 4 0,0 2-5 0,0-3 2 16,0 0 5-16,0 1-7 0,-1 1 7 0,1-1 1 15,0-1-10-15,0 2 7 0,0-2 2 0,0 1-5 0,0-2 0 16,0-1 0-16,0 1-2 0,0-1 1 0,1 2 2 16,-1-2 2-16,3 0-3 0,-3 1 3 0,0 1 2 0,0 0-3 15,0 1 3-15,0-1-4 0,0 1 7 0,2-3-7 0,-2 4 4 16,0-3-2-16,0-1-2 0,0 0 5 0,0-2-9 0,1 3 6 16,-1-3-8-16,0 2 6 0,0-2-6 0,0 0 10 15,0 2-1-15,0-1-8 0,0-1 10 0,3 1-3 0,-3-1-3 16,0-3 5-16,0 3 1 0,0 0-9 0,5 0 4 0,-5 0 6 15,0 2-6-15,1 1 2 0,-1-6 3 0,2 6-12 0,-2-4 11 0,3 3-3 16,-3-2-5-16,0 2 4 0,0-2-1 16,0-1-4-16,1 5 7 0,-1-4 5 0,0-1-8 0,0 3 2 15,0-4 6-15,3-3-7 0,-3 5-1 0,0-1 5 0,0-3-7 16,0 1 4-16,5-2-5 0,-5 1 2 0,0 4 1 0,0-1 0 16,0-4 3-16,0 0-4 0,0 2 6 0,0-1-7 15,0 2 4-15,1-1-3 0,-1 1 2 0,2-5-3 0,-2 4 2 16,0 0 0-16,0 4-2 0,1-3 3 0,-1-3 4 0,3 4-4 15,-3-2-1-15,2 2 9 0,-2-5-5 0,0 1 0 16,0-3-4-16,0 3 0 0,1-1-2 0,-2-1 11 0,1-1-6 16,0 0 0-16,1 0 2 0,-1 0 1 0,0 0-4 15,5 0 3-15,-5 0 0 0,0 0-4 0,0 0 0 0,1 0-1 16,-1 0 1-16,2 0-4 0,-2 0 10 0,1 0-6 0,-1 0-3 16,0 0 6-16,3 0 2 0,-3 0-8 0,0 0 5 0,2 0-2 15,-2 0-2-15,0 0 5 0,1 0 1 0,-1 0-6 16,0 0 0-16,0 0 7 0,0 0-10 0,0 0 5 0,4 0 1 15,-4 0-3-15,4 4 1 0,0-4 3 0,-1 0-3 0,0 0 0 16,5 3 3-16,-1-3 3 0,1 2-2 0,3-2-3 16,-3 0 8-16,-2 1-11 0,6 1 8 0,-1-2-4 15,-2 0 2-15,1 0-6 0,0 0-4 0,-1 0 7 0,1 3-5 16,1-6 5-16,-3 3-3 0,-1 0 2 0,1 0-1 16,1 0 10-16,-5 0 0 0,4 0-5 0,-1-2 0 15,-1 2 2-15,2 2-4 0,1-4-1 0,-3 4-1 0,1-2-7 16,-2 0 8-16,2 0 1 0,-1 3-2 0,2-3-2 15,1 2 6-15,-2-2-1 0,2 0-4 0,3 0 0 16,-2 1 3-16,1-1-6 0,2 0 1 0,-2-1 6 16,2 1-5-16,2 0 11 0,-4 1-2 0,2-2 1 0,0 1-12 15,-2-2 9-15,2 2-1 0,0 0-3 0,-3-3 0 16,-2 3-4-16,-1 0-5 0,-2 0 3 0,-4-2 7 0,1 2-4 16,-2 0 10-16,0 0-11 0,0 0 10 0,0-1-4 15,0 1 4-15,4 0 3 0,-4 1-7 0,3-1 0 16,-3-1-3-16,0 1 3 0,6 0-4 0,-6 0-2 0,6 0 9 15,-4 0-9-15,2-4 11 0,1 4-6 0,2 4 0 0,1-4 0 16,-5-2-5-16,4 2 7 0,1 2-1 0,-1-2-4 16,-4-2-4-16,5 2 4 0,-2-2 0 0,-1 2 0 15,-1 2-1-15,2-2-1 0,-1 2-1 0,-1-2 6 16,1 1 1-16,-1 1 2 0,1 1-8 0,0-3 4 0,0 3 2 16,0-1-2-16,1-2 1 0,-1 2-3 0,3 3 4 15,-4-5-3-15,1 3 1 0,0 0 2 0,1-3 0 16,-1 2-7-16,1-4 5 0,-2 2 2 0,1 0-9 15,1 0 9-15,0-4 1 0,-1 4-9 0,2 0 7 0,-3 1-1 16,4 2 0-16,-4-3-1 0,1 4 6 0,1 0-12 16,-2-4 1-16,1 0 13 0,-4 2-8 0,2 0 3 15,2-1-2-15,-2 2-2 0,1-3 2 0,-2 1 1 0,-1 0 2 16,2-1-1-16,-1 0-2 0,-1 0-3 0,2-1 4 16,0 2-1-16,0-1-3 0,-3 0 4 0,2 1-5 0,2-1-1 15,-2 0 6-15,4 0 3 0,-6 0-3 0,1-1 1 16,2 0-1-16,-3 1 2 0,3-1 0 0,-3 2-2 15,2-1 0-15,-4 1-4 0,2-1 1 0,2 1 6 0,-2-1-3 16,0 0 2-16,0 0 1 0,1-1 5 0,-1 1-6 16,2-1 5-16,-2 0-5 0,2 1-5 0,0-4 4 15,0 0 0-15,-1 1 0 0,3 0-8 0,-2 1-1 0,1-4 6 16,2 6 2-16,-4-7 6 0,3 7-5 0,-2-3-8 16,0 3 3-16,-1-2 6 0,2-1 3 0,-2 3-5 15,1 0 1-15,0 0-10 0,-1 0 10 0,-1 0 5 0,0 0-3 16,5 0 9-16,-5-3 2 0,0 3 6 0,1-4 10 15,1 4 8-15,-2-1-7 0,2-1 5 0,0 2 1 16,0 0-11-16,-2-2 0 0,1 1-6 0,-1 1-1 0,0-2 2 0,0-3 2 16,4 2-5-16,-4-4 1 0,4 0 0 15,-4-1-3-15,0 1 1 0,4-4-7 0,-3 3-11 0,1-2 1 16,0 2-4-16,-2-2 1 0,2 1 4 0,-2-3 0 16,0 7-3-16,0-6-4 0,4-1 6 0,-4 3 3 15,0-2-2-15,0 1-1 0,-4 0-3 0,4 0 0 16,0 0 4-16,0 0-2 0,0 0 1 0,0 0 0 0,0 0 6 15,0 2-6-15,0-3-3 0,-2 4 5 0,2-4-5 16,0 3 2-16,0-2 1 0,0 2-4 0,0 0-3 16,0 0 3-16,0-2 6 0,0 1-2 0,-2 2 1 0,4-3 0 15,-4 5 4-15,0-3-3 0,1 0 1 0,1-3 1 0,-3 2-4 16,2 0 5-16,1-2 1 0,-4 1-5 16,0 0-4-16,4-1 3 0,-1 0 0 0,-1-1 2 0,0 1-3 15,0 1-8-15,0-2 5 0,2-1 2 0,-1 3-2 16,1-2-1-16,0-1 7 0,-5 4-1 0,5-2 3 15,0 1-3-15,0 1 2 0,0 0 1 0,0 2 8 0,-1-1-7 16,1-1-5-16,0-1 1 0,-2 0-4 0,2 3 8 16,0-2-8-16,-2-1 4 0,2 1-5 0,0-1 3 15,0-1 0-15,0 1 0 0,0 2 5 0,-1-4-4 0,1 1 3 16,1 0-8-16,-1-1 3 0,0 2 6 0,0-1-4 16,2 0 1-16,-2-2-4 0,0 2 0 0,0 1 1 15,2 0 8-15,-2-3-4 0,0 2-4 0,0 0 1 0,0 1-1 16,0-3 2-16,0 3 1 0,1-4-3 0,-2 4-2 15,1-1 5-15,0 1-9 0,0-5 12 0,1 2-1 0,-1 4-1 16,0-6-2-16,0 2 0 0,0 0 3 0,0-2-5 16,5 0 6-16,-5 1-5 0,0-2 0 0,0 2-4 15,1 1 0-15,-1 0 2 0,2 0 5 0,-2-2-1 0,0 4-1 16,2-1 4-16,-2-2-4 0,0 4 10 0,0-7-4 16,2 3 1-16,-2 1-3 0,0-1 3 0,0-2-3 15,0-1-5-15,0 0 3 0,-2 2-3 0,4 0 3 0,-2-2-4 16,2 1-3-16,-2-4 0 0,1 4 4 0,-1-1 1 15,0 0-1-15,0-2 3 0,0 6-8 0,0 0 7 16,0 0-2-16,0 5-3 0,0-2 7 0,0-1-2 16,4 1-2-16,-8-1-1 0,4-4 8 0,0 2-5 0,0 0 2 15,0-3 1-15,0 0-13 0,0 1 7 0,0 0 5 16,0 3-8-16,-1-3 9 0,1 1-6 0,-2 0-2 0,0-1 5 16,0 0 7-16,0 0-11 0,2 2-1 0,-1-2 9 15,1 3-13-15,-5-1 9 0,10 3-2 0,-10-4-5 16,10 3 1-16,-5-1 7 0,-5 2 1 0,5-3-13 0,0 3 11 15,0-2-5-15,-1 1 6 0,1-1 3 0,-2 4-9 16,2-4 1-16,0 1-4 0,0-1 11 0,-2 1-8 0,1 0 6 16,1-2-8-16,-3 2 1 0,2-2 4 0,-1 2 0 15,2-2-3-15,-2 1 5 0,2 1-4 0,0-2-5 16,0 2 6-16,0 3-2 0,0-2 6 0,0 0-6 0,0 2 3 16,0 0-4-16,0 0 7 0,0 0-1 0,0 0-1 15,0 1-3-15,-4-1-2 0,4 0 9 0,0 0 1 16,4 0-5-16,-4-2-5 0,0 4 5 0,2-4 1 0,-2 2 6 15,2 0-9-15,-2-2-5 0,1 2 2 0,-2-3 4 16,1 1 6-16,0 0-8 0,0 0-2 0,0-2 2 16,0 1 6-16,1 1-6 0,-1-2-2 0,0 2 0 15,0-1-3-15,3 1 9 0,-3-2-3 0,1 2-2 0,-1 0-2 16,0-1 5-16,0 2 2 0,0 0-5 0,2-2 4 16,-2 2-3-16,2-2 5 0,-2 0 2 0,0 0-5 0,1-2 3 15,-1 0-3-15,0 3 3 0,0-3-5 0,0 0 2 16,0 1-2-16,5 0-5 0,-5-1 8 0,0 0-3 15,0 2 1-15,0-2 0 0,0 0-1 0,0 1 0 0,0-2 0 16,-5 1 5-16,5 1-6 0,0 3 2 0,0-4-2 16,0 1 2-16,0-1-1 0,5 1 1 0,-5 2 0 15,0-3-3-15,0 0 3 0,0 0 2 0,-5 0-3 0,5 0 2 16,0-1 3-16,0 0-2 0,0 0-6 0,5 1 7 16,-5 0-5-16,0-5-4 0,0 5 14 0,0-1-11 15,0 1 0-15,0-2 0 0,0 4 9 0,0-2-8 0,0 5 7 16,0-2-3-16,0 2-10 0,0 3 11 0,0-1 0 15,1 4-2-15,-1 2-3 0,2-5 4 0,-2 2-9 16,0 0 9-16,2 2 1 0,-2 1-5 0,0-5-2 0,0-1 10 16,0-6-4-16,0 5-3 0,0-1 5 0,0 0-2 15,0-5-1-15,2 0 3 0,-2 0 2 0,2 5-8 16,-2 0 7-16,0-2-9 0,1 1 8 0,-1-1-4 0,0 2 0 16,0 1 3-16,0-1-3 0,4 2-2 0,-4-2-4 0,0-1 11 15,4 3-5-15,-4 0-1 0,0-1 2 16,0 1-3-16,0 1-3 0,0 0 7 0,0 1-4 0,0-2 1 15,1 4 2-15,-1-1 6 0,0 2-8 0,0-1 0 16,0-3 2-16,0 5-2 0,0-1 8 0,0 1-6 16,0 0-1-16,0-4-6 0,-1 4 8 0,1-2 3 0,0 2-2 0,0-1-1 15,0 1-3-15,0-1 3 0,0 1 0 16,0-2 0-16,0 2-3 0,0 0-4 0,0-2 6 0,0 2-1 16,0 0-1-16,0 0 4 0,0 0-3 0,0 0 3 15,0 0-2-15,-4 0 6 0,4 2-7 0,0-2-2 0,0 0 8 16,0 0-13-16,-4-2 7 0,8 4-10 0,-4-4 10 15,0 2-1-15,0 0 0 0,-4 0 1 0,4 2-4 16,0-2 4-16,0 2-1 0,-1-4 8 0,-1 4-4 16,2-2-4-16,-2 0 6 0,0 0-4 0,0 0 0 15,2 0 7-15,-1 0-4 0,1 1 8 0,0-2 4 0,-5 1 3 16,5 2 12-16,0-2 7 0,0 0 4 0,0 2-5 16,-3 0 2-16,3-2-8 0,-2 0-9 0,-2 0 3 0,1-4-18 15,1 4-1-15,-3-1-3 0,-3-2-3 0,1 0-3 16,-2-1 4-16,0 4-2 0,-5-3 2 0,2 2 1 15,-1-1-1-15,-2 0-6 0,0 2 4 0,-2 0 4 0,1 0-1 16,1-2 5-16,-2 2-9 0,3 0 7 0,1 2-5 16,2-2 6-16,-3 0-1 0,5 0-3 0,0 2-7 15,-2 0 4-15,2-2 4 0,-1 1-7 0,0-1 4 0,1 2-5 0,0-2 8 16,3 1-9-16,-3 1 8 0,1 0 1 16,2-2 2-16,2 3-7 0,4-1 10 0,-5-1-1 15,4 2-14-15,1-1 17 0,-5 1-8 0,2-2-4 0,-3 3-7 16,3-2 8-16,-4-1-9 0,-1 2 3 0,-1-1 11 15,0 1-9-15,2-1 3 0,-2 1 1 0,-1-1 5 0,0 2-3 16,1 0 5-16,-1-2 0 0,2 1-3 0,-3-3 3 16,2 3-9-16,0-1 5 0,-1-1-3 0,1-1 4 15,-2 2-3-15,3 0 0 0,-1-1-1 0,3 1-6 0,0 0 11 16,0-2-4-16,0 0 0 0,0 1 1 0,0-1-3 16,2 2-3-16,0-1 8 0,-1-1-2 0,-1 2 4 15,3-1-4-15,-2-1-5 0,2 0 9 0,2 0-3 16,-4 2 1-16,4-4-3 0,1 4 8 0,-2-4-15 0,-1 2 3 15,2 0 14-15,-1 0-8 0,1 2 2 0,-1-2 3 16,2 0-13-16,-3 0 0 0,2 0 11 0,-1 1-2 0,1-1-7 16,-2 0 4-16,0 0-1 0,1 0-2 0,-2 0 11 15,2 2-3-15,1-2-1 0,1-2-5 0,-2 2 2 16,4 0-5-16,-4 0 4 0,2-1 4 0,0 1-9 0,0-2 3 16,0 4-1-16,0-2 17 0,2 0-13 0,-2 0-2 15,0 0 1-15,0 0-2 0,0 0 4 0,0 1-2 0,0-1-1 16,1 0-24-16,-1-1-6 0,0 2-1 0,2-1-31 15,1 4-20-15,-2-4-21 0,1 8-41 0,-2-8-46 16,0 3-9-16,-2 0-25 0</inkml:trace>
  <inkml:trace contextRef="#ctx0" brushRef="#br0" timeOffset="28076.8">25800 5619 649 0,'-6'-3'9'0,"6"-2"12"15,0 3-2-15,0-5 7 0,5 6 8 0,-10-6 7 16,10 4 18-16,-5 0-3 0,1 1-1 0,-2-2-3 16,4 2 10-16,-3-1-35 0,1 3 33 0,-1 1-33 0,5-2 12 15,-5 2-14-15,-2-2-4 0,4 6-6 0,-4-5-5 16,-1 2 27-16,2-2-38 0,2 2 20 0,-4-2-23 0,3 2 18 16,0-2-3-16,0 2-5 0,0-2 5 0,2 1 1 15,-2-1-7-15,0 0 10 0,0 3-3 0,0-3-4 16,1 2-1-16,-1 0 4 0,0-2-9 0,0 0-4 15,0 0 3-15,0 0-2 0,0 0-8 0,0 0 0 0,0 0 6 16,0 1-6-16,3 2-3 0,-3-3 5 0,2 2 1 16,-2-2-2-16,0 6 5 0,0-2 5 0,1 1-2 0,-1 1-3 15,0 1 12-15,0 4-10 0,0 0 1 0,0 1 8 16,0 0-5-16,0 3-3 0,0-3-1 0,0 2 2 16,0 4 3-16,-1-5-3 0,-1 4 2 0,-1 0-7 0,2-1 4 15,1 3 0-15,-2-1 3 0,1-1-4 0,1 1-2 16,-5-1 13-16,5 1-5 0,-3 1-4 0,3-1 6 15,-4-3-6-15,2 1-3 0,1 3 5 0,1-4-1 0,0-2-9 16,-5 0 6-16,5-3 5 0,0 1-8 0,0-3 2 16,-3-4 2-16,3 5 1 0,0-1-4 0,0 0 7 15,0-3-5-15,-1 8-7 0,1 0 10 0,0 3 2 16,0 0-1-16,-3-3-3 0,1 5 2 0,1-2 4 0,-1 2-3 16,2-6 2-16,-1 2-1 0,1-3-1 0,0 4-5 15,-5-4 4-15,10 0 4 0,-5 2-10 0,-5-1 6 0,5-1 2 16,0-2-1-16,0-1-7 0,0 1 13 0,0-1-7 15,0 2-5-15,0-1 11 0,0-2-10 0,0 6 6 16,0-5-4-16,0 0 5 0,0 1-7 0,0 0 1 0,-3-1-3 16,3 1-2-16,0-1 10 0,0-2-6 0,-2 3 4 15,2-2-5-15,2 1 5 0,-2 0-2 0,0 0 7 16,0-6-1-16,0 6-5 0,0-2 2 0,3 1-7 0,-3-1 8 16,0-2-4-16,0 3 4 0,0 0-4 0,5-2 1 15,-5 3-2-15,0-5 4 0,0 4-1 0,1 1 4 16,-1-3-2-16,2 3 3 0,-1 0-5 0,-1 0-24 0,5-2-28 15,-4-1-7-15,7 2-48 0</inkml:trace>
  <inkml:trace contextRef="#ctx0" brushRef="#br0" timeOffset="29025.51">26475 5616 1115 0,'4'0'8'0,"-3"-5"19"16,-1 5-30-16,0-2 44 0,3-1-19 0,-3 3 6 15,1 0 4-15,-1 3-3 0,-1-3-6 0,1 5-19 16,0-5 29-16,0 5-42 0,-3-3 19 0,6 1-9 15,-6-2-3-15,3 1 5 0,0 0 0 0,0-2-2 0,-1 1 2 16,1-1-4-16,1 0-1 0,-2 0 5 0,1 2-2 16,0 1-1-16,1 0-5 0,-1 3 7 0,0-1-1 15,0 3-5-15,0-1 6 0,0 5-5 0,-1 2 1 0,1 1 0 16,0-1 4-16,-4 5-6 0,4-2-1 0,-1 5 13 16,-3-1-9-16,2 2 4 0,-2-2 0 0,2 3-3 0,1 1-1 15,1 1 4-15,-5-3-3 0,5 2-2 0,0-2 4 16,-1-2-1-16,1-2-2 0,-2 4 1 0,0-5 7 15,1-1-11-15,-2 4 5 0,2-4 0 0,1 4 2 0,0 1-1 16,-4 6-1-16,8-10 0 0,-4 8-7 0,0-2 10 16,0 1-6-16,0 0 3 0,0-2-3 0,0-2-6 15,1-2 7-15,-1 4 1 0,3-6 3 0,-2-2-3 0,-1 3 2 16,2-6-5-16,-2 3 5 0,0 0 3 0,2-2-8 16,-1-2 5-16,-1 2-4 0,0-1 0 0,0-1 3 15,0 0 5-15,0-1-8 0,0 1 2 0,0-2 3 0,0 3-6 16,5-2 7-16,-5-2-4 0,0 2 4 0,0-3-10 15,0 1 6-15,1 1 3 0,-1-2-4 0,0-2 5 0,0 3-8 16,0 0 7-16,0-2-8 0,0 4 9 0,0-3-4 16,0 2 2-16,2-1 2 0,-2 2-5 0,0-2 1 15,0-1 1-15,2-1-1 0,-2-1-1 0,2 0 3 0,0 3-4 16,-2-3-3-16,1 1 3 0,2 1-6 0,-2-2-38 16,-1 1 13-16,4-3-55 0</inkml:trace>
  <inkml:trace contextRef="#ctx0" brushRef="#br0" timeOffset="30175.8">27184 5510 1156 0,'0'0'18'15,"0"0"18"-15,0 0-9 0,0 0 1 0,0 0 7 16,0 0 13-16,25-47 15 0,-25 47-14 0,0 0 31 16,0 0-36-16,0 0 23 0,0 0 1 0,0 0-1 0,0 0-6 15,0 0-9-15,0 0-7 0,0 0 2 0,0 0-9 16,0 0 0-16,0 0-6 0,0 0-7 0,0 0-4 15,0 0-5-15,0 0 2 0,0 0-11 32,0 0-25-17,0 0 14-15,0 0-14 16,8 23 12 0,-4 56 3-1,-7-67 5-15,2 1 5 16,1-1 1-16,0 0-7 0,-4-1 5 0,4 2-9 0,0 0 1 15,-4 0-1-15,4-3 2 0,-3 38 1 32,-3 1 7-1,0-3-16 0,3 5 9-15,-1 17 15 15,2-2-27 0,2-66 28-15,2 39-15 0,-2-39-35-16,0 0-2 15,0 0-16-15,0 0-8 0,0 0-34 0,0 21-12 0,0-21-38 16,0 0-27-16</inkml:trace>
  <inkml:trace contextRef="#ctx0" brushRef="#br0" timeOffset="35842.3">25110 8578 920 0,'0'0'20'15,"0"0"13"-15,0 0 3 0,33-23-6 0,-33 23 1 16,0 0 12-16,0 0 3 0,0 0-22 15,0 0-2-15,0 0-35 0,0 0 42 0,0 0-53 0,0 0 80 16,0 0-22-16,17-24 25 16,-17 24 6-16,0 0-15 0,0 0-15 15,0 0 0-15,0 0-2 0,6-18-5 0,-6 18 0 16,0 0-5-16,0 0-7 0,0 0 10 16,0 0 9-16,0 0-6 0,0 0-11 15,0 0 16-15,0 0-5 0,0 0-1 0,0 0 4 0,10-18-1 16,-10 18 9-16,0 0-2 0,0 0-8 0,0 0-6 0,0 0 7 15,0 0-8-15,0 0 3 0,8-20-10 0,-8 20 3 16,0 0 6-16,0 0-13 16,0 0-27 15,0 0 18 0,0 0-19-31,4 27 22 16,-4 44 0 15,3 86-10-15,0-139 7-16,-2-2 7 15,-1 1-14-15,4-2 11 0,0 0-7 0,-3 0 2 16,3 1 3-16,-2-2-5 0,1-1 0 0,2 2-6 0,-2-1 10 16,0 1-15-16,-3-2 13 0,4 0-1 0,0 2-4 15,-4-3 2-15,0-2 2 0,0 3-5 0,0-3-4 0,0-2 14 16,0 3-4-16,0-1-7 0,0-2 4 0,0 0 3 15,0 5 0-15,-4-8-4 0,4 3 10 0,0 0-11 16,0 0-3-16,-4-3 6 0,4 0 3 0,0-3-7 0,-2-1 3 16,2 2 6-16,-1-1-5 0,1-2 3 0,-2 0-3 15,2 0 1-15,0 0 1 0,-1 5 4 0,1-2-5 16,0 2-2-16,0-2-6 0,0 3 12 0,0 0-1 0,-5 1-2 16,5 1 0-16,0-2-6 0,0 0 2 0,-3-1 7 15,3 1-11-15,0-1 3 0,0-2-1 0,0 1 1 16,0-1 2-16,0 0-3 0,0-1 8 0,0 0-7 0,0-1 12 15,0 1-9-15,0 1 1 0,0 0-3 0,0-1 2 16,0-2 9-16,0 7-15 0,3-6 11 0,-3 0-4 16,0 1-4-16,0 0 3 0,-3-2 0 0,3 1 2 0,0-1-4 15,0 0 3-15,0 0-7 0,0 0 4 0,0 2 3 16,0-4 2-16,0 2 4 0,3 0-13 0,-3-1 2 16,0 1 5-16,-3 0 4 0,6-2 0 0,-6 2 5 0,6-2-10 15,-3 1-4-15,0 2 7 0,-3-2 5 0,6 0-6 16,-3 1-1-16,0 0-3 0,0-3-3 0,0 3 11 0,0 0-7 15,0-1 3-15,0 1-3 0,0 0 3 0,0 0-1 16,0 0-1-16,0 0 0 0,0 0-5 0,5 0 9 16,-5 0-5-16,0 0 1 0,0 0-3 0,1 0-1 0,-1 1 8 15,-1-1-2-15,1-1 3 0,0 2-9 0,0-1 4 16,0 3-1-16,-5-3 1 0,5 0-5 0,5-3 5 16,-5 6-5-16,0-6-2 0,0 3 7 0,0 0-4 15,0 0 3-15,-5 3 0 0,5-6 6 0,0 6-2 0,0-3 0 16,0 1 1-16,0-1-2 0,5-1-1 0,-5 1 6 15,0 0-7-15,0 1-1 0,0-2-4 0,1 1 4 16,-1-3 5-16,0 3-4 0,0 0 4 0,0-1-13 0,3-2 17 16,-3 3-7-16,0 3 1 0,0-3 0 0,-1 1-7 15,1-1 4-15,0 0-5 0,0 3 10 0,-2-3-8 0,2-3-1 16,0 6 1-16,0-3 2 0,0 1 2 0,0-1-7 16,-1 0 9-16,1 1-1 0,0 1-7 0,0-2 7 0,0 0-2 15,0 2-1-15,0-4 1 0,0 0 5 0,0 4-6 16,1-2 3-16,-2 0 1 0,1 2-5 0,0-4 4 0,0 2 2 15,0 3-2-15,0-3-2 0,0-1 0 16,-5 2-2-16,5 1 0 0,0-2 8 0,0 1-4 0,0-1-2 16,0 2-3-16,0-2 2 0,0 0 4 0,-3-2-6 15,6 2 16-15,-6 0-15 0,3 0-2 0,0 0 4 16,0 2-1-16,0 0 7 0,0-2-7 0,0 1 4 0,0-1-11 0,0 5 11 16,0-5 6 15,-11 28-10 0,11-28-15-31,0 0-3 0,0 0 3 16,0 0-22-16,0 0-22 0,-5 21-30 0,5-21-33 15,0 0-9-15</inkml:trace>
  <inkml:trace contextRef="#ctx0" brushRef="#br0" timeOffset="37028.57">24898 9344 799 0,'0'1'9'0,"0"-1"6"0,2 2 19 16,0-2 5-16,0-2 9 0,-1 2 10 0,2-1 6 16,-2 1-32-16,3-2 42 0,-4 0-39 0,0 2 17 15,0 2-27-15,1-4-8 0,-1 4-7 0,3-2-6 0,-3 0 34 0,1 2-48 16,-1-2 29-16,2 1-33 0,0 1 20 15,0-2-4-15,1-2 4 0,2 2-1 0,1 2 8 16,2-4-5-16,-1 4 1 0,1-2-1 0,3-2 4 0,-2 4 1 16,2-2 1-16,-2-2 1 0,4 1-9 0,1 1-3 0,-2-4 4 15,0 4-1-15,0-1 3 0,1 1-1 16,-1 1-12-16,3 1-1 0,-3 1 10 0,0-3 1 0,2 2-7 16,-4-1 4-16,4 3-6 0,-4-3 7 0,3 1 3 15,-2-2-1-15,2 0-6 0,6 3 2 0,-8-3 9 16,4 2-11-16,-3-4 7 0,2-1-3 0,-4 3-3 0,-2-3 2 15,4 1-5-15,-11 0 0 0,8-1 0 0,-6 0 3 16,9 3-5-16,-4-2-4 0,2 1 7 0,-1 1-2 16,0-2 4-16,-1 0-1 0,-1 2-3 0,1 0 4 0,-4 0-3 15,3 0 0-15,-3 0-3 0,0-1 6 0,-1 1-5 16,0 1-1-16,1-1 8 0,1 0-9 0,-2 0 5 0,0 0 0 16,1 0 4-16,0 4 1 0,0-6 3 0,2 2-8 15,-1 2-8-15,-1-1 10 0,-1 1 2 0,4-4-4 16,-2 4 1-16,-4 0-7 0,2-2 2 0,-1 1 6 0,2-1 1 15,-4 2-4-15,2-4 0 0,0 5-1 0,-2-3 1 16,2 2-2-16,0-4 4 0,-1 2 1 0,1 0 1 16,1-1-2-16,-2 2-4 0,1-1 9 0,-1 2-12 0,1-2 11 15,-2 5-10-15,3-2 2 0,-3-1 0 0,1 1-4 16,1-2-3-16,0 0-15 0,-2-1-16 0,7 0-1 16,-4-1-31-16,-3 0-30 0</inkml:trace>
  <inkml:trace contextRef="#ctx0" brushRef="#br0" timeOffset="50916.41">20762 10655 1165 0,'5'-2'22'0,"-10"2"-14"15,-2-3 51-15,5 3-20 0,-11-5 20 0,13 4 7 0,-7-1 9 16,11 2 14-16,-6-3-14 0,4 1 28 0,5-1-46 0,-7-2 24 15,5 5-14-15,-5 0-9 0,3-2 1 0,-3 0-14 16,-5 2-8-16,5 2-9 0,-3 0-4 0,3-2-2 0,3 3-12 16,-6-1 5-16,6-2-8 0,-3 5-7 0,2-5 3 15,-2 5-5-15,0-7 0 0,-2 2-3 0,2 0 3 16,2 0 2-16,-4 2-5 0,2 0 5 0,2 5 0 16,-2 0 4-16,3 7-6 0,-2 1 1 0,1 3 7 15,2 4-2-15,-4 2-2 0,3 1 0 0,-3 2-2 0,5 3-1 16,-1 0 1-16,2 5 1 0,-3-3-6 0,2 1 5 15,1 5 0-15,-2-1 6 0,2-1-1 0,3-1-3 16,-3 4 4-16,3-3-5 0,-1 3 7 0,1-4-9 0,-2 1 2 16,2-1-5-16,3 1-1 0,-6-4 7 0,6 2-2 0,-3-3 8 15,2-2-8-15,0 0 0 0,-2-3 6 16,2 0 1-16,-3-3-3 0,3 1-22 0,-6-3 1 0,1-3-25 16,-2 1-20-16,1-1-18 0,-7-3-32 0,7 0-33 15,-1-6-3-15,1 0-28 0,-4-3-41 0</inkml:trace>
  <inkml:trace contextRef="#ctx0" brushRef="#br0" timeOffset="51983.38">22225 10833 1041 0,'8'-4'59'16,"-8"0"-18"-16,-8 4 7 0,8-4 22 0,-2-1 6 16,-2-1 8-16,-5 1 3 0,8-1 12 0,-8 1-53 15,4-3 31-15,0 4 9 0,0-3-18 0,5 1 2 0,-8 0-7 16,8 0-4-16,-1-2-2 0,1 1-10 0,-8-1-6 16,2-2-8-16,-1 1 5 0,4 1-10 0,-5-2 6 15,2 0-4-15,0 0-2 0,2 0-2 0,-1-1 1 0,1 2-9 16,-1 4-13-16,-4-3 6 0,0 1-5 0,0 2 2 15,-3 2-9-15,-1 0 5 0,-5-2-7 0,0 3-1 16,1 1 7-16,1 1-8 0,-1 0 1 0,1 0-5 0,1 0 5 16,0 1 1-16,0 1 2 0,5 0-2 0,-4-1-4 15,-1-1 6-15,0 2-4 0,2 6 12 0,-7 2-8 16,6 3 0-16,-5 5-1 0,4-1 4 0,-3 6-1 0,3 1-2 16,5 4-1-16,-4-2-5 0,1 1 8 0,4 0 1 15,0 1-3-15,2 0-3 0,-1 1 4 0,1-3 3 0,4 0 2 16,-2 0-1-16,2-1-4 0,1 0-1 15,0 0 6-15,2-2-4 0,2 0 2 0,0 3-5 0,-2-4 4 16,3 0 4-16,2 2-3 0,2-3-3 0,0 1-3 0,1-2 6 16,-2-1-4-16,6 0 1 0,-1-1-3 15,0 0 1-15,2-3 3 0,-2 2 4 0,6-3 0 0,-2 0 2 16,1-1-5-16,1 0 0 0,2-3 4 0,1 1-2 16,-1-3 3-16,0 2-7 0,0-5-1 0,0 2-2 15,2-3 12-15,0 0 2 0,-3 0-6 0,2 1-5 0,-3-4-1 16,3-1 9-16,-4 3 3 0,4-7-4 0,-7 1-9 15,4-1-1-15,-1 0 2 0,4-2 2 0,-4-3-1 0,5 1-3 16,-1 0-3-16,4-3 6 0,0-3 0 0,-1 1 1 16,-2 1-5-16,-1 1 9 0,-1-4 0 0,-2 1-5 15,-4 1 5-15,-1-4-7 0,-3 4 7 0,-1-4 5 0,-1 2 5 16,-4-3-2-16,2-3 4 0,-5 0 7 0,0 3-2 16,0-5-1-16,-5 1 11 0,2-3-14 0,-3 3 6 15,-3 1-3-15,0-2-7 0,0-2-3 0,-3 3-6 0,-1 0 5 16,-2 1-10-16,-4 1 6 0,4-2-8 0,-4 1-4 15,1 3-13-15,3 4-17 0,-3-3-13 0,-4 4-28 16,5-2-32-16,-2 3-47 0,7 2-57 0,-3-3-39 0</inkml:trace>
  <inkml:trace contextRef="#ctx0" brushRef="#br0" timeOffset="52899.92">23195 10734 1579 0,'0'0'-25'0,"0"0"47"15,8-37 6-15,-8 37 16 0,0 0 3 0,0 0 10 16,0 0 8-16,0 0 32 0,0 0-26 15,0 0-9-15,4-21-9 0,-4 21-23 0,0 0 4 0,0 0-7 16,0 0-4-16,0 0-9 16,0 0-30 15,0 0 42-31,0 0 5 16,0 0-13-16,40 140-14 0,-21-63 11 0,-18-43-4 15,5 1-1-15,-3 1-4 0,1 0-2 0,0-2 1 16,2 1-6-16,-1 0 8 0,-1-2-6 0,0 2 4 15,-1-3-1-15,1-2-4 0,0 1-1 0,0 1 0 16,1-4 5-16,-4-3-1 0,3 0-2 0,0-5-1 0,-2-1-17 16,0-1-4-16,-1-2-9 0,1-3-15 0,-2-2-26 15,4 2-17-15,-4-6-24 0,0 4-19 0,0-4-20 16,-4-6-6-16,4 2-27 0</inkml:trace>
  <inkml:trace contextRef="#ctx0" brushRef="#br0" timeOffset="53383.71">23828 10624 1727 0,'4'0'-30'0,"0"0"23"16,-8 0 14-16,4-2 17 0,0 2 8 0,1 0 14 16,-6 0 2-16,10 0 7 0,-6 0 29 0,1-1-15 0,0 1-17 15,0 0-17-15,1 0-12 0,-2 0-15 0,2 0-2 16,2 0-2-16,0 3-6 0,-3 0-1 0,4 4 2 16,0 4 12-16,3 2 3 0,-4 5 9 0,5 0 4 0,-3 6-2 15,1 0 12-15,2 3-7 0,-1 0 6 0,-4 0-9 16,5 2-6-16,-1 2 1 0,-2 1-6 0,-1 4-5 15,1 3-6-15,-1-2 2 0,2 4-1 0,0 1-3 0,-3-2 5 16,2 0-8-16,2-1 4 0,1-1 3 0,-4-1-7 16,4-5 0-16,-2 1 0 0,3-4-3 0,-2-1 5 15,2 0 1-15,0-5-9 0,-1-5-34 0,-1 3-12 0,-1 0-40 16,-6-7-38-16,6 4-37 0,-1-8-35 0,1 3-61 16</inkml:trace>
  <inkml:trace contextRef="#ctx0" brushRef="#br0" timeOffset="54384.48">25239 10629 1140 0,'-2'-4'54'0,"7"1"-20"15,-5 2 12-15,-5-1 16 0,2 2 8 0,1-5 4 16,-2 4 6-16,4-4 10 0,-4-2-51 0,-2 0 34 16,1-3-9-16,2 0-5 0,-3-3 0 0,1 10-2 15,1-9 0-15,-3 6-14 0,3-2 1 0,-4 4-13 0,2 0-7 16,-2-1-7-16,1 5-6 0,-5-5-7 0,3 5-5 16,-2 0 4-16,-2 0-3 0,-2 2-3 0,3 1 6 15,-3 2-5-15,0 1 3 0,-1 3-3 0,-1 1 0 0,-2 2-6 16,1 1 7-16,0-1 7 0,-1 1-8 0,-3 2-1 15,3 8-3-15,1 0 8 0,-3 2 3 0,3 3 3 16,2 3-11-16,1 6-1 0,1 2 8 0,2-4 3 16,0 1 0-16,3 0-2 0,5-2-5 0,-4-2 2 0,4 2 0 15,2-3 4-15,1 0-8 0,1-1 3 0,3-2-1 16,1 1 0-16,-1-2 1 0,2-1 7 0,2 1 5 0,-1 0-6 16,2-3 1-16,4 0-2 0,-2 2 1 0,2-1 3 15,0-4 3-15,5 0-6 0,-2-2-1 0,5 0 4 16,0-1 8-16,2 1-4 0,2-2 2 0,5-3 1 15,-4 0-6-15,2-4 8 0,3 1-7 0,2-3 7 0,-1-5-11 16,0 3 11-16,1-4-4 0,-2-2-4 0,-6 0 1 16,1-2-5-16,-2-6 2 0,2 3-8 0,-3-4 7 15,-2-3-9-15,-2 1 4 0,6-4-3 0,-3-1-3 0,0 0 1 16,-3-2 0-16,-2-1 4 0,-2-5-6 0,-4 1 3 16,4-1-3-16,-9-6 3 0,5-2 5 0,-7 1-4 0,-2-7 2 15,-2 0-4-15,-1 1 0 0,1-3-2 0,-7 1 4 16,1-3-2-16,-8 6 3 0,0-1-7 0,-2 2 4 15,-3 0 3-15,-3 1 0 0,-2 5-6 0,2 1 1 0,-2 2 7 16,2 0-5-16,-4 4 6 0,3 2-15 0,-1 2-21 16,2 2-10-16,3 0-15 0,-4 6-39 0,2-2-34 15,3 11-36-15,4-7-12 0,0 4-62 0</inkml:trace>
  <inkml:trace contextRef="#ctx0" brushRef="#br0" timeOffset="55000.56">26431 10647 1493 0,'0'-13'-23'0,"0"8"14"0,1-5 10 0,-6 5 20 16,5-1 9-16,-4 1 20 0,-3-4 5 0,4-3 17 0,-5 4 34 16,5-5-8-16,-1 3-12 0,0-4-13 0,0 5-1 15,1 0-10-15,3 6 3 0,-4-2-14 0,2 3-9 16,1 2-5-16,-4 0 4 0,2 0-5 0,-1 0-4 0,1 0-11 15,-5 0-19-15,-1 0-3 0,2 0 3 0,-7 5 2 16,2 0 2-16,-3 3-3 0,-1 2-4 0,-3 2-3 16,-3 0 14-16,1 3-4 0,-1-3 0 0,2 6-7 0,-2-2-3 15,0 6-1-15,4-4 1 0,-2 4 9 0,7 1-5 16,-2 4 0-16,1 0 3 0,4 3 6 0,1 0-9 16,1 1 3-16,2 0-2 0,5 0 2 0,-2 3-2 15,3 1 5-15,4 1-6 0,0-5-2 0,6 3 4 0,-1 0 5 16,1-2 0-16,5 1-7 0,3-1 2 0,3-1 2 15,-1 1-4-15,8-3 4 0,-2 0-1 0,3-1-8 0,4-1 1 16,0-2 4-16,1-2-2 0,0-3 0 0,2 1-3 16,1-4 3-16,-1 0-1 0,3-5 3 0,0-1 7 15,0-3-2-15,-2-1-2 0,-1-6 4 0,2-1 2 16,-5-2 0-16,0-4 6 0,-7-2 2 0,1-2-8 0,-3-1 5 0,-3-4-4 16,-4-1 0-16,-2 0 2 0,-6-2-6 15,-5-6-5-15,4 3-2 0,-4-6 1 0,-1 0-7 0,-3-3 7 16,0-1-7-16,0-4-1 0,0 0 2 0,0-4 2 15,0 4 2-15,-3-2 4 0,-1 2-8 0,1 2-4 16,-6-3 10-16,0 5-1 0,-3 0-5 0,0 1-1 0,-5 4-3 16,-4-2-4-16,1 2 12 0,-2 0-2 0,2 4-11 15,-4 1-38-15,0 0-26 0,-2 4-34 0,-2 3-47 0,2-2-65 16</inkml:trace>
  <inkml:trace contextRef="#ctx0" brushRef="#br0" timeOffset="57167.76">21225 12369 1107 0,'4'-5'24'0,"1"4"-30"0,-1-1 54 16,0-7-19-16,1 3 8 0,-3 2 23 0,1 2 16 0,-2 2 6 15,-2-6-12-15,1 6 41 0,-3 0-42 0,1 0 30 16,2 3-2-16,0 0-15 0,2-3-10 0,-4 0 5 16,7 0-2-16,-8 0-11 0,6 0-8 0,-3 0-5 0,1 2-8 15,-1 0-5-15,2-2 0 0,-2 2-17 0,0 0-11 16,0 0 0-16,2 0-1 0,-2 1-6 0,-2-2 1 16,2 1-3-16,0 1-6 0,2 0 9 0,-2 5-7 15,0 3 3-15,0 3 3 0,2 2-1 0,1 6 2 0,-3 3-4 16,5 4 6-16,-5 0-7 0,1 3 5 0,2-4 1 15,-1 4-7-15,1-1-2 0,-2 3 2 0,2-2 3 16,0 1-7-16,-1 1 8 0,-1-2 1 0,1 5-6 0,2-6 3 16,-4 3-3-16,3-3 1 0,-3 1 1 0,5-3 5 15,-4-3-4-15,1-1 0 0,2-1-4 0,-4-3-2 16,3-3-3-16,2-4-24 0,-4-1-25 0,-1-3-21 0,3 1-29 16,-4-3-19-16,2 1-27 0,1-3-33 0,1-6 3 15,-2 0-30-15</inkml:trace>
  <inkml:trace contextRef="#ctx0" brushRef="#br0" timeOffset="57734.74">22189 12391 1519 0,'-4'-4'16'0,"9"2"15"0,-3 2 10 15,-4 2 12-15,1 1 10 0,-3-6 9 0,-1 3-3 16,5 0 6-16,0 3-15 0,5-2-14 0,-10 0-15 0,10 0-11 16,-5-1-8-16,1 4-14 0,2-2 8 0,-3-2-4 15,0 1-4-15,1 3-3 0,1 2 4 0,1 2 0 16,2 3 1-16,-2 2 4 0,1 2 6 0,-1 4-7 0,5 2-4 16,-4 1 5-16,-1 1 7 0,1 3-4 0,0 2-4 15,0-1-1-15,-3 2-5 0,3 2 2 0,-3 0 5 16,3 0 0-16,-4 3-4 0,2 0-2 0,0-2 5 0,0 1 4 15,-2-3-5-15,2 1 4 0,-4-2-3 0,2-3 0 16,0 1 2-16,2-6 1 0,-2-2-5 0,0 0 1 16,0-5-9-16,-2 1-22 0,2-5-7 0,-4-1-31 0,4 1-26 15,-2-5-16-15,2 1-34 0,2-6-26 0</inkml:trace>
  <inkml:trace contextRef="#ctx0" brushRef="#br0" timeOffset="58368.7">23438 12189 1041 0,'1'-4'44'0,"-1"4"-11"0,2 4 3 16,-5-4 5-16,4 2 3 0,-1-2 3 0,-1 3 1 0,1-3-2 16,0 2-42-16,1-2 8 0,-1 0 2 0,0 3 4 15,0 2 1-15,2 0 8 0,-1 0 2 0,4 6 6 16,-5-1-4-16,1 3 14 0,1-4-5 0,2 6-1 16,-2 3-4-16,1-1 0 0,0 1 3 0,-3 2-3 15,4 2 9-15,-1 2-8 0,2 2 2 0,-4-1-4 0,4 3 7 16,-4 4-8-16,3 0-3 0,0 2 0 0,-3 0-8 15,2 3-2-15,-1-1 0 0,-2-2-3 0,0 3-8 16,1-3-6-16,1-3 4 0,-1 0-6 0,4 0 3 0,-4-4 2 16,3-1-2-16,0-3-2 0,2-1 0 0,-2-2 1 15,2-5-12-15,-2 2-27 0,4-6-29 0,-2 6-44 0,4-11-48 16,-1 0-32-16</inkml:trace>
  <inkml:trace contextRef="#ctx0" brushRef="#br0" timeOffset="59801.95">24505 12406 1066 0,'0'-2'12'16,"2"2"7"-16,-2-4 15 0,1 4-27 0,-1-4 36 0,3 1-21 16,-3 2 40-16,2-1-27 0,-2-1-6 0,-2 1 7 15,4 2-8-15,-7-1 42 0,5 2-38 0,-1-3 29 16,1 3-34-16,-2-1 30 0,2 0-1 0,-1-1-3 0,1-3-3 16,0 2-4-16,0 0 3 0,0 1-2 0,-2-4-5 15,4 0 0-15,-4 2 5 0,4-2-9 0,-4 2-7 0,2-2-9 16,-3 1 1-16,3 0-8 0,-1-4 0 0,-1 3 4 15,1 2-13-15,1-4 3 0,-5 1 14 0,4-1-2 16,-4 2 13-16,2 1 3 0,2-2 1 0,-4-1-7 16,1 3 3-16,-1 0-2 0,0-2-12 0,0 0-2 0,-3 0-13 15,2-1 2-15,-3 1-3 0,3-2-1 0,-4 0-6 16,2 3 6-16,-2 0-2 0,2 0 3 0,-3-1-2 0,2 4-4 16,-5 2-1-16,5-5 6 0,-2 5 6 0,-2-2-9 15,3 4-5-15,-5 0 1 0,1 3 4 0,-1 0-2 16,2 1 0-16,-2 2 1 0,-2 0-1 0,2 2 3 15,0 1 3-15,0-1-1 0,5 4-8 0,-2 1 4 0,1-1 2 16,1 3-1-16,2-1-2 0,-2 5-2 0,5-3 3 16,-2 0 3-16,1 2 0 0,3 0-1 0,-1 2 3 15,2 0-9-15,0 0 2 0,2 0 8 0,0-1-5 0,2 3-4 16,1-2 4-16,0-2-1 0,2 1-1 0,1-2 8 0,-1 2-5 16,3-4-5-16,-1 4 8 0,4-2-1 0,0-3 0 15,0 3-1-15,2-3-3 0,0 1-1 0,2-2 6 16,0 0-4-16,1 2-2 0,1-4 0 0,1 2 5 15,3-1-3-15,-2 2 0 0,4-4 4 0,-1-1-8 16,0-1 7-16,4 0-7 0,-4-2 5 0,4 1-1 0,-1-1 4 16,2-5 2-16,-3 2-3 0,0-2-7 0,0 1 5 15,-3-4 6-15,2 0 1 0,-3 0-2 0,-3-4-6 16,-1 1-3-16,1 0 2 0,-2-2 12 0,0-1-7 0,-5 0 3 16,4-3-2-16,-5 0-5 0,1 2 8 0,-1-3-1 15,0-3-5-15,-1 1 3 0,-4-1-2 0,4-1 0 0,-4-3-3 16,1-1 3-16,-4-1-6 0,4-3 6 0,-10-2 5 15,4 0-8-15,-4 0 0 0,1-6-6 0,-4 4 5 16,1-3-2-16,-4 3 1 0,-4 1-4 0,3 2-5 0,-1 0 7 16,-2 1 3-16,-4 5-4 0,0 3-6 0,1-1 4 15,-1 3 2-15,-1 2 4 0,0 3-5 0,0 1-18 0,-1 4-20 16,3 0-13-16,-3-1-25 0,2 6-28 0,-4-3-44 16,5 2-45-16,2-2-38 0</inkml:trace>
  <inkml:trace contextRef="#ctx0" brushRef="#br0" timeOffset="60484.95">25784 12361 1140 0,'-8'-16'18'0,"4"3"-21"16,-7 0 42-16,2-3-10 0,0-1 5 0,-2 5 18 0,-2 2 4 16,3-3 10-16,-4 3-15 0,3 2 29 0,-6-3-34 15,8 3 18-15,-6 3 4 0,6 0-18 0,-2-2 5 16,-2 6-5-16,4-4-6 0,-3 3-1 0,2 2-8 0,-5 2-8 16,3-4-6-16,-2 4 1 0,4-2-13 0,-5 3 3 15,0 0-3-15,0 4-5 0,0-2 1 0,0 0-1 16,0 6-6-16,0-1 2 0,1-1 2 0,-1 4-2 15,2-1 2-15,-2 1 4 0,3 1-3 0,0 4 3 0,3-3 5 16,0 2-11-16,3 1 5 0,2 1-6 0,-1 2 7 16,5 2-3-16,0 1 2 0,0-1 0 0,0 3-1 0,0 1 5 15,0 1-3-15,0-2 4 0,0 3-1 0,5-1 3 16,-1-5-4-16,2 4 8 0,7-1-6 0,-2 0 5 16,7 1 4-16,5 1-7 0,1-5 3 0,0 4-1 15,1 0 2-15,7-4-14 0,2-2 11 0,0 0-8 0,-1-2 0 16,3-4 7-16,0-2-5 0,5-3-7 0,-6-4 7 15,6-2 2-15,-8-2-6 0,1-4 7 0,-1-5-1 0,-4 1-5 16,-1-1-7-16,-7-4 10 0,0 0-9 0,-5-4 7 16,-2-3 8-16,-4 0-9 0,-4-3-3 0,-1-1-2 15,-2-4 8-15,-6-5-8 0,0 1 1 0,-3-1-6 0,-5-2-3 16,0-1 10-16,-3-2-1 0,-4 1-1 0,-2 1 1 16,0 1-3-16,-2-1 1 0,-3 4 4 0,1 0-3 15,-3 2-3-15,3 4-1 0,-1 2 0 0,-1 1 0 0,0 5 3 16,2 3-2-16,0 3-28 0,0 0-9 0,0 7-29 15,-3 2-20-15,6-1-29 0,-2 4-32 0,10-1-15 16,-5-1-39-16,7 12-27 0</inkml:trace>
  <inkml:trace contextRef="#ctx0" brushRef="#br0" timeOffset="61035.45">26916 12150 1450 0,'-3'-6'-20'0,"-5"-2"4"0,2 1 22 0,-3 7 19 16,0-1 14-16,0 1 3 0,-3-5 15 0,0 2 4 15,0-2 21-15,0 4 2 0,1-2-21 0,0-3-18 16,3 4-17-16,-1-2 0 0,-2 8-9 0,2 0-1 16,0 3 0-16,-1-4-10 0,0 3 2 0,-2-1-1 0,1 3 5 15,-2 2-2-15,2-1 1 0,-2 3-4 0,4 2 1 16,-3 4 6-16,3 3-2 0,2 3 1 0,-1 4-3 15,4-4 8-15,-1 4-4 0,2 1 1 0,3 0 2 16,0 2 2-16,2 1 2 0,4 1 5 0,-2 0 2 16,4 1-4-16,2 0-8 0,2-1 1 0,2 2-4 0,2-4-3 15,1 2 2-15,3 1-7 0,2-2-2 0,2-3-1 16,2-1 9-16,-2-4-3 0,3 0 0 0,2-1 3 0,4-7-14 16,-6-3 4-16,4-1-2 0,1-4-4 0,3-6 5 15,1-2 1-15,2-2-1 0,-1-6-7 0,-2-2 6 16,2-5 3-16,-2-3 4 0,-6-3-3 0,-1 0-8 0,-3-1 3 15,-6-4-5-15,-2 0 7 0,-7-3 1 0,-5-1-3 0,-4-2-4 16,-7-2 7-16,-3 0-5 0,-6-5-2 16,1 0 6-16,-8 0-4 0,-4 0 2 0,-2 2-1 0,0-1 6 15,-5 4-8-15,0 3 6 0,0 0-7 0,2 4 3 16,-1 4-16-16,1 2-21 0,4 3-23 0,-3 0-36 16,8 9-45-16,-1-1-57 0,8 0-55 0</inkml:trace>
  <inkml:trace contextRef="#ctx0" brushRef="#br0" timeOffset="67154.2">21445 10448 688 0,'0'0'25'0,"0"0"-2"15,0 0 10-15,0 0-3 0,0 0 13 0,0 0 4 16,0 0 2-16,0 0 1 0,0 0-4 0,0 0-10 0,-11-18-10 16,11 18 10-16,0 0-12 0,0 0-8 0,0 0 0 15,0 0 3-15,0 0 4 0,0 0-4 0,0 0 5 16,0 0-3-16,0 0-5 0,0 0 27 16,-7 28-52-16,7-28 25 15,-8 51 10 1,8-51-4-16,0 0-4 15,0 0 12-15,0 0-8 0,0 0-6 16,-5 78 1-16,5-78 11 0,0 0-3 16,0 0-9-16,0 0 1 0,4 129-10 15,5 52 16-15,-8-155-15 0,3 0 2 16,2 2 3-16,-2-5-6 0,-1 4-2 0,0 0 3 0,1-2-2 16,2 1-3-16,-2-2 4 0,0 2-5 0,-1-3-7 15,0 3 6-15,3-2-3 0,-2-1 5 0,-1 1-2 16,2-5 3-16,-2 5 2 0,0-4-6 0,0 1 1 0,-2-1 8 15,1 0 7-15,0 1-11 0,-2 0 3 0,2 0 6 16,-2-3-15-16,2 3 8 0,-2 0 5 0,0-1-5 0,1-1-9 16,-1 2 12-16,0-4-7 0,0 1-8 0,2 0 14 15,-2-1-6-15,0-2-2 0,0 0 4 0,3 2-1 16,-2-1-1-16,-1-1 4 0,2 1-2 0,-2 0 2 0,0-3 5 16,1 2 1-16,-1-1-4 0,0 2-3 0,2-3-5 15,-2 2 12-15,3 1 1 0,-3-3-7 0,1 0-4 16,1 4 5-16,0-3 1 0,-2 2 1 0,2-5-3 0,-2 4 0 15,0-1-3-15,0-2 3 0,0 1 3 0,0 1-5 16,0-1-1-16,0 0 2 0,-2 1 8 0,0 1-11 16,2 0 6-16,0-2-2 0,-2-3-1 0,2 1 0 15,0 0-2-15,0-1-2 0,0 1 3 0,0 2 2 0,0 1 0 16,2 3-6-16,-2 1 5 0,0 4 1 0,2 1 5 16,-2 4 1-16,2-1-5 0,0-4 1 0,-1 7-4 15,1-2 7-15,1-4-8 0,-2 3 6 0,1 0-8 0,-1-2 1 16,1-3-3-16,-2 1 5 0,0-4-10 0,0 3 8 15,4-4-1-15,-4 0-8 0,0 1 11 0,0-2-1 0,0 0 2 16,0-1-8-16,0 1 4 0,2-2-1 0,-2 3-4 16,0-4 5-16,0 3-2 0,2 0 0 0,0 1 0 15,-2 2 5-15,2-3 0 0,-1 4-6 0,1-1 11 0,-2 0-6 16,3-1-4-16,-2 0 2 0,-1 0-3 0,3 2 1 16,-3-4 2-16,3-2 2 0,-1 1-7 0,-1 0 2 15,2-3 0-15,0 1-2 0,0-2 5 0,-3 1-1 0,5-1-2 16,-2 2 1-16,1-4-1 0,-1 3 1 0,-3-4-1 15,3 4 2-15,2-2-3 0,-4 2-1 0,4-2 4 0,-4 3-1 16,2 0 6-16,-3-1-2 0,5 2-2 0,-4-1-6 16,1 1 6-16,-1 1-5 0,2-1 3 0,-1 1 3 15,-1-2-9-15,-1 3 6 0,4-1 2 0,-4-2 6 16,0-2-6-16,0 4 2 0,2-4-8 0,0 0 3 0,-2-1 3 16,0-2 0-16,1 2-2 0,-1-2-3 0,5-3 2 15,-5 3 4-15,0 2 0 0,1-4-6 0,-1-1 5 16,0 3-3-16,3 0 1 0,-3-3 0 0,0 1 1 0,5 1-5 15,-5-4 4-15,1 2 4 0,1 0-7 0,0-1 2 16,0 0-1-16,-2-1 0 0,3-1-1 0,-3 1 2 0,5-2 2 16,-5 1 2-16,1 0-2 0,1-2-1 0,2-2 3 15,-2 4 1-15,-1-2-4 0,3 0 1 0,0 1 0 16,0 1-4-16,-1-2-1 0,0 0 7 0,3 5-6 0,2-5-1 16,-3-2 5-16,1 2 1 0,3-3-2 0,-1 3 3 15,-1-3 0-15,4 1-8 0,0-4 7 0,3 6 1 16,-2-3 2-16,2 1-7 0,-1 1 6 0,2-3-4 0,0 1 0 15,2-1 2-15,-2 4 0 0,-1-4 0 0,0 2-7 16,4-1 11-16,-6-2-7 0,3 3 1 0,0-1 1 16,-4 0 5-16,5-2-3 0,-1 2-3 0,0-1 1 15,1 1-5-15,1 0 1 0,-2-2 4 0,-3 2 2 0,1-2-6 0,-5 2 1 16,-1-1 3-16,2 0 3 0,0 1-7 16,-3 1 5-16,3-1-1 0,-1 3-2 0,4-2 1 0,1 2 1 15,-3-3-4-15,1 1 1 0,2 0 7 0,-2 1-9 16,1 1 0-16,2 0 3 0,-3 0-2 0,0 0 2 15,2 0-1-15,0 0 4 0,-2 0-3 0,4 0 0 0,-4 0 0 16,2 1-2-16,-1 1 4 0,2-2-5 0,-4 2 4 16,2-2-6-16,-1 3 9 0,-2-3-1 0,0 0 2 15,-3 2 1-15,3-2-8 0,-2 3 9 0,2-1-3 0,-3-1-3 16,3-1-5-16,-1 0 4 0,-1 2 0 0,2-2-1 16,0 0 4-16,-1 0-10 0,2 0 16 0,-1 0-7 0,1 3-3 15,1-3 3-15,1 1-6 0,0-1 5 0,1 0 1 16,4 0-1-16,-4-1-8 0,-1 1 7 0,3 0 4 15,0 0 0-15,-1 0 0 0,-2 0-1 0,0 0-4 0,-2 0 6 16,-2 1-9-16,-1-1 6 0,2-1-1 0,-3 1-4 16,-3-3 4-16,1 3-5 0,1 0 4 0,-2-2-3 15,0 2 6-15,1-1 2 0,0-1-5 0,-3-1 3 16,3 1 3-16,0-1-3 0,-3-1-3 0,3-2 4 0,-2 3 0 16,2-2-1-16,0-1-4 0,-3 2 4 0,3-2-5 15,0 1 5-15,-2 0 5 0,1 2 10 0,-1-2-11 0,1 0 2 16,-2 2 6-16,-1-4 1 0,4 1 8 0,-4 1 0 15,1-3 3-15,-1 0-13 0,3-2 16 0,-3-1-9 16,0 3 2-16,0-2-4 0,0-1-5 0,0-1-10 0,-3 0 1 16,3-3 0-16,-1 2-4 0,1 0 3 0,0-4 5 15,-4 0-6-15,4 2-1 0,-1-1 9 0,-4-2-7 16,2-1-1-16,-3 4-1 0,2-2 0 0,-1-1-2 0,-1 0 1 16,2 3 7-16,-1-2-2 0,0 2-4 0,-3-1 5 15,5-2 1-15,-3 2 5 0,4 1-7 0,-5-4 1 0,3 1-1 16,1-1-3-16,-2-1 2 0,2-1 1 0,1 0-3 15,1 0-10-15,-2-3 10 0,2 1-1 0,1-1-9 16,0-2 13-16,-4 3-3 0,4-1-5 0,0 1 4 16,-4 1 3-16,3-2-8 0,-1 4 9 0,-2-2-6 0,2 2-9 15,-4-1 5-15,3 0 6 0,-1 3-6 0,1-3 5 16,-2 0 2-16,2 0-8 0,-3 5 7 0,2-3 1 16,-1-1 1-16,4 0-6 0,-5 0 7 0,3-4-3 0,-2 0-4 15,2 4 5-15,2 0-4 0,-2-3 8 0,1 5-3 16,1-1 1-16,-1 3-5 0,-1-3-2 0,3 4 7 0,0-3-4 15,0 2 8-15,0-5-6 0,0 3-11 0,0-1 9 16,0 0 1-16,0 2 3 0,0-1-10 0,0 2 6 16,-3 1-6-16,3-3-2 0,-1 1 9 0,-2 1-1 0,1 0 2 15,-1-1-3-15,2 0 3 0,-4-1-5 0,5 0 8 16,-3 0 0-16,-1 1-5 0,2-3 2 0,-2 5-8 16,2-6 3-16,-1 4 3 0,3 0 3 0,-4-1-7 15,1-1 1-15,1 1 3 0,0 0-2 0,0-1 6 0,0 0-4 16,2 1 1-16,0 2 3 0,-4-4-7 0,4 2 7 0,0 2-2 15,0 1-2-15,-2-2 4 0,2 2 1 16,-1-4-9-16,1 2-2 0,0 1 6 0,-3-1 1 0,3-1 3 16,-3 0-4-16,3-2-1 0,0 2-5 0,0-3 9 15,3 2-2-15,-3-3 2 0,3 0-6 0,-3 0 2 0,1 0 6 16,1 0-5-16,-2 1 5 0,0 1-5 0,4 3-2 0,-4-3 0 16,0 3 3-16,0-1-4 0,-4 3-6 15,4-3 12-15,-2 4-4 0,1-2 1 0,-2-1 4 0,0 4-2 16,1-2-6-16,1 0 5 0,-1 0-2 0,2 2-5 15,-2-4 1-15,0 2 5 0,2 0-1 0,-2-4 5 16,2 6-4-16,0-3 1 0,0-2 4 0,2 3-2 0,0 0-3 16,-2-2 0-16,0 2-2 0,0 1-2 0,2 1 3 15,-4 2-5-15,4 4 3 0,-4-1-1 0,2-2 8 16,0 4-8-16,0-2 2 0,0 1 2 0,0-2 0 0,0 1 4 16,-2-2-5-16,2 2-2 0,-3-2-1 0,3 2 9 15,0 2-4-15,0 0 0 0,-3 0-3 0,3 0 4 16,0 1-4-16,0 0 3 0,3 0-2 0,-3 0 1 0,1-2-1 15,-2 1 2-15,1 2-1 0,0-1-5 0,0-1 9 16,0 4-3-16,-3-4 0 0,3 4-2 0,0-2 2 16,0 1-7-16,-1-2 7 0,-1 3-4 0,0-3 5 0,2 4-12 15,0-4 13-15,-4 5-4 0,4-3 2 0,-2 3 4 16,1-2-5-16,-1 1 0 0,0-3-1 0,-2 2 9 0,0 2-14 16,3-2 5-16,-3 0-5 0,-1 0 0 0,-1-1 7 15,2 0 7-15,-3 1-10 0,1-1 2 0,-1 1-2 16,-2 0 2-16,1 0 2 0,-2 0-3 0,-2-1-1 15,0 1-4-15,-3 2 2 0,0-3 5 0,-3 1 2 0,-2-1-8 16,-1 1 6-16,0 0 3 0,-1 2-4 0,1 0 3 16,-2-1 1-16,-1 1-7 0,0 1 8 0,0-1-8 0,8 0 4 15,-3 2-2-15,7 0 1 0,-3-2-10 0,1 0 0 16,2 0 11-16,0 0-5 0,0 3 8 0,0-3-6 16,-2 0-3-16,0 0 5 0,0 2 6 0,-1 1 1 15,1-3-8-15,-1 0-4 0,-2 0 5 0,1 2-6 0,-3-1 7 16,0 3-4-16,1-3 2 0,-4 0-1 0,1 3 2 15,-2-4 0-15,-1 3-2 0,0-3 4 0,2 2-5 0,-4-2 0 16,2 0 0-16,0 3 2 0,2-2-8 0,-4 1 5 16,4 0 0-16,0 1-2 0,2 0-1 0,-1-1-2 15,3 3-6-15,-3-2-6 0,7-3-3 0,-1 3-9 0,2-1-8 16,4 4-19-16,-2-4-24 0,7 8-23 0,0-10-22 16,4 6-27-16,3-6 13 0,0 4-46 0</inkml:trace>
  <inkml:trace contextRef="#ctx0" brushRef="#br0" timeOffset="72345.49">23638 10481 1074 0,'2'-1'5'16,"-2"-7"9"-16,0 8 10 0,-2 0-20 0,2-1 39 0,-1 2-22 15,-2-2 40-15,3 4-27 0,-2-3-2 0,-1 6-11 16,3-5-7-16,0-1 16 0,-1 2-36 0,1 0 20 16,-3-1-40-16,1 4 25 0,2-2 0 0,0-1-2 0,2 0 0 15,-2 4 1-15,0-1-1 0,3 5 3 0,-3-3 0 16,0 4 7-16,-3 1-11 0,3 0 5 0,0 5 6 15,0 0-2-15,0-1-2 0,-2 0-2 0,1 7 3 0,1-5-3 16,0 7 4-16,1 0 4 0,-2 7-10 0,2-4 1 16,1 9 3-16,1 0 5 0,-2-1-4 0,2 3-4 15,3-3 5-15,0 4-7 0,2-3 11 0,-5 2 0 0,4 0-1 16,1-2-5-16,-1 0 6 0,2 2-5 0,-7-3 3 16,5 1 4-16,-7-3-7 0,6 1-3 0,-3-2 5 15,-1 0-1-15,1 0-7 0,-3-4 6 0,1 2-2 0,-1-3 4 16,3-1-5-16,-3-1 6 0,0 0-1 0,0-5 0 15,0 0-1-15,0 0 1 0,0-3-1 0,0 0-6 16,0-4 2-16,0 2 1 0,0-1-7 0,0-2 8 0,0 4 3 16,0-2 0-16,0-3-6 0,0 3 2 0,0-1 2 15,0 2 1-15,0-2 1 0,0 2-4 0,0-1 12 16,0 3-3-16,0 0 3 0,0 2-2 0,0-3-2 0,0 1-3 16,0 3 9-16,0-3-3 0,0 0-16 0,0-4 4 15,0 1 5-15,0-2-6 0,0-4 7 0,0 6-4 0,0-5-8 16,0-2 7-16,0 7-2 0,0 4 0 0,0 2-2 15,0-2 3-15,0 9-4 0,0-6 6 0,0 6 1 16,0 0-8-16,0-3 8 0,0-1-5 0,0-1 3 16,0 5-4-16,0-2 0 0,0-2 4 0,0-1-2 0,0 2 5 15,0 0-4-15,0-3 5 0,0 1-5 0,5-3 3 16,-5-1 0-16,1 2-8 0,-1-5 4 0,3 4-4 0,-3-2 1 16,3-2 4-16,-3 2-3 0,3-1-1 0,-3 1 10 15,0-2-1-15,0-1-1 0,5 1-1 0,-5-1 0 16,1-2-7-16,1 1 7 0,2 0 0 0,-2-2-8 0,-1 4 1 15,-1-3 2-15,0 0-2 0,4 2 8 0,-4-1 1 16,0 1-3-16,0-3-5 0,4 3 3 0,-4-3 2 16,4 1-6-16,-2 0 5 0,-1 0-6 0,2-1 3 15,2 3-3-15,-5-5 6 0,1 3 1 0,1-2-3 0,0 2-1 16,2-5 7-16,-3 2-5 0,-1 3-1 0,4-3 0 16,-2 3 1-16,0-4-2 0,-1 4 0 0,2-5 6 0,-3 5-5 15,3-3 2-15,-3 2 2 0,0-3 3 0,0 2-5 16,4 1-6-16,0-1 1 0,-4-1-1 0,4-1 6 15,-7 1 0-15,6-2-11 0,-2 2 4 0,3-2 7 16,-3 0 5-16,-1 0 3 0,5-2-8 0,-4 0-7 0,3 0 4 16,0-3 7-16,-3 2-3 0,3-3-3 0,0 1 0 15,0-2-5-15,-1 3 11 0,1-1-6 0,1-1-1 0,-1 1 3 16,0 0-1-16,-3-1-6 0,3 2 4 0,0 0 3 16,0-1-1-16,-3-1 3 0,1 1 1 0,2 0-5 15,-4-3-1-15,5 2 7 0,-1-2-2 0,2 0-1 0,-3 0-1 16,7 0-2-16,-5 3-3 0,9-3 5 0,-5 0 0 15,1 1 0-15,2-1-9 0,-1 0 3 0,2 0 2 16,-2-1 8-16,2 1-5 0,-1-3-2 0,3 3 4 0,0-2-5 16,0-1 9-16,-3 0-3 0,6 1-10 0,-4 1 3 15,2-3 7-15,2 1-3 0,-2 0-3 0,1 0 7 16,-1-2-8-16,-1 3 3 0,2-3 6 0,-2 2-7 0,-2 0-7 16,2 1 11-16,0-1-4 0,0-2-2 0,-2 5 1 15,0-5 0-15,2 5 1 0,0-1 0 0,-5-1 6 16,5 2-10-16,2 1 4 0,-2-1 1 0,1 0 4 15,-1 1-5-15,0 0-2 0,0-1 4 0,0 5-3 0,0-5 3 16,-2 0 1-16,1 3-6 0,-1-1 2 0,-1-2 4 16,3 3-3-16,-2-3 0 0,-2 2 2 0,4-2-5 0,-2 3-1 15,0-3 11-15,-2 1-7 0,0-1-1 0,1 2 4 16,-2 3-8-16,-1-5 3 0,0 0 2 0,1 2-2 16,1-2-1-16,-3 3 7 0,-1 0-1 0,1-1 0 0,-2-2 3 15,1 0-3-15,-1 3-1 0,0 0 1 0,2-1-2 16,-5-2-3-16,3 2 4 0,-2-2-3 0,1 0 0 15,1 1 2-15,-2 1 4 0,1-4-3 0,-2 2 0 0,3 0 4 16,-5 2-9-16,4-2 2 0,-1 0 6 0,1 0 2 16,-4-2-5-16,3 4 0 0,-4-2 0 0,4 0-4 15,-4-2 3-15,1 2 1 0,-1-1-6 0,3 1 4 0,-3 0 2 16,0 0 1-16,0-2-2 0,0 2-2 0,1 0 7 16,-1 0-3-16,0 0 4 0,2-2-8 0,0 0 3 0,-1 1-1 15,4-2 4-15,-2 0 2 0,1-2-6 0,-1 5 2 16,1-2-4-16,0-1 4 0,0-1-3 0,-1 0 1 15,1-1-4-15,0 0-1 0,0 0 4 0,-1 0-1 16,0-1 0-16,1 1 2 0,0 4 1 0,-4-5-2 0,2 5 5 16,0-4-2-16,0 2 0 0,-2 0 1 0,1 1 0 15,2-3-6-15,-2-2 6 0,-1 1 2 0,0 3-3 16,0-2 11-16,4-3-5 0,-4 0-8 0,0 2 1 0,1-3 9 16,3 1-8-16,-2 0-1 0,0-3 5 0,0 3-12 15,1-2 4-15,-1 4 7 0,2-4 1 0,0 2-9 16,-3 1 4-16,3-1-6 0,-4 0 9 0,4-1 2 0,-2 3 9 15,1-2 0-15,-3 0 2 0,2 0 5 0,-2-2 3 16,0 2 8-16,3 1-13 0,-3-1 1 0,-3-1-2 16,3 1-8-16,0 0-1 0,0 1 0 0,0-4-4 0,-2 3-3 15,1-1 4-15,-1-2-4 0,2 2-2 0,0-3 6 16,-2 3-3-16,2-2 0 0,0-1 3 0,-4 2 5 0,4-1 3 16,0-2-10-16,0 3-3 0,-1-1 4 0,-3 2 1 15,2-3-2-15,0 2-3 0,-2-1 0 0,2 1-8 16,-1-5 9-16,-1 5-2 0,1-2 2 0,-1-1-7 0,4 0 7 15,-4 1-2-15,3-2-5 0,-2 1 9 0,2-5-7 16,-1 2 6-16,0-1-6 0,2 0 3 0,0-2-4 16,0-2-1-16,2 3 4 0,-4 0-3 0,2 0 6 15,0 2-4-15,0-3 1 0,0 3 5 0,-2-1-7 0,2 1 5 16,-4-3 0-16,4 3-5 0,-4-1 0 0,4 3-4 16,-1-5 3-16,-1 1 0 0,-1 1 4 0,0-4-1 0,2 3-13 15,-3-1 13-15,4-3 1 0,-4 1-3 0,4-1 4 16,-3-4-1-16,3 4-3 0,-3-6-4 0,2 6 12 15,1 2-13-15,0 2 4 0,0 0 5 0,0 4-7 0,0-2 7 16,-4 3-2-16,4 1-4 0,0 1 5 0,0-3 5 16,0-1-13-16,-4-1 9 0,4 2 4 0,-1-1-9 15,1-1-1-15,-2 1 3 0,-2-1 2 0,2 1-3 0,1-5 6 16,-4 4-6-16,5-4 6 0,-3 5-4 0,0-4 5 16,-1 1-5-16,0 0 0 0,4-2 1 0,-4 3 3 0,1-1-9 15,-1 0-4-15,1-1 7 0,-2 1-5 0,4-1 11 16,-4 0-3-16,2 2-1 0,2-1-6 0,-4 0 13 15,2 1-8-15,2-1 6 0,-2 3 3 0,0-3-2 16,3 2-4-16,-5 1 6 0,2-2 8 0,2 1-8 0,-1 1 1 16,-2-1-8-16,1 3 5 0,-2-5-1 0,5 3 2 15,-3 1-10-15,2-1 2 0,-2-1-5 0,0 2 6 16,3-1 4-16,-5 0-9 0,2-2 6 0,2 0-5 0,-4 1 7 16,2-3-5-16,2 0 4 0,-4 1-2 0,2-1 3 15,0 1-4-15,0-1 4 0,2 1-5 0,-4 1 0 16,2-1-3-16,2 0 3 0,-4 1 2 0,2-1-6 0,1 0 9 15,-2 3-9-15,4-1 9 0,-4 0-8 0,2 1 6 16,-1-1-1-16,2 0-4 0,1 1 3 0,-5-1-4 0,2-3 0 16,1-1 1-16,0 4 3 0,-1-3 1 0,0 2-2 15,2 0 4-15,-3 0 1 0,4 0-2 0,-1 2-2 16,-2-4 0-16,3 2-1 0,-2 0 4 0,2 1-4 0,-1-1 4 16,-2 2-2-16,3 3-2 0,0-1 1 0,0 5 2 15,-1 0-4-15,1-2-3 0,0-1 2 0,0 4 2 16,0-7-3-16,0 4 2 0,0-5 6 0,0 1 2 0,1 0-7 15,-1 2 4-15,0-1-3 0,3-2-2 0,-3 3 6 16,1-3-2-16,-1 2-5 0,2 0 4 0,1 3-2 16,-3-4 1-16,1 4 5 0,-1-1-8 0,0 1 0 0,0 2-1 15,0-3 4-15,4 1-7 0,-4 0 6 0,1-1 6 16,-1 3-6-16,3-2 7 0,-2 0-9 0,-1-1 11 16,2 3-11-16,-2-1 2 0,0 2 7 0,0-3-14 0,0 5 9 15,0-3-7-15,-2 0 6 0,2 3 0 0,0-3 4 16,0 5-1-16,-1-2-4 0,1 0 7 0,0 2-8 15,-3-2 2-15,3 3 0 0,-1-1-2 0,1-2-1 0,0 5 7 16,0-1 2-16,-4-3-13 0,4 3 8 0,0 1 4 16,0-2-2-16,-1 2-1 0,1 0 5 0,-3 0-7 15,1 0-5-15,1 0 11 0,-2 0-1 0,2 0-3 0,-1 0-2 16,0 0-1-16,-2-2 0 0,4 2-2 0,-3-2 3 16,1 1 0-16,0 1-6 0,-2-3 4 0,4 3 3 15,-4-2-3-15,1 2-2 0,1 0 3 0,-3-3 7 0,1 3-5 16,-3 0 2-16,-2 1 0 0,-1-1-4 0,-1 2 4 15,0 0-2-15,-3-2-6 0,-1 3 3 0,-3-2-1 16,1 1 5-16,-4 0 0 0,3-2 2 0,-3 0 1 0,6 0 4 16,-3 2 1-16,0-1-9 0,-1-1 9 0,4 0-11 15,-1 0 2-15,-1 4 0 0,1-3 0 0,-1-1-1 0,-1 0-4 16,-1-1 4-16,1 1-7 0,0 1 14 0,0-2-4 16,-2 1 0-16,1 0-7 0,0 0 2 0,-1 0 3 15,-1 1 1-15,1-1 3 0,1 0-9 0,3 2 2 16,-1-2 2-16,1 0 2 0,-1 3 4 0,5-3-1 0,2 0-1 15,-2 0-2-15,0 0 2 0,1 3 2 0,-1-3-7 16,3 2 8-16,0-2-10 0,-6 0 6 0,6 3-1 0,-4-3 0 16,2 0-3-16,2 2 3 0,0-2 2 0,-2 1-3 15,2-1 7-15,0 4-2 0,1-4-10 0,1 1 6 16,-2-1-2-16,-1 2-1 0,3-2-4 0,0 0 6 0,-1 0 0 16,5 0-5-16,-5 0 9 0,4 0-3 0,1 0 3 15,-1 2-3-15,1-2 0 0,3 4 0 0,-8-4-3 16,8 2-1-16,-4-2 2 0,4 0-7 0,-3 3 12 0,3-2-5 15,-5 1 6-15,5-2-4 0,0 2 5 0,0-1-3 16,0 1 2-16,0-2 3 0,0 0-13 0,-3 1 12 16,3-1-7-16,0 0-4 0,0-1 2 0,0 1 2 15,0 0-6-15,3 0 3 0,-3 0 7 0,0-2-5 0,0 4 0 16,0-2 1-16,0 0-6 0,0 1 8 0,0 0 3 16,0-1-8-16,0 3 2 0,-3-2-9 0,3 1-4 0,0-2 11 15,-1 2-9-15,-2 1-1 0,3-3-7 16,0 0 2-16,0 0-18 0,0 0 13 15,0 0-7-15,0 0-10 0,0 0 4 0,0 0-18 16,0 0-19-16,0 0 2 0,0 0 11 0,0 0 4 16,0 0-4-16,0 0-13 0,0 0 17 0,0 0-35 0,0 0 11 15,0 0-45-15</inkml:trace>
  <inkml:trace contextRef="#ctx0" brushRef="#br0" timeOffset="78740.44">23314 14674 1025 0,'0'0'20'0,"-38"-55"16"0,38 55-15 0,0 0 52 16,0 0-29-16,0 0 10 0,0 0 17 0,0 0 8 15,0 0-15-15,-10-26-9 0,10 26 36 0,0 0-39 16,0 0 39-16,0 0 1 0,0 0-16 0,0 0-4 0,0 0 5 15,-11-42 5-15,11 42-9 0,0 0-3 0,0 0-10 16,0 0-12-16,0 0 7 0,0 0-8 0,0 0-5 16,-8-39-9-16,8 39-3 0,0 0-7 0,0 0 4 0,0 0 5 15,0 0-2-15,0 0 6 0,0 0-5 0,0-37-10 16,0 37 2-16,0 0-1 0,0 0-3 16,24-82-5-16,-19 72-12 0,7-3 12 0,-1 3-14 15,0-4-1-15,3 1 1 0,1 1 2 0,2-1-4 16,2-1-2-16,-3 1 4 0,7 2-6 0,-5-1 7 0,0 4-3 15,1 0 2-15,-1 2-2 0,0 0-1 0,-3 2 6 16,0 4-6-16,2-3 3 0,-3 6-2 0,1-3 4 16,0 2-4-16,-1 0 2 0,1 4 2 0,2 3-5 0,-3-1 7 15,1 2-3-15,-1 0 2 0,-4 3-5 0,4 1 4 16,-2-1-5-16,3 3 7 0,-4-2-5 0,3 3-4 16,1-2 5-16,4 3 0 0,-5-2 0 0,5 3 1 0,-8-1-2 15,4 1-8-15,-4-1 14 0,0 0-4 0,-2-1-7 16,0 0 2-16,-1 1 4 0,-2-2 3 0,0 1 3 15,-5-2-5-15,1 3-9 0,-1-3 9 0,-1 1 6 0,-1 0-5 16,-1 2-4-16,1-2 0 0,-4-2-3 0,0 4 7 16,0-3 1-16,-4-2-5 0,-1 0 0 0,2 3 2 15,-3-6-5-15,1 0 5 0,-4 0 0 0,1 1 0 0,-2 0 5 16,1-1-2-16,1-2-6 0,-3 2 4 0,2 0 3 16,2 1-4-16,5-1-4 0,-8 1 1 0,7-2-5 15,-2 1 6-15,-1 0 2 0,2 2-13 0,-3-2 11 0,-1 2-5 16,-2 0 0-16,0 0-1 0,0-2-4 0,4 2-4 15,-2-2 0-15,1-2 6 0,-1 2-5 0,2 0 0 16,-1-1 4-16,2 3 3 0,-4-4 2 0,4 3-2 0,1-1 2 16,-3 0 3-16,4-1 2 0,-1-1-6 0,5 2 4 15,-7-3-1-15,7-1 2 0,-2-4 4 0,0 1-4 16,3 0-1-16,-2 0-3 0,2 1 10 0,-3-4-5 0,3 0-5 16,2 0 1-16,-4 0 1 0,5 0 1 0,-1 0-6 15,-1 0 4-15,2 0-1 0,0 0 3 0,0 0-2 16,2 0 3-16,-1 0-8 0,-1 0 9 0,5 0 0 0,-4 0-1 15,1 0-4-15,-1 0 6 0,2 0 0 0,-1 0 3 16,-1 0-3-16,1 0-3 0,-1 0 5 0,2 0-5 0,2 0 9 16,2 0-2-16,-1 0-1 0,5 0-6 0,-1 0 10 15,1 0 0-15,4 0-3 0,-3-7 4 0,1 6-7 16,2-4 1-16,2 3 2 0,-1-4 4 0,2 3-5 0,0-4-3 16,0 4 9-16,0-1-11 0,-2 0 5 0,-1-1-1 15,0-3-5-15,-6 4 9 0,2 0-9 0,1 2-5 16,-2-1 2-16,-1 3 12 0,1-2-6 0,1 4-4 0,0-1 10 15,2 3-17-15,4-1 10 0,-8-2-2 0,2 3-3 16,2 0-1-16,-2 1 6 0,0-1 0 0,0 4-1 16,0 1 0-16,0-5-1 0,1 2 8 0,3-1 0 0,-5-2-7 15,4 0 1-15,-4 2 4 0,4-5-7 0,-2 4 6 16,-2-1 0-16,2 2 2 0,-1-1-6 0,-2 1 1 0,1 2 4 16,-1-1 0-16,0 1-4 0,-1-2 1 0,1-2-3 15,-2 0 2-15,2 2 1 0,-1-3-2 0,1-1-2 16,0-1-4-16,-2 0 3 0,5-3-6 0,-2-2-2 0,1 2-30 15,-1-4-9-15,-1-1-18 0,0-1-29 0,5 4-20 16,-10-2-30-16,8 2-26 0,0-1 0 0,0-1-34 0</inkml:trace>
  <inkml:trace contextRef="#ctx0" brushRef="#br0" timeOffset="95995.87">30436 9975 1366 0,'0'0'-25'0,"0"0"45"16,0 0 7-16,0 0 9 15,5-31 4-15,-5 31 31 0,0 0-22 0,0 0 32 0,0 0 13 0,0 0 0 16,0 0 0-16,0 0 7 0,33-52 3 16,-33 52-1-16,0 0-15 0,0 0 2 0,0 0 1 15,0 0 6-15,0 0-15 0,0 0-19 0,0 0-6 0,0 0-3 16,0 0 0-16,0 0-21 0,0 0-16 0,0 0-2 15,0 0-15 17,-124 100 9-1,40-31-12-31,60-50 16 0,-2 3-4 16,0-2-1-16,1 6-5 0,4-4 9 0,3 3-6 15,-2-2-5-15,-1 1 5 0,0 0-6 0,3 3-4 0,0-2 6 16,-3 4-2-16,-3-3-4 0,1 1 1 0,-1 3-13 15,0-2 5-15,1 2-3 0,5-4-3 0,-3 3-6 0,2-8-9 16,4-1-9-16,-3 1-20 0,3 3 9 0,-2-8-20 16,4 1-20-16,1 0-8 0,-2 1-15 0,4 1-15 0,-2 2-4 15,3-8-14-15,1-2-37 0,1 1 13 0,1-4-14 16</inkml:trace>
  <inkml:trace contextRef="#ctx0" brushRef="#br0" timeOffset="96629.48">29585 9769 2066 0,'0'-1'11'16,"3"-4"16"-16,-3 6 22 0,0 1 9 0,-1 0 4 15,1-4 3-15,1 4 2 0,-2-1-5 0,2 1-11 0,2 1-14 16,-1-1-27-16,-2-2-6 0,1 1-5 0,3 1 3 16,-2 0-8-16,1 1 4 0,2-3-1 0,-2 2 2 15,1 2 8-15,2 5-4 0,0 0 2 0,2 3 1 0,2 4 11 16,-1 0 5-16,2 5 4 0,-1 1-2 0,8 1-5 15,-4 2 8-15,2 0-3 0,3 3-6 0,-1-1 0 16,0 4-7-16,5-2-2 0,-1 2 4 0,-4 0 0 0,6 2-7 16,-1 0 7-16,-3 1-5 0,4 0-1 0,-1-1 1 15,-4-1-3-15,4 0 1 0,-7-1-2 0,2 0 5 0,-3-3-9 16,-1 0 0-16,1 0-2 0,-3-5 0 0,1-2 2 16,-2-1-3-16,4 2 6 0,-5-1-10 0,5-4 5 15,0 2 9-15,0-5-7 0,-2 4 6 0,0 1-2 0,0-1-5 16,-2-8-3-16,-1 3 9 0,-4-1 0 0,6-3-16 15,-3-1 0-15,1-3-18 0,1 3-14 0,-2-5 4 16,0 3-7-16,0-2-20 0,-2-3-14 0,1 2-1 0,-5 1-22 16,4 1-3-16,-7-5-7 0,8 3-40 0,-8-3-34 15,1 0 18-15,-2 0-42 0</inkml:trace>
  <inkml:trace contextRef="#ctx0" brushRef="#br0" timeOffset="97529.92">31502 10203 1553 0,'0'0'-25'0,"0"0"8"0,0 0 47 16,0 0 13-16,0 0 13 0,0 0 2 16,9-58 15-16,-9 58 20 0,0 0-2 0,0 0-14 0,0 0-23 15,0 0-11-15,0 0-8 0,0 0 11 0,-28-113-12 16,28 113 1-16,0 0 1 0,0 0-7 0,0 0 8 16,0 0-6-16,0 0-1 0,-64-120-11 0,51 110-6 0,-1 0 4 15,1-1-3-15,1 1 7 0,12 10 2 16,0 0-2-16,0 0-4 0,0 0 0 15,-201-42-27 1,180 45 11-16,2-1 1 0,-4 1 2 16,1 2-8-16,1 0 2 0,-2 2 4 0,-1 1-4 15,0 1-2-15,4-1 7 0,-3 5-8 0,7-6-3 0,-7 6 1 16,5 2 8-16,2-1-2 0,-2 2 1 0,1 2-3 16,2 2-5-16,-1 0 9 0,1 2 0 0,1 2 4 15,2-2-7-15,-1 1 0 0,5 1 0 0,-2-1 4 16,2 2 2-16,1-3-4 0,1 2-3 0,0-3 5 0,6 2-1 15,-1-2 1-15,1 0 1 0,1 0-3 0,-1 1 0 16,4 1-3-16,0-3 6 0,2 3-4 0,-1-1 3 16,4 2-3-16,0 0 1 0,5 1 0 0,-2-2 3 0,5-1 2 15,-1 0-1-15,3 0-1 0,-1-1 0 0,5 2-1 16,-4-3 0-16,4 2 6 0,1-2-4 0,-2 2 5 0,4-3-2 16,0 0 3-16,0-2-5 0,-1-1 8 0,4-5-7 15,-2 1-4-15,-2-3 7 0,2-2-2 0,-2-2-2 16,1-1 3-16,0-2 0 0,-2 1-1 0,0-6 5 0,0 0 2 15,-1-3-9-15,1 0 3 0,-1 0 2 0,-1-4-1 16,1 1-1-16,-5-1-4 0,2-1 0 0,-2 1 3 16,1-4 3-16,-3 1-8 0,1 3 2 0,-2 0-2 0,-2-2 0 15,2-1 6-15,-5-3 1 0,-2 0-2 0,-1 6-1 16,-1-2 9-16,2-1-7 0,-5-4 2 0,1 0 4 16,-2 2-6-16,-1 0 1 0,1 1-8 0,-1-7 8 0,2 0-4 15,-7 0 1-15,4 3-6 0,-3-5 2 0,3 2-1 16,-5 1 1-16,1-5 5 0,-2 4-6 0,2-3-4 15,-4 1 4-15,2-1 1 0,-2 3 1 0,-3-2-2 0,1 3-2 16,-3-3-2-16,2 6 0 0,1-3 1 0,-5 3-8 16,2-1-8-16,0 2-22 0,2 1-10 0,0 5-12 15,-1-5-28-15,2 8-20 0,1 2-25 0,-5 0-25 0,5 2-36 16,2 0-2-16,-1 4-66 0</inkml:trace>
  <inkml:trace contextRef="#ctx0" brushRef="#br0" timeOffset="98030.61">32111 9899 1374 0,'0'-2'17'0,"1"0"20"0,1-1 19 0,-5 3 15 0,3-3 20 16,-4 6 18-16,2-3 6 0,-1-8 18 15,4 11-12-15,-5-6-11 0,8 3-14 0,-4 0-16 0,4 3-16 16,-4-1-15-16,4 1-3 0,-4-1-20 0,1-1-8 16,1 1-9-16,-2 0-8 0,4 1 3 0,-2-2-4 0,-1 0-7 15,1 0-1-15,1 3-2 0,-3 1 4 0,1-1 4 16,-1 5 1-16,2 3 2 0,-2 1 0 0,0 5 3 0,1 1-3 16,-1 2 7-16,-1 2 0 0,1 5-10 0,0-4 5 0,-2 5-4 15,1 0 4-15,1 0-1 0,-3 2 2 0,0 0-3 16,1 3 2-16,-2 0 6 0,2 1-6 0,1-2-4 15,-3 3 1-15,2-3 0 0,0 5 3 0,1-4 3 16,-4-5-10-16,5 3 7 0,-1-4 1 0,1 1 8 0,1 4-8 16,1-6-1-16,1 0 3 0,-2 1-6 0,3 1 3 15,0-6-14-15,-3 1-3 0,4-9-8 0,-2-1-11 0,0-8-16 16,-3 4-18-16,4-3-14 0,-4-3-9 0,2 0-13 16,-5-3-10-16,3 3-16 0,-5-4-6 0,4 0-26 15,2-7-13-15,-2-1-38 0</inkml:trace>
  <inkml:trace contextRef="#ctx0" brushRef="#br0" timeOffset="98580.27">32102 9914 1467 0,'-5'-5'19'16,"5"0"18"-16,-1 3 12 0,-2-3 21 0,3 3 19 0,0-1 8 16,1 3 15-16,1-8 16 0,5 8-16 0,-5-1-14 0,5 1-8 15,-1-2-17-15,2 2-2 0,-4 0 4 0,2 0-10 16,0 2-10-16,-4-2-4 0,5 0-7 0,-4-2 1 15,3 2-4-15,0-4-18 0,5 0-8 0,-1-4-8 16,10 0-7-16,-4-2 0 0,6 0 6 0,-2 2-4 0,4-1-3 0,-1 0 1 16,-3 5-5-16,0-1 4 0,1 3 3 0,-2-1 1 15,1 3-2-15,1 2-1 0,1-1-1 0,1 1 4 16,1 1-3-16,0 0 1 0,-4 2-5 0,2 3 3 16,-2-1 1-16,-3-1-5 0,-1 2 6 0,1-1-1 0,-4-1-2 0,0 2-2 15,-2 0 9-15,-2 0-6 0,0 0-2 0,0-1 7 16,-1 1-5-16,-1-3-3 0,-1 5 8 0,-3-2-4 15,3 0 2-15,-3 2-3 0,2-2 6 0,-4 0-9 16,3 3 3-16,-2-4 2 0,-2 2 2 0,0 1-7 0,-2-2 0 16,2 3-1-16,-4-4-4 0,-2 1 10 0,2 2 4 0,-1-4-7 15,1 3-2-15,-4-2 8 0,1 1-6 0,-5 0 4 16,1 1 2-16,-2 1 0 0,-2-1-12 0,-3 2 7 16,-2-3-2-16,-2 4-4 0,0-1 4 0,-4-4-6 15,-1 3 1-15,3-1-16 0,-3-1 7 0,2 2-1 0,-4 1 1 0,2-3-11 16,2 2-11-16,-2 1-1 0,2-3-10 0,-1 2-6 15,0-2-17-15,2 0-16 0,2 1-17 0,-2-3-20 16,5 6-15-16,-5-5-24 0,6-2 4 0,0 0-25 16,3 5-19-16</inkml:trace>
  <inkml:trace contextRef="#ctx0" brushRef="#br0" timeOffset="98997.01">32183 10344 1357 0,'4'2'1'0,"2"1"0"0,-4-3 1 15,2 4 0-15,-2-2 0 0,-1 2 6 0,-2-2-7 0,5-1 7 16,-2 5 11-16,2-6 12 0,-1 5-1 0,5 0 2 16,-4 0 8-16,8 5-7 0,-3 3 17 0,4 0-8 0,1 4-14 15,4 1-11-15,-2 5-1 0,1 1 4 0,-1 3-9 16,-1-6 0-16,3 4-7 0,0 0-5 0,-3 0 3 0,5 1 4 16,-7 5-2-16,2-6-5 0,3 6 0 0,-4 5 2 15,-1-4 3-15,-2 5 4 0,-1-3-1 0,0-1-4 0,-1-2 2 16,-1-1 4-16,-1 0 0 0,-3-5 2 0,0 0-12 15,-1-6 11-15,1 1-3 0,0-4-1 0,0 0-1 0,-3-3-13 16,3 0-10-16,0-3-11 0,-1-4-22 0,-1-1-23 16,3-4-31-16,3-1-18 0</inkml:trace>
  <inkml:trace contextRef="#ctx0" brushRef="#br0" timeOffset="103382.03">19415 9892 1442 0,'0'0'-18'0,"-53"5"-8"16,53-5 9-16,0 0 1 15,0 0 56-15,0 0-8 0,-40 5-5 16,40-5 5-16,0 0-1 0,0 0-3 0,0 0-8 0,0 0 0 16,0 0-4-16,0 0-4 31,0 0 12-31,0 0-7 0,0 0 0 15,0 0 18-15,0 0 8 0,0 0-5 0,60 23 4 16,-60-23 1-16,0 0-5 0,0 0-6 0,0 0 4 0,209 57-12 16,-181-50-12-16,5-3-4 0,2 1 1 15,0-1-3-15,2-1 1 0,4-1-3 0,-1 1 11 0,5 2-6 16,0-5 4-16,6 0 0 0,0 0 0 0,6 0-1 0,2-3 0 16,-2 1-7-16,5-1 3 0,-5 1-4 15,0-1-1-15,4 0-4 0,-1 2 2 0,1-1-1 16,4 1 1-16,-3-1 4 0,5 1-10 0,1-1 10 0,2 2-10 15,-2 0 9-15,1 0-9 0,-1 0 4 0,-9 2 0 16,5-1-3-16,-4 1 5 0,-1-1-4 0,-2 1 7 16,0-1-7-16,1 1 6 0,-3 1-3 0,2-2 3 0,-2 1-3 15,1 1 2-15,-1-1 1 0,1 1-3 0,-5-1 4 16,2 1-4-16,-6-1 4 0,2 1-6 0,-1-3 3 16,0 5-8-16,3-3 8 0,-3 1-5 0,0 2 3 0,9-3 6 15,-3 2-11-15,4 0 4 0,-5 0-2 0,2-2 5 16,0 3 2-16,-1-4 0 0,2 1-5 0,-7 1 1 0,3 0 2 15,-2-1-6-15,-2 1 12 0,0-1-2 0,-4-1-4 16,0 3 1-16,2-3-6 0,-4-1-2 0,2 0 6 16,-7 2 7-16,2-2-9 0,0 0 2 0,-2 0-5 15,1 0 5-15,-4 0 12 0,1 2-14 0,1-2 2 0,-3 0-4 16,-2 0 10-16,4 0-5 0,-7 0-1 0,-3 0 1 16,1 0-6-16,2 3 17 0,-1-3-9 0,-3 2-2 0,4-2-5 15,-4 1 5-15,5 2 6 0,3-3-7 0,-3 0 3 16,0-3-12-16,-2 3 3 0,3-1 7 0,1 1-2 0,-4 0-2 15,3-2-5-15,0-1 6 0,-1 3-3 0,-1-2 5 16,2 2 4-16,-2 0-2 0,-1 0-9 0,0-2 8 16,0 2-1-16,3 2 0 0,0-2-5 0,-3 0 4 15,1 0-3-15,2 0 4 0,-3 0 6 0,2 0-9 0,-1 0 3 16,1-3-5-16,-1 1 8 0,2 2-5 0,0-2 2 16,-3 1-4-16,1-1 0 0,2-1 4 0,-1 1 3 15,-4 2-3-15,5-3 0 0,-2 1-2 0,0 1 2 16,-4-1 0-16,0 1-6 0,-2-4-3 0,0 5 5 0,1-1 5 15,-5 0-1-15,3-1 0 0,0 0 4 0,1 2-3 16,-1 0 6-16,3-2 1 0,-3 0-12 0,3 0 4 16,0 2 3-16,0-4-3 0,0 1 0 0,-2-1 5 0,-2 3-5 15,-2-4 3-15,1 3 0 0,1-1-4 0,-1-2-1 16,0 3 5-16,1-4-4 0,4 1-5 0,3 0 2 0,0 1-3 16,-2-1 5-16,4 1-2 0,-4 0 4 0,5 0-3 15,-3 1 0-15,5-1 0 0,-3 1 0 0,-1-1 5 16,1-1-6-16,1 1 3 0,2 1-3 0,-5-2 4 0,3 2-6 15,-5 0 3-15,2-2 6 0,2 2-4 0,-4-2 4 16,2 4-3-16,0-4 0 0,-1 0-1 0,2 2 6 16,-4 1-6-16,1-5 2 0,1 5-3 0,-1-4-3 0,-1 3 5 15,0 1 3-15,-1-3-3 0,-1 2-9 0,0 0 7 16,-4-1 0-16,3 3 0 0,-1 0 2 0,1-1 0 16,-5 0-5-16,7 2 2 0,-5-1 11 0,-3 1-3 0,3-2-6 15,-2 1 2-15,5 1 0 0,-5-2-1 0,3 0-3 16,-3 1 6-16,2-1-6 0,0 0-9 0,0 1 15 15,3-1-3-15,-5 1-1 0,4-1-1 0,1 0 3 0,1 1-2 16,-1 1-1-16,3 0 14 0,-1 0-11 0,-3 0 1 16,6 1 4-16,-4 1 1 0,1 0 2 0,-5-1-7 15,0 1 2-15,3 1 1 0,-2-1-7 0,4 3 3 0,-1-4-2 16,0 2 2-16,2 1-13 0,4 0 10 0,3 0 0 16,-3-3-1-16,-2 7-1 0,1-6 2 0,0 1-3 15,0 3-2-15,-3-2 12 0,1 1-7 0,-2 0 1 0,-1 1-7 16,0-1 9-16,2 2-2 0,-4-1 1 0,1-3 1 15,-5 7 0-15,7-2-1 0,-5 1 0 0,0-2 2 0,3 5 1 16,-2-1-8-16,0 0 5 0,1 0 5 0,1 1-10 16,-1 1 8-16,2 1-3 0,-1 1 6 0,-5-1-1 15,2 0 3-15,2 1-6 0,-2 0-4 0,-2-2 4 0,-1 3-7 16,2-3 11-16,-3 2-1 0,1-1-12 0,-2 1 6 16,-2-2 3-16,2 1-5 0,-2-2 7 0,3 3-2 15,-1-1-2-15,-2-1-8 0,2 1 14 0,-2 1-7 0,1 1-1 16,3 5 7-16,-5-6-5 0,5 2 12 0,-1 2-12 15,-1-5 8-15,1 4-10 0,2-1 6 0,-1 0-2 0,2-1 0 16,-4 2-5-16,2-2 1 0,-1 3 2 0,1-4 0 16,0 0 3-16,-1-4 1 0,1 0-6 0,2-1 2 15,-1 3 5-15,-1-3-6 0,0-2 7 0,2 5-8 16,-2 1 3-16,0 1 4 0,1 1 3 0,-1-5-6 0,1 7 5 16,1-5-7-16,-2-3 1 0,-1 6 4 0,1-6 0 15,0 2-8-15,-1-2 7 0,1 0-5 0,-6-2-4 0,5 0 4 16,-5 3-1-16,1-1 2 0,-1 0-2 0,2-2 10 15,-2 2-7-15,-2 1-6 0,1-1 8 0,2 1-1 16,-2-1 0-16,-4-2 1 0,1 0-2 0,1 3-9 16,-6 1 7-16,3-3 8 0,1 4-7 0,-2-1 4 0,2 2-2 15,1 0-11-15,2 0 9 0,1-1 0 0,-1-3-9 16,4 6 12-16,-2-2-2 0,2 1-5 0,0-2 1 16,4 1 9-16,-6 1-10 0,3-2 6 0,2 0-2 0,-1 4-4 15,0-3 2-15,1 3 3 0,-1-2 2 0,2 0-4 16,3 1 4-16,2 0-2 0,-2 0 6 0,-3-1-4 0,4 2-2 15,4-2 5-15,1 0-8 0,-2 2 4 0,0-1-3 16,1-1 1-16,2 1-6 0,2 2 8 0,2-2-3 0,-4-1-6 16,1 1 9-16,4 0-2 0,-3 0 4 0,3-1 1 15,-2 1-3-15,3-2-3 0,-2 3 0 0,1-2 3 16,1-1-9-16,1 1 8 0,1-2-5 0,0-2 1 16,0 2 4-16,2-2-1 0,4-1 1 0,-3 1 1 0,5-1 6 15,-1-2-7-15,-1 2 5 0,6-2-5 0,0 1 9 16,-2 0-2-16,4-1 4 0,-4 1-6 0,8-2 2 15,-5 1-1-15,4-1-7 0,-2 1 5 0,5-2-9 0,4 3 1 16,2-2-2-16,5 3-1 0,-1 0 2 0,8-2 2 16,5-1 3-16,-1 2-8 0,4 2 6 0,1-1-4 15,2 1 3-15,2-2 7 0,-2 1-5 0,5-1-2 0,-2 3 2 16,0-3 3-16,0 2-4 0,0-1 4 0,-8-1 0 16,4 3-11-16,0-3 9 0,0 3 0 0,1-4-3 0,2 6-3 15,2 1 5-15,0-2-5 0,4-3 1 0,3 0 6 16,-5 7-7-16,5-5 2 0,-5-2 0 0,-1-3 0 15,-1-3 7-15,3 2-1 0,-2 4 4 0,-3-5 1 0,-3 3-5 16,-1 0-1-16,-1 3 3 0,5 1 0 0,-3-3-10 0,4 3-5 16,-4-1-17-16,0-4-11 0,7 1-9 0,-3 0-11 15,2-2-1-15,-2-1-15 0,-2 0-15 0,-2 4-6 0,-2-8-5 0,2 2 1 16,-2-1-4-16,-3 1-32 0,-4 2-37 16</inkml:trace>
  <inkml:trace contextRef="#ctx0" brushRef="#br0" timeOffset="111233.2">31439 12834 1588 0,'-2'-3'-30'16,"-4"-2"17"-16,5 1 13 0,-2 0 13 0,3 0 12 15,-5-2 8-15,4-1 21 0,1 1 15 0,-2-2 33 0,-1 1-13 16,2-5 2-16,-1 6 2 0,1-3-8 0,1 2 0 15,-5-1-18-15,4 3-9 0,-1-1-2 0,1-1-3 16,-5 1-2-16,6-1-7 0,-5 0-2 0,2 1-4 0,2 0-1 16,-4 1-7-16,4-3 11 0,-7 3-3 0,7 0-13 15,-5-1-11-15,3 0-1 0,-5 0-2 0,2-1-2 0,2 5 4 16,-4-8-11-16,1 5-1 0,1 0 0 0,-2-3-1 16,-1 2 1-16,-2 2-2 0,2 0 0 0,-4-3-4 0,2 6 0 15,-4-1 5-15,2-1-2 0,-1 3 8 16,-1 0-11-16,0 4 5 0,0-2-3 0,-2 5 0 0,1-3 4 15,-2 4-7-15,1 2 7 0,-2 0-7 0,-1 2 8 16,0 1-3-16,1 2 3 0,1 0 1 0,2 1-2 16,-3 0 0-16,1-1-2 0,3 3 5 0,0 0-4 0,-2-1 0 15,5 1 0-15,-1-1 1 0,-1 4-3 0,5-4-1 16,0 1 1-16,3 2 3 0,2-1-2 0,-1-3-2 0,4 4 3 16,-1-1 4-16,2-1-3 0,0 2 4 0,2-3-4 15,-1 2-6-15,4-2 8 0,-1 2-1 0,2-3 1 16,2 2-12-16,-1-1 8 0,1 0 3 0,1-1 1 15,0-3-1-15,1 1-4 0,4 0 1 0,-1-1-1 0,-1-2 7 16,5-1-3-16,-2 1-4 0,0-3 5 0,4 1-2 16,-1 0 4-16,-2-1 1 0,2 0-6 0,3-3 4 0,-3 3-2 15,3-2-1-15,-1 1-4 0,-1-2 2 0,1 1 1 16,0-3 0-16,-1 1 0 0,-1-4 1 0,1 3-1 0,-3 0 1 16,1-1 6-16,-1-2-2 0,-2 0-2 0,-2 1-3 15,0-1 3-15,1-1-4 0,1 1 7 0,-4 0-6 16,4-5 0-16,-4 2 5 0,2-2 1 0,-1-1-1 15,-1 1 4-15,4-2-4 0,-3-4-1 0,2 3 2 16,-2 0-3-16,0 1-3 0,0-5 0 0,0 0-2 0,2 0 2 16,-3-2 7-16,-1 1-7 0,-2-1-4 0,-2-5 3 0,3 2 3 15,-4-1-1-15,1-3 1 0,-5 0-6 0,4 1-1 16,-4 1 6-16,0-2 5 0,-2 1-8 0,-2 0 1 16,1 2-3-16,-5-2 3 0,1 1-1 0,-1 3-3 15,-1-2-5-15,0 1 0 0,-2 2 2 0,2 0-7 0,-1-3-15 16,0 7-25-16,-2-5-1 0,1 4-31 0,-3 1-22 15,-1 1-33-15,0 3-28 0,-2 1-38 0,2-2 9 16,0 2-47-16</inkml:trace>
  <inkml:trace contextRef="#ctx0" brushRef="#br0" timeOffset="111850.9">31758 13069 1544 0,'0'-4'12'0,"0"4"14"0,-2 0 10 16,1 0 20-16,4 0 12 0,-5 0 7 0,1-4 3 15,4 2 6-15,-1-3-10 0,6 5-12 0,-5-3-8 16,4 3-13-16,-5 0-6 0,6 0 1 0,-3 0-2 0,4 0 2 16,1 0-2-16,3 0 2 0,2 0-3 0,1 3-5 15,2-3-6-15,5 0-8 0,1 2 1 0,1-2-9 0,3 0 8 16,0 1-10-16,1 1-1 0,3-2-1 0,1 0-1 16,1 2 0-16,1 0-1 0,-2-2 1 0,-5 1-6 0,4 0 3 15,-6 1 1-15,-2 0 0 0,-2 1 0 0,-2-1-2 16,-3-2 1-16,-1 1-1 0,-2 2 2 0,1-3 2 0,-5 0-1 15,-2 0-2-15,-1 0-19 0,-4 0-18 0,2 0-11 16,-5 0-20-16,0 0-24 0,-6 0-23 0,4 5-33 16,-4-6-38-16,2-1 19 0,-4 0-29 0,1 2-39 0</inkml:trace>
  <inkml:trace contextRef="#ctx0" brushRef="#br0" timeOffset="112167.15">32099 12790 1886 0,'-3'-2'11'0,"3"1"14"0,1 2 8 0,-2-1 10 16,1 0 3-16,-3 2 4 0,3-2-1 0,0 3 2 0,0-3-11 15,0 3-18-15,0-3-13 0,0 2-8 0,0-2 0 16,0 3-7-16,1 2 9 0,1 0-6 0,1 2-1 0,1 3 8 15,0 2 1-15,1 1 0 0,3 2-2 0,-2 1 5 16,3 0-11-16,0 0 8 0,-2 4 0 0,2-1-1 0,0 0-3 16,0 1 6-16,5 1 2 0,-5 3-5 0,-2-2 6 15,2 1-5-15,0 0 3 0,-3 3-3 0,0-5 3 0,-3 4-3 16,1-3-4-16,-4-1-3 0,0 2-16 0,0-5-24 16,0 3-35-16,-5-5-15 0,3 9-38 0,-2-10-38 0,4-5-19 15,-3 0-41-15</inkml:trace>
  <inkml:trace contextRef="#ctx0" brushRef="#br0" timeOffset="112767.92">32997 12790 1374 0,'-1'-3'2'16,"2"-1"32"-16,-2 1 9 0,-2 0 17 0,-2-2 11 15,4 1 10-15,-1 2 9 0,-2-3 6 0,1 3 6 16,-2-1-33-16,4 1-8 0,-2-2-13 0,-2 4-15 0,4 0-4 0,-7-2-14 15,2 2-6-15,-3 2-7 0,2-2-1 0,-4 0 3 16,1 4-3-16,-5 1-2 0,1 1-3 0,-2-3 6 16,-1 4 1-16,1 1-4 0,-3-3 1 0,2 5 0 0,1-2-4 15,1 2 8-15,-3 0-3 0,3 1 2 0,0-1-3 16,3 1 4-16,-2 3-4 0,4 0-2 0,1 0 0 16,-3 2 2-16,4 2-2 0,-1 0 2 0,4 1-2 0,-3 1 1 15,3-1 5-15,1 2 0 0,2-1 1 0,-1-2-5 16,3 1 5-16,2 2-6 0,-1-2 5 0,4-1-5 0,-2-2 3 15,3 1-1-15,1-1 0 0,1-2 2 0,1 1 0 16,1-1 2-16,5-1-9 0,0 1 13 0,3 0-6 0,3-1 6 16,0 2-3-16,3-3 7 0,5 0 1 0,-2-1 7 15,3 2 15-15,3-5-4 0,1-2 3 0,2 1-2 16,-1-2-4-16,2-2 0 0,-4-3 10 0,2-3 3 16,-2 3-3-16,-1-9-3 0,-5 5-4 0,-5-7 4 0,-4 4-6 15,5-9 4-15,-8 5-16 0,3-4-10 0,-6-1 0 0,-2 1-2 16,-1-1 4-16,5-4 2 0,-7 3 11 0,-4-4 2 15,1 3 3-15,-8-5-1 0,-1 3 0 0,-4-3-9 16,-1 0 1-16,0-1-11 0,-4-4-2 0,4 5-12 0,-8-4 1 16,-2 4-5-16,1-1-5 0,-2 3 9 0,0-2-4 15,0 4 3-15,-5-2-7 0,2 6-1 0,4-2-25 0,1 2-12 16,3 0-17-16,3 2-30 0,-2 2-28 0,-3 2-33 16,7 3-39-16,-2 0-60 0,4 0-38 0</inkml:trace>
  <inkml:trace contextRef="#ctx0" brushRef="#br0" timeOffset="113517.87">31199 13735 1596 0,'4'-2'14'0,"0"-4"15"16,1 5 14-16,-3 2 16 0,1-1 11 0,0-2 8 15,-1 2 14-15,-1-1 7 0,-1 1-4 0,2 0-8 0,-4 0-11 16,6 1-11-16,-6 0-14 0,0 0-8 0,1 1-11 16,1 2-7-16,0-2-5 0,-2 2 0 0,-1-1-7 15,0 2-2-15,1-4 0 0,2 5 14 0,0 1 11 0,0 3 6 16,2 3-5-16,1 3-8 0,2 2 5 0,-2 0-2 15,1 8 2-15,3-1-14 0,-2 1-12 0,-1 2-6 16,0-2-2-16,2 1 1 0,-2 6 1 0,-3 1 0 0,3-3-2 16,-3-1 0-16,2 6 1 0,0-4-4 0,1-1 7 15,-4-2-5-15,3-1 2 0,2-1-1 0,-2-3-11 0,0-2-28 16,1-3-9-16,0 0-31 0,1-5-26 0,-3-1-27 16,1-1-28-16,-2-4-41 0,3-1-27 0,0-4 14 15,-4 2-41-15</inkml:trace>
  <inkml:trace contextRef="#ctx0" brushRef="#br0" timeOffset="113935.06">31802 14114 1571 0,'2'2'5'0,"-4"-4"6"0,2 2 0 16,-1 3 1-16,-3-1 3 0,0-2 4 0,3 2 5 0,1-4 12 16,1 4 9-16,5-2 5 0,3 1 6 0,-5-1 8 0,9 0 0 15,-6 0 5-15,10 0 1 0,-7 3-1 16,5-1-5-16,0-2-3 0,3 3-9 0,-3-3-5 0,3 7-5 15,5-7-7-15,-1 3-6 0,0-1-14 0,7-1-5 0,-1 1-10 16,2-2 9-16,3 2-9 0,-1-2 7 0,2 0-5 16,-4-2 1-16,0 2 7 0,-5-2-6 0,-2 1-1 15,-3-1-3-15,-6 2 3 0,0 0-11 0,-4 0 11 0,1 0-3 16,-3 2-10-16,-1-2 3 0,-3 0-16 0,4 1-28 16,-5 1-15-16,-3-2-30 0,3 3-31 0,-6-3-26 15,6 2-24-15,-3-2-1 0,0 0 9 0,-5-3-21 0,5 3-31 16</inkml:trace>
  <inkml:trace contextRef="#ctx0" brushRef="#br0" timeOffset="114251.83">32099 13816 1850 0,'-3'-3'17'0,"3"0"16"0,1-2 7 0,-5 6 17 0,4-1 19 16,-3-1 6-16,0-2 9 0,9 6 0 0,-9-3-18 16,7 1-14-16,-4 0-10 0,3 2-12 0,-4-3-21 0,2 3-6 15,1-2-12-15,-2 1 1 0,3 3 1 0,0 0-2 16,-1 1 6-16,2 4-12 0,2 2 4 0,0 4 2 16,0 0 5-16,3 2-7 0,-2 3 3 0,2 1 2 0,2-1-2 15,-2 2 4-15,0-2 9 0,1 3-8 0,2 2-4 0,-3-1 9 16,2 1-3-16,-2-2-7 0,-2-1 5 0,2 2-2 15,-1-5-8-15,-2 3 8 0,-2-4 2 0,1-1-2 16,-4 0-1-16,3 1-1 0,0-3-18 0,-2-1-27 0,0-2-15 16,-4 1-32-16,4-1-29 0,-8-6-39 0,6-1-33 15,2 1 2-15,-2-5-32 0</inkml:trace>
  <inkml:trace contextRef="#ctx0" brushRef="#br0" timeOffset="114618.63">32918 13802 1340 0,'-2'3'0'0,"1"-3"1"0,1 1 1 0,-3 0 8 16,3 2 1-16,3-3 9 0,-3 0 4 0,1 0 12 15,1 0 12-15,1 4 4 0,-2 0 0 0,3 2 4 16,-4 2 9-16,0 0-8 0,4 4 1 0,-3 1-11 0,1 3-8 16,4-5 0-16,-5 4 2 0,4-1-10 0,-1 3-8 15,1-3 2-15,-4 2-7 0,7 1-2 0,-5-1 2 0,0-2-9 16,0 3 0-16,-2 4 2 0,4-2 1 0,-5-1-4 15,3 2 0-15,-2-1-1 0,2 0-4 0,-3 1 4 0,2-3 2 16,-2-2-13-16,0 2 4 0,0-4-3 0,-2 2 9 16,5-2-5-16,-3-1-1 0,0 1-15 0,0-2-36 0,0 3-15 15,0-6-41-15,0 1-36 0,5-1-13 0,-5-2-44 16</inkml:trace>
  <inkml:trace contextRef="#ctx0" brushRef="#br0" timeOffset="115052.07">33355 13962 1553 0,'0'-2'10'0,"4"1"12"0,-11 1 22 0,5 0 13 16,1-4 19-16,1 4 4 0,1 0 6 0,-1-1 2 16,8 1 3-16,-8 0-4 0,7 0-16 0,-5-2-6 0,5 4-20 0,1-1 4 15,2 3 8-15,-2-4 8 0,3 1-14 16,4 1-4-16,-1 0 1 0,1 1-8 0,2-2 1 0,-1 3-4 15,1-3-14-15,-1-1-6 0,3 1-1 0,3 1-4 16,-3 1-7-16,5-3-5 0,-4 1 9 0,8 0-5 0,-4-1 1 16,0 1-6-16,1-2-2 0,4 0 8 0,-5 0-2 15,-1 1 2-15,1-3-9 0,-5 0 3 0,3 4-7 0,-4-2 6 16,-3 1 7-16,0 0-9 0,0 0 5 0,-5-1 3 16,1-3-4-16,1 4 3 0,-3-1-1 0,-2-2-11 0,2 1-37 15,-1-1-2-15,-1-1-29 0,-4 1-16 0,2 0-24 0,1 1-34 16,-6-1-10-16,1 3-21 0,1-3 7 0,-1-4-3 15,-1 4-23-15,0 3-38 0</inkml:trace>
  <inkml:trace contextRef="#ctx0" brushRef="#br0" timeOffset="115385.9">33463 14263 1215 0,'0'-2'25'0,"9"4"-11"0,-8 0 10 0,4 1 28 16,-1 0 8-16,-1-3 24 0,5 2 11 0,-8 0 14 16,4-2-20-16,2 2 17 0,2-6-3 0,1 6-18 0,-3-6-2 15,8 6-16-15,-4-4-11 0,4 4 0 0,-1-2-6 0,6 2-2 16,-5 0-7-16,5-1-10 0,-1 0-4 0,4 1-9 15,-2 0-1-15,1 1-15 0,-3-3 6 0,3 3-8 16,3 0 2-16,-5 1-2 0,1 0-2 0,-2 0 0 0,0 0 3 16,-2 1-1-16,2-2-5 0,-4 2 5 0,1-1 1 0,-4 0 3 15,6 0-5-15,-5 0 0 0,1-2-5 0,1 1-27 16,-5-2-25-16,0-1-42 0,-2 5-43 0,1-7-63 16,-2-1-27-16</inkml:trace>
  <inkml:trace contextRef="#ctx0" brushRef="#br0" timeOffset="116068.88">33835 12806 1400 0,'0'0'-26'0,"-13"-47"43"0,13 47-1 15,0 0 16-15,0 0 6 16,0 0 8-16,0 0 41 0,-18-18-28 0,18 18 39 0,0 0 2 16,0 0-9-16,0 0 6 0,0 0 8 0,0 0-5 15,0 0-16-15,0 0 0 0,0 0-5 0,0 0 2 0,0 0-4 16,0 0-12-16,0 0-13 0,0 0 2 0,0 0-1 16,0 0-7-16,0 0-7 0,0 0-6 0,0 0-2 0,0 0 6 15,0 0-4-15,0 0 5 0,0 0 2 0,18-6-6 0,-18 6 3 16,0 0-10-16,0 0-1 0,0 0 4 15,98-2-10-15,59-1-17 16,-124 3-7-16,-3 0 6 0,3 0-3 0,-4 0 1 0,3 0-1 16,-2-2 5-16,-3 1-11 0,-3 1-3 0,0 0-6 15,-6 0-14-15,-2 1-14 0,-1-2-11 0,0-1-5 16,-3 1-32-16,-5 1-3 0,1-4-6 0,-5 4-23 0,0-1-2 16,-3 1-2-16,-1 0-16 0,-4 0-12 0,1 1-8 0,0-1-9 15,2 0 4-15,-3 0-10 0,1 4-35 0</inkml:trace>
  <inkml:trace contextRef="#ctx0" brushRef="#br0" timeOffset="116418.86">33802 13067 1240 0,'5'5'14'16,"1"-5"-23"-16,3 2 58 0,-5 2-30 0,1-2 17 0,3 2 16 16,-7 0 3-16,7 2 15 0,-4-6-5 0,3 2 26 15,-2-2-48-15,5-2 39 0,-1 2-16 0,0 0-6 0,6 2 1 16,-2-2-16-16,4 3-9 0,-3-3 2 0,5 3-5 15,-1-1-8-15,0 1-9 0,-3-1-2 0,3 1-3 0,2 0 4 16,-2 1 1-16,1-1-5 0,-3-2-1 0,2 1 4 16,-1 1 3-16,1 0-2 0,1-1-2 0,-1-2-2 0,1 1-2 15,1-1 4-15,-2 0-1 0,2 0-9 0,-2 0 6 16,0-1-9-16,-2-1 3 0,-2 0-2 0,0 2 1 16,-3-1 0-16,0 1-6 0,-5-3 4 0,-1 3-26 0,-5 0-15 15,4-2-24-15,-4 4-23 0,0-2-42 0,-4 3-46 0,4-6-28 16</inkml:trace>
  <inkml:trace contextRef="#ctx0" brushRef="#br0" timeOffset="117852.32">35191 12612 1240 0,'4'1'26'0,"-4"-1"-24"0,2 4 49 0,-2-3-32 0,0-2 21 15,0 2 15-15,-4-1 5 0,4 2 7 0,-6-4-13 0,6 2 33 16,-7 0-33-16,7-1 43 0,2 1-16 0,-4-5-11 15,4 5 8-15,-2 0 3 0,0 0-5 0,0 0-6 0,0 0-12 16,0 0-14-16,0 0-2 0,0 0-7 0,0 0-6 16,0 0-9-16,0 0-1 0,0 0 2 15,0 0-14 1,0 0 11-16,0 0 0 0,0 0 4 0,0 0 9 0,0 0 8 16,0 0-6-16,0 0-11 0,29 115 3 0,-29-115 2 15,24 91-16-15,-18-70-2 0,-3-2-3 0,3 1-3 16,-2 1 7-16,0-2-5 0,-3-1 0 0,3 1-4 0,0-1 8 15,-3 0-6-15,4-3-9 0,-4 1 11 0,3-2-2 16,1 1 1-16,1-1 4 0,-3 1-1 0,3-1-41 0,-6-14-9 16,0 0-21-16,0 0-37 0,0 0-58 0,0 0-46 0,0 0-54 15,0 0-42-15</inkml:trace>
  <inkml:trace contextRef="#ctx0" brushRef="#br0" timeOffset="119187.3">35267 13546 1588 0,'0'0'40'16,"0"0"5"-16,0 0 12 0,0 0 18 15,7-21 4-15,-7 21 34 0,0 0-6 0,0 0 1 16,0 0-18-16,0 0-9 0,0 0-6 0,0 0-16 16,0 0 3-16,0 0-16 0,0 0-14 0,0 0-11 0,0 0 0 15,0 0-3-15,0 0 7 0,0 0-20 0,0 0 28 16,0 0-12-1,0 0 2-15,0 0-1 0,13 26-1 0,-13-26 8 0,0 0-11 16,28 92-4-16,-22-74-13 0,-2 5 3 0,1-1 2 16,-2 1 1-16,1 3-3 0,-1 5 0 0,3 1 4 15,0 3 0-15,-3-2 1 0,0 2-8 0,3-2 0 0,-1 2 3 16,-1-2-2-16,1-1-2 0,-1 0 3 0,4-1-3 16,-2-3 5-16,0-3 0 0,-2 2 0 0,4-4-2 0,-4-1 1 15,4-1 1-15,-4-5-13 0,4-1-18 0,2-1-31 16,-7-6-43-16,0 0-43 0,2 1-40 0,-2-7-61 0,-3-2-22 15,0 0-62-15</inkml:trace>
  <inkml:trace contextRef="#ctx0" brushRef="#br0" timeOffset="120337.37">31621 15163 1553 0,'0'0'29'16,"0"0"-1"-16,0 0 15 0,38-60 18 0,-38 60 8 15,0 0 11-15,0 0-3 0,0 0-8 0,0 0-5 16,0 0-9-16,0 0-14 0,-2-38-8 0,2 38-3 16,0 0-3-16,0 0 10 0,0 0-3 0,0 0 10 0,0 0-6 15,-58-75 3-15,47 73-7 0,1-1-8 0,-2 0-7 16,1 3-10-16,1-2-6 0,-4 2 1 0,4-2-4 0,-4 4 5 16,4 0-8-16,-4-2 5 0,0 8-4 0,0-4 4 15,-1 5 6-15,2-1-12 0,-2 5 6 0,0-2-3 16,1 4 3-16,1 0 1 0,-1-4 3 0,4 5-2 0,-2 2-5 15,1-4 4-15,0 1 1 0,3-6-8 0,1 6 2 16,-2-4-2-16,1 3 6 0,3 0-7 0,-1-1 3 0,2 1 4 16,3 6-4-16,-3 1 5 0,4 0-3 0,0 0 3 15,0 2-8-15,0-1 4 0,4 1 3 0,-3 0-4 16,5-2 4-16,-2 1-1 0,5 3-1 0,0-5 0 0,0 2 3 16,5-4 1-16,-4 2 0 0,5-3 4 0,0 2 0 15,2-7 0-15,-1 2 4 0,7 1 5 0,-4-6-2 0,5 3 1 16,4-7 0-16,0 0-2 0,1-4-2 0,1-2 10 15,-3 0-4-15,2-3-5 0,-7-1-1 0,-1-5 5 0,0 2-7 16,-3-2 6-16,-4-2 4 0,-2 1-14 0,1-3-3 16,4-1 5-16,-6-1-3 0,0-2-3 0,0-1 3 0,-1-1-5 0,-5-1-5 15,0-3 1-15,1 1 9 0,-4-1-9 16,-1-3 6-16,-1 1-2 0,-3-4 2 0,-1 0-1 0,1 4 2 16,-5 2 1-16,1 3-4 0,-2 0-1 0,-5 3 1 15,0 5-1-15,0 0 2 0,0 6-1 0,3-2-8 0,-2 1 5 16,0 1-9-16,0-1-12 0,2 2-16 0,1 4-16 15,-2-3-25-15,0 0-27 0,-5 5-27 0,0-3-31 16,3 6-29-16,-1-3-9 0,0 2-39 0</inkml:trace>
  <inkml:trace contextRef="#ctx0" brushRef="#br0" timeOffset="120987.86">32280 15300 1613 0,'0'-7'8'0,"-2"-3"4"15,2 13 4-15,-4-1 12 0,3-2 14 0,-7 3 10 0,8-3 8 16,3 0 9-16,-6 0 0 0,9 0-6 0,-4 0 1 15,-1 2-12-15,3-1-14 0,0-1-5 0,-2 0-3 0,2 2-3 16,-3-1 1-16,3-1 4 0,0 3 6 0,0 0-1 16,1-2 2-16,1 1 0 0,1 4 3 0,4-3 8 0,0 3-13 0,2-4 5 15,3 3-19-15,2-3 0 0,1 1 1 16,1 0-6-16,2-3-6 0,2 5-11 0,0-3 9 0,5 2-3 16,0 0 5-16,0 1 3 0,1-2-1 0,0 2-5 15,3-2 3-15,-5 2-4 0,-2 0 0 0,-1-4-7 0,-3 1 2 16,-3 0-5-16,-1-1 0 0,-3 0 4 0,0-1 0 15,-4-1-21-15,-2-4-22 0,0 4-3 0,0-4-21 0,-3-3-21 16,-3 0-31-16,-3 0-24 0,0 1-38 0,-3 1-3 16,3-6 12-16,-6 4-27 0,1-3-22 0</inkml:trace>
  <inkml:trace contextRef="#ctx0" brushRef="#br0" timeOffset="121336.75">32446 15020 1754 0,'3'-9'12'0,"-3"1"15"0,6 3 7 0,-6-3 9 15,5 12 14-15,-5-8-2 0,3 7 8 0,-3-8 1 16,1 11-10-16,-1-6-20 0,5 3 6 0,-5-2 20 0,3 7-8 15,-2 1 14-15,4 0 0 0,0 5 5 0,0-2 8 16,3 6 5-16,-1-2-10 0,2 6-31 0,-1-7-7 16,-2 1-9-16,1-6-6 0,0 6-11 0,1-5-4 0,-1 2-1 15,1 2 1-15,1-2-3 0,-3 3-1 0,3 3 3 16,-2 2-7-16,1 1 7 0,-3 1-2 0,0-1-5 16,3 1 2-16,-2 0 5 0,-3-3 2 0,0 5-7 0,1-4 6 15,0-2-7-15,0-3-4 0,-3 1-6 0,4-1-17 16,-4-5-31-16,4-2-12 0,-2-3-31 0,-3 1-36 0,0-5-25 15,0 2-36-15,0-4-30 0,1 0 13 0,-1 0-24 16</inkml:trace>
  <inkml:trace contextRef="#ctx0" brushRef="#br0" timeOffset="121704.93">33274 15016 1736 0,'0'-9'7'0,"0"1"10"0,0 8 5 0,0 4 4 15,0-4 8-15,0 4 9 0,0-8 10 0,0 4 1 0,0-4-3 16,5 8-11-16,-5-7 17 0,1 9 17 0,-1-4-4 16,2 6-14-16,-2 3 1 0,0-1 7 0,1 1-4 0,4 1 11 15,-4 7-21-15,2-3-17 0,-3 2-4 0,6-5 12 16,0 0-7-16,2 0-11 0,-5 3 3 0,3-2-6 16,-1 3-4-16,0-1-5 0,1 2-1 0,-4 3-5 0,0 5-4 15,2-2 3-15,0 2-3 0,-4 0-4 0,0 0 6 0,0 1 1 16,0-2-2-16,0 0-2 0,0-1 6 0,-4-1-6 15,4-3 1-15,0 1-9 0,4-5-37 0,-3-2-34 16,-1-2-26-16,-5-2-45 0,9 0-43 0,-8-1-43 0,9-8-20 16</inkml:trace>
  <inkml:trace contextRef="#ctx0" brushRef="#br0" timeOffset="122421.12">31593 16118 1718 0,'0'-3'27'0,"4"-2"19"16,1 5 15-16,-5 2 19 0,1-2 18 0,-1 3 8 15,-1-5 14-15,-2 5 26 0,3-1-25 0,0 1-13 16,-2 4-7-16,1-4-20 0,1 2-14 0,0-2-6 15,1 3-12-15,-2-3-29 0,1 0-3 0,0 0-3 0,0 5 11 16,0 0 2-16,1 5 0 0,-1 0 0 0,2 4-1 16,2 3 2-16,-2 1-4 0,4 4 5 0,-5-3-15 0,4 4-1 15,-4 0-8-15,2-2-1 0,2 6-1 0,-2-3 5 16,1 2 0-16,4-2-8 0,-5 3-7 0,1-1 8 0,2-1 6 16,0-3-3-16,-1-2-2 0,-2-2-9 0,3-2-5 15,-5-1-27-15,1-8-8 0,2 7-47 0,-2-10-24 0,-1 8-36 16,-1-4-41-16,2 1-40 0,4-6-34 0,0 4 11 15</inkml:trace>
  <inkml:trace contextRef="#ctx0" brushRef="#br0" timeOffset="122871.12">32448 16535 1683 0,'0'-5'12'0,"0"3"5"0,1-3 6 16,-2 8 6-16,1-3 11 0,0 0 12 0,0-6 15 15,6 6-3-15,-5-9 3 0,7 12 20 0,-7-6 2 16,8 3-9-16,-1 3-5 0,4-3 1 0,-2 3-6 0,2-2 6 16,2 7-17-16,1-8-23 0,0 6-8 0,0-2 5 15,3-1-10-15,1 2-11 0,-1 0-3 0,0-4-7 16,3 6 2-16,1-2 0 0,-2-2-3 0,4-1 1 16,0 4 3-16,0-1 2 0,1 0-9 0,-2 0 5 0,5 1 1 0,-4-3-2 15,1 2 4-15,1 0-2 0,1-3 0 16,-5-1-4-16,7 1 9 0,-7-2-4 0,0 0-6 0,0 3-20 15,-3-6-17-15,-3 3-21 0,-1-2-26 0,-4 4-20 16,-4 1-37-16,-3-1-26 0,0 6-24 0,-3-8-22 16,-1-3-11-16,0 2-52 0</inkml:trace>
  <inkml:trace contextRef="#ctx0" brushRef="#br0" timeOffset="123171.21">32767 16316 1958 0,'-2'-7'18'0,"2"7"9"16,4 0 15-16,-8 2 17 0,3 1 11 0,1 0 7 16,0-4 6-16,0 1 5 0,0 3-16 0,1-3-9 0,1 5-12 15,-2-5-19-15,0 3-9 0,-2-2-6 0,2 1-12 16,2 0-2-16,0-2-4 0,0 3-1 0,0 2-4 15,-1 0 1-15,3 3 1 0,-2 5 8 0,0-2 2 0,2 4-4 16,-2 3 8-16,1 4-2 0,-1-2 2 0,2 4-3 16,-4-1 2-16,4 6-9 0,-3 0 3 0,1-3 7 0,43 1 5 15,-35-2-14-15,-5 2 0 0,-2-3 5 0,0 4 0 16,1-2-2-16,4-1-26 0,-7-2-28 0,-35 6-41 16,26-1-22-16,8-2-38 0,4-5-58 0,0-3-18 0,-1-2-56 15</inkml:trace>
  <inkml:trace contextRef="#ctx0" brushRef="#br0" timeOffset="123721.08">33710 16339 1666 0,'0'-7'5'0,"1"7"11"0,-8 0 14 0,4 0 15 15,-3-4 8-15,4 0 8 0,1 4 6 0,-4-7 0 16,7 7-5-16,-5-6-10 0,3 6-11 0,-6 0-18 0,3 0-7 15,-5 0-8-15,-1-2-6 0,2 4 1 0,-6-2 9 16,2 5 4-16,-1-2 5 0,0 0 5 0,-1 3 1 0,-2-2 7 16,2 5-1-16,-1 0 1 0,-1 3-6 0,-2-2-3 15,2 5-9-15,-1-1-6 0,-1 1 2 0,1 3-5 0,2-2-2 16,0 3 2-16,3-1-6 0,-1 0-1 0,1 3 3 16,6-2 5-16,3 3-10 0,-1 2 5 0,3-3-1 0,0 0-1 15,7 0 4-15,1 0-6 0,-2-3 1 0,6 3-3 16,3-3 9-16,1-4-6 0,4 3 3 0,2 2-3 0,1-5 0 15,6 1 3-15,-1-5-3 0,3-4 6 0,2 1-1 0,0-2-5 16,1-5 6-16,1-4-1 0,2 1 3 0,-1-8-3 16,2-4 2-16,-1 2-6 0,-4-6 4 0,0 0 1 15,-8 2-1-15,4-1-4 0,-11 3-2 0,-3-5 3 0,-5 4-2 16,-2-5 8-16,-2 3-2 0,-11-3-1 0,5-2 3 16,-7-1 1-16,-1-3 1 0,-5 2-1 0,-2 2-4 0,-8 0-3 15,1 1-4-15,-4 1 4 0,1 1-3 0,-7 2 3 16,3 4-6-16,-3-2 1 0,2 5 2 0,-3 1 4 0,6 2-7 15,2 0-14-15,1 1-9 0,1-1-30 0,3 3-23 16,1 3-42-16,-5-3-54 0,13-3-55 0</inkml:trace>
  <inkml:trace contextRef="#ctx0" brushRef="#br0" timeOffset="124337.54">34512 16532 1400 0,'6'4'8'0,"-3"-5"15"16,2 1 12-16,-5 1 1 0,3 7 7 15,-3-8 17-15,1-5 14 0,1 8 9 0,-2-10 8 0,-2 8-12 16,2-11-1-16,0 12 14 0,0-10-4 0,2 11-6 15,-2-6-12-15,0 6-9 0,3 0-12 0,-2-3 2 16,-1 3 7-16,3-2-8 0,2 6 13 0,1-3-11 0,-2 5 2 16,5-4 4-16,2 5-3 0,1-5 0 0,3 7-11 15,1-6-9-15,2 2-13 0,1-2 2 0,4 2 4 0,2-3-8 16,-1 5 2-16,4-6 3 0,-2 0-11 0,-2 1 1 16,6 2-7-16,-1-4-1 0,0 3-5 0,5-4 5 0,-1-2-4 15,-4 3-8-15,9-2-2 0,-2-1 2 0,-6 2-7 0,6 0-21 16,-6-6-11-16,-5 4-35 0,-2-6-7 0,-3 6-39 15,-7-9-12-15,-6 12-26 0,-3-12-10 0,-5 9-24 0,-2 0-30 16,1-1 1-16,-5 2-37 0</inkml:trace>
  <inkml:trace contextRef="#ctx0" brushRef="#br0" timeOffset="124559.4">34710 16693 1306 0,'1'0'18'0,"1"4"12"0,2-4 15 16,-2 0 28-16,-2 1 25 0,3-1 14 0,1 0 24 15,2 0 19-15,3 0-11 0,-1-5 8 0,2 7-2 0,4-2-19 16,-2 0-28-16,3 0-7 0,1 0-22 0,-2 3-24 16,1-4-7-16,3 2-15 0,0-2-13 0,1 2-14 0,2-1 6 15,2 0-9-15,-1 0 1 0,4 0 4 0,2 0 0 0,-1-1-16 16,3 1-33-16,-5-2-10 0,1 2-44 0,-4 0-30 15,-3 0-31-15,3 4-45 0,-6-4-34 0,2 0-17 0,-8 2-23 16</inkml:trace>
  <inkml:trace contextRef="#ctx0" brushRef="#br0" timeOffset="125322.25">34640 15291 1579 0,'0'0'-29'0,"0"0"54"0,-48-60 14 16,48 60 15-16,0 0 13 0,0 0 13 0,0 0 38 16,0 0-8-16,0 0-2 0,0 0-8 0,0 0-12 0,0 0-11 15,0 0-4-15,0 0-2 0,0 0-4 0,0 0-10 0,0 0-7 16,0 0 1-16,0 0-9 0,0 0 1 0,0 0-11 15,0 0-8-15,0 0-2 0,0 0-6 0,0 0 0 16,19 13 20-16,-19-13-14 0,0 0 3 16,69 23-3-16,-48-19-3 0,3 1 4 0,0-1-7 0,1-1 2 15,-2 2-3-15,-4-2-11 0,5 2 0 0,3-1 1 0,-2-1 1 16,1 0-4-16,4 3 1 0,-6-6-4 0,5 2-2 16,-1-1 6-16,-3 0-14 0,-2-1-23 0,-5-2-11 0,3 2-38 15,-12-2-23-15,0-4-41 0,-5 3-34 0,-8 1-35 16,4-3-10-16,-2 3-9 0,-2 2-8 0,-7 0-14 0</inkml:trace>
  <inkml:trace contextRef="#ctx0" brushRef="#br0" timeOffset="125604.33">34587 15519 1400 0,'0'-5'9'16,"0"-1"12"-16,5 6 13 0,-10 2 5 0,5-2 19 16,5-2 10-16,-2 0 19 0,-3 4 11 0,6 0 6 0,0-1 5 15,3 1-7-15,0 4 3 0,4-3-18 0,-1 4-11 0,0-1-19 16,4-2-7-16,1 1-11 0,-1 0-20 0,3-1 0 16,0 0-12-16,-1 1 2 0,3-2 3 0,-2 1-2 0,-1 1-3 15,-3-2-5-15,8 4 3 0,-5-2-6 0,-2-2 2 16,3 4-1-16,1 1-3 0,-1 0 5 0,5-2-25 0,2 1-26 15,-5-4-39-15,-3 5-25 0,-3-2-49 0,4-1-39 16,2-1-18-16,-3-1-53 0</inkml:trace>
  <inkml:trace contextRef="#ctx0" brushRef="#br0" timeOffset="126239.13">36017 15216 1579 0,'-1'-9'7'16,"-1"-4"3"-16,4 3 7 0,-8 7 16 0,1 3 13 16,1-12 20-16,0 6 5 0,3 1 3 0,-3-6-2 0,4 3 10 15,0-3 6-15,0 5-3 0,0-6-9 0,0 8-20 0,0-4-5 16,0 2 5-16,-4 2 3 0,4-1 2 0,-4 3-14 16,1-4-9-16,-1 2 2 0,0-1-2 0,-3 4 5 0,0-4-3 15,2 4-11-15,-1-2-18 0,-2 0-1 0,1 0 5 16,0-1-14-16,-4 3 8 0,2-2-8 0,-1 1-4 0,1 0 6 15,0 2-3-15,-3 2 0 0,3 3-10 0,-2 0 11 0,-1-2 1 16,2 3-7-16,-3 2 6 0,-1 1-1 0,-1 5 4 16,0-4-2-16,0 0 2 0,0 2 1 0,0 1-5 0,0 1 5 15,-1 0-7-15,5-3 3 0,-2 3-2 0,2 3 4 16,2 1 3-16,2 0-7 0,-1 4 1 0,4 1-2 0,1 0 0 0,-2 3 1 16,5-4-2-16,0 1 2 0,0 1-3 15,8 0 6-15,-4-1-4 0,4 1 6 0,1-2-4 0,1 2-2 16,4-2 7-16,4 0-2 0,-2 2-3 0,3-6-1 0,3 0 7 15,4 1-5-15,-2-5 3 0,8-1 1 0,-5-3-3 16,6-2-2-16,-2-1 6 0,7-6-3 0,-1-2-4 16,3-6 6-16,-3-1-7 0,0-1 4 0,2-3-2 0,-3 1 4 15,-2-10-6-15,-7 4 6 0,1-2-8 0,-10 1-5 0,1-3 11 16,-5-2-7-16,-3 1 0 0,-8-2-1 0,-2 1 1 16,-5-3-5-16,-1 0 5 0,-6-5 4 0,-2 4-9 0,-3-1 3 15,-5-1 3-15,1 3 0 0,-5 2 1 0,0 3-2 0,1 5 4 16,0 2-4-16,0 2-4 0,0-1-16 0,2 5-20 0,2 0-4 15,2 1-33-15,-1-4-33 0,0 4-36 0,5 7-42 16,-5-3-53-16,5 3-29 0</inkml:trace>
  <inkml:trace contextRef="#ctx0" brushRef="#br0" timeOffset="126955.7">35948 16221 1631 0,'11'-14'-26'0,"2"6"16"0,-4-3 19 16,2 1 21-16,-2-3 24 0,0 1 15 15,-2 4 11-15,1-4 17 0,-1 5 40 0,-1-6-11 0,-5 10-11 16,-1-6-8-16,5 3-8 0,-5 2-9 0,0 2-8 16,-5-1-13-16,5 0-23 0,-3 3 7 0,-3-7-11 0,1 4-10 15,-4-2-18-15,-1 5-2 0,1-5-3 0,0 4 0 0,-2-3 5 16,-4 2-5-16,4 1 1 0,-2 2-7 0,1 1 5 15,0 2-3-15,-3-1-2 0,3 3-1 0,-2 2-1 0,-1 2-6 16,2 2 1-16,-2 0 8 0,0 6 1 0,0-1-3 16,0 2-2-16,0 3-2 0,3 0 3 0,-3 1 5 0,3 2-1 15,3-3-1-15,-2 1-4 0,4 1 0 0,0-2-3 16,1 0 9-16,4 1 2 0,0-1-5 0,2 0-1 0,2-1-1 16,0 0 3-16,4 0 1 0,1 0 5 0,2 3-5 15,2-1-3-15,2-5 8 0,2 4 0 0,1-5 2 0,3-1-5 16,1-3 3-16,3 1 5 0,4-7-2 0,-2 1 1 0,7-4-7 15,-2 0 2-15,7-2-4 0,-1 0 7 0,5-2-6 0,2-4-9 16,-1-3 5-16,4-2 0 0,0-1-4 0,1-6 6 16,-5 0-1-16,-8-4-3 0,-2 1 2 0,-7-2 1 0,-4-2 2 15,-4 1 1-15,-8 1 0 0,-3-4 1 0,-5-1 9 0,1 2-6 16,-2-6 5-16,-5 3-2 0,1-2-2 0,1 0-2 16,-9-1-2-16,-2 1-9 0,-4 2-7 0,0 1 4 0,-6 2-5 15,5 3 2-15,-10 2-2 0,5 2-9 0,1 3-6 0,0 2-21 16,-1 1-12-16,2 3-37 0,4-5-28 0,-5 8-46 15,-1 2-38-15,0 3-68 0,0-5-30 0</inkml:trace>
  <inkml:trace contextRef="#ctx0" brushRef="#br0" timeOffset="127739.38">34695 16993 1348 0,'2'-1'2'0,"2"2"14"0,-4-1 17 15,0 3 7-15,0-3 9 0,1 3 20 0,-1-2 6 16,2 1 12-16,-4 0 4 0,4-2 0 0,-2 1-19 0,2-2 13 16,0 2-4-16,0-4-2 0,-1 0 1 0,1 3 14 15,4-3 9-15,0 3-14 0,1 0 15 0,4 3-8 0,2-2 1 16,5 3-10-16,-1-2-4 0,-1 2-23 0,2-4-15 16,6 3 3-16,-3-3-12 0,5 0-8 0,-1-3-7 0,5 1-6 15,0 0-3-15,10 1-6 0,1 0 4 0,1-1-2 0,-2 0-3 16,5 4-5-16,-3 0 1 0,-3-1-5 0,-2 0 3 0,-4 1 5 15,-1 0-6-15,-8 0-1 0,0-1-1 0,-8-1 1 16,-3 1-4-16,-3 2-10 0,-5-3-28 0,-3-3-10 0,4 3-22 16,-9 0-17-16,7 0-12 0,-5 0-19 0,2 3-21 0,-6-2-10 15,-1 4-4-15,3 1-24 0,-7-1-18 0,9-5 11 16,-9 5-59-16</inkml:trace>
  <inkml:trace contextRef="#ctx0" brushRef="#br0" timeOffset="145527.69">22441 14236 1033 0,'-5'-4'1'16,"1"1"13"-16,-2 2 4 0,4-1 17 0,-16 2-33 0,17-3 38 15,-16 0-40-15,13 1 47 0,-13 1-27 0,17-1 20 0,-16-2-30 16,13 2-5-16,-2-2 34 0,2 4-37 0,3-5 44 0,0 5-42 16,0-3 32-16,-3 1-30 0,6-3 24 0,-6 4-6 0,6-3 5 15,-6 0-1-15,2 0 5 0,-2 0-6 0,3 0 0 16,-5-1-9-16,5 1 4 0,-5-1-6 0,3 2-8 16,-4-2 1-16,5 0-4 0,-4 0-1 0,0-2 0 0,0 6 6 15,1-3-2-15,-3 1 0 0,-1 0 1 0,3 0 3 0,0 1-7 16,1-2 2-16,-4 3 1 0,1-4-9 0,-1 3 3 0,5 1 3 15,-3-2 2-15,1 3-8 0,-2-2 4 0,-1 4-2 16,1-4-4-16,0 4 8 0,-3-2-2 0,0 2-7 0,4-1 7 16,-1 2 2-16,-4 1-3 0,2-2 3 0,5 4-4 0,-4-1-2 15,2 1 1-15,3-3 2 0,-1 4-7 0,-2-1 5 0,4-1-8 16,-1 5 2-16,-3-4 10 0,0 3-5 0,2-1 5 16,-4 1-2-16,-1 1 4 0,3-3-13 0,-1 4 13 0,-1-1-5 15,3 1-5-15,-3 0 5 0,5 2-6 0,-3-1-2 0,1 1 1 16,1 3 10-16,1-2-7 0,0 1 4 0,0 3 0 15,-1-1 4-15,2-1-4 0,0 1 6 0,1 2 5 0,-2-3-12 16,2 0 5-16,-1-1 3 0,2 1-8 0,0 0-5 0,0-1 0 16,2-2 4-16,-2 3-10 0,1-3 19 0,3 0-6 15,0-2-2-15,-4 2 3 0,5-2 1 0,1-1 3 0,0 0-2 16,-3 0-3-16,3-2-7 0,-1 2 1 0,1-1 3 0,1-1 5 16,-1 2 0-16,2-4 3 0,-1 2-1 0,2 1 2 0,0-1-4 15,-3 0 5-15,-1 0-1 0,-1 0-5 0,-1 0 1 16,2-1-4-16,-4 2 0 0,-1-2 0 0,2 1 4 0,5 0-3 15,-4 0-6-15,8-3 3 0,-7 0 8 0,5 3-8 0,-3-6 9 16,9 3 1-16,-6-4 14 0,5 3 0 0,-5-2 7 16,-4 1 0-16,6-2-5 0,-3 1 11 0,6-1-8 15,-6-1-3-15,4 4-11 0,-4-3 2 0,5-2-11 0,3 2 5 16,-1-1-2-16,2 1-3 0,-4 1-2 0,4 0 1 16,-2-2-2-16,-2 1-2 0,2 2 5 0,-1-3-4 0,-1 2 5 15,-1-2-5-15,2 0 5 0,-2 0 1 0,-1-2-2 16,0 1 0-16,1-1 4 0,-1 1-4 0,-1-3-1 15,3 3 5-15,-3 0-1 0,1-3 5 0,1 3 4 0,0-1 6 16,0-2-2-16,0 2-2 0,-3-3 1 0,3-2 1 16,-1 4-3-16,-1-7-1 0,4 5-1 0,-5-6-12 15,0 1 7-15,1 1 7 0,-1 2-3 0,1-3 3 0,-2 0 6 16,-2 1-9-16,0 0 1 0,3 0 11 0,-5 1-6 16,0 1-3-16,0-2 6 0,-1 2-3 0,1-1-2 15,-4-3 10-15,4 2 1 0,-4-3 7 0,0 3-2 0,0 0-1 16,0-3-4-16,-4 1-12 0,4 2 6 0,-4-3-6 15,3 2-2-15,-4-4-10 0,2 4 0 0,1-1 3 16,-2-2-7-16,-1 3 9 0,0 2-5 0,-3-3-8 0,5 3 1 16,-1-2 5-16,-4 4-7 0,2-2-1 0,2 1 9 15,-4-1-2-15,2 0-7 0,0 1-2 0,0 0-9 16,-1 0-22-16,-4-3-4 0,2 4-17 0,0-2-31 16,-1 1-31-16,-2 4-31 0,-5-4-29 0,8 2-35 0,-4 2-11 15,1 0-49-15</inkml:trace>
  <inkml:trace contextRef="#ctx0" brushRef="#br0" timeOffset="148079.08">24909 14275 1165 0,'4'-7'9'0,"-4"2"20"15,0 0-31-15,-4 0 51 0,4 0-23 0,-4 2 5 16,3-5 10-16,-3 6 14 0,2-5 2 0,-2 2-25 0,0-1 44 16,4-1-49-16,-3-1 31 0,0 3-1 0,0-2-1 15,2-1-12-15,-3 2-6 0,0-2 10 0,4 0-2 16,-3 0 0-16,-1-1-9 0,0 3 3 0,0-2-8 0,-1 0-3 15,1 0-2-15,-2-3-1 0,3 5-11 0,-3-3 0 16,1 2 0-16,1-1-8 0,-3-2 2 0,-1 2-6 16,-1-1 4-16,0-1-11 0,2 3 4 0,-4-2-1 15,-1 2-1-15,2-3 5 0,-2 2-6 0,1 2 8 0,1-1-10 16,-4-1 10-16,4 2-5 0,-4 1-4 0,4 2 4 16,-2-1-3-16,1 3 1 0,0 1-1 0,0-2 2 0,0 4-2 15,-4-1 4-15,2 3 1 0,-2 1-5 0,0 1 2 16,1 0 4-16,-5 3 0 0,3 3-5 0,-1 0 5 15,1 3-6-15,-1 1 5 0,1 0 0 0,-1 0-9 0,2-1 8 16,5 0 0-16,-2 4 4 0,1-3-4 0,2 5-1 16,-1-5-2-16,4 3 3 0,-3-1 9 0,4 0-13 0,0 1-1 15,1 1 1-15,0-2 2 0,3-4 6 0,-4 4 1 16,4-3-10-16,1 3 4 0,0-1 1 0,1-2 2 16,2 1 4-16,-1 1-5 0,-1-2-4 0,3 0-2 15,0 2 12-15,-3-3-13 0,5 2 6 0,-3-3-2 0,3 2 1 16,2-4 0-16,-3 0 3 0,5 2 2 0,-1-3-6 15,-2 1 9-15,5 1-2 0,-2-3-1 0,4 2-3 16,-2-1 1-16,1 2 0 0,2-4 7 0,2 3 4 0,-2-3-4 16,3 0 1-16,-2 2 6 0,1-2 5 0,3-1 4 15,0 1-6-15,1-2-1 0,0 1-3 0,2-3 1 0,1 1-1 16,0 0-1-16,-2-2-3 0,0 0-4 0,2-1 4 16,0-2-6-16,-1 0 0 0,-4 0-1 0,0-3 1 15,1 1-7-15,-2-4-3 0,1 1 3 0,-4 0-1 0,3-2 5 16,-3 1-4-16,0 2 9 0,0-5-10 0,-3 1 4 15,2 0 2-15,-4-2-7 0,2-5 6 0,-1 0-6 16,-4 0 5-16,2-6-6 0,-1 0 10 0,-1-2 1 0,1-1 10 16,-4 1 2-16,2 1-4 0,-2-3 2 0,-2-1-4 15,0 2 8-15,-2 2-7 0,-2 0 0 0,0-2-7 16,-2 3 10-16,-2-3-4 0,0 3-3 0,0 1 2 0,-3-1-11 16,0 3 1-16,-4 1-3 0,2 1-15 0,-2-1-12 15,-4 3-24-15,1 4-20 0,-5 0-30 0,1 2-33 16,-4 5-36-16,2 1-48 0,0 1-24 0</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26T09:59:06.461"/>
    </inkml:context>
    <inkml:brush xml:id="br0">
      <inkml:brushProperty name="width" value="0.05292" units="cm"/>
      <inkml:brushProperty name="height" value="0.05292" units="cm"/>
      <inkml:brushProperty name="color" value="#FF0000"/>
    </inkml:brush>
  </inkml:definitions>
  <inkml:trace contextRef="#ctx0" brushRef="#br0">11179 9073 1074 0,'0'0'48'16,"0"0"-26"-16,-11-36 44 0,11 36-41 0,0 0 9 0,0 0 14 16,0 0-6-16,0 0 10 0,0 0-7 0,-18-9-47 15,18 9 40-15,0 0-15 0,0 0-6 0,0 0 7 16,0 0 3-16,0 0-10 0,0 0 14 16,0 0-13-16,0 0 2 0,0 0 4 0,0 0 2 15,0 0 0-15,0 0 3 0,0 0-5 0,0 0-2 0,0 0-4 16,0 0-2-16,0 0 10 0,0 0-16 15,0 0 11-15,0 0-5 16,0 0-9-16,0 0 3 31,-79 66-7-15,22-13-1 0,47-36-1-16,1 1 4 0,1 3-4 15,-1-2 11-15,5-1-14 0,-4 0 2 0,4 1 2 16,4-1-4-16,0 0 4 0,-2-2 0 0,2 3-2 0,0-2-8 0,0-1 6 15,0 3 2-15,-1-1 0 0,1 0-1 0,0 0 5 16,0 1-6-16,0-1 7 0,0-1-8 0,0-2 5 0,0 1 2 16,0 0 2-16,1-1-1 0,-1 0-7 0,0-2 2 15,0 0-4-15,0 3 3 0,0-2 3 0,2-1 0 0,-2-1-2 16,4-1 4-16,-1 1-4 0,5 0 12 0,-1-4-8 16,2 2 2-16,0 0-7 0,-1 0 2 0,2-1-1 0,-2-1 8 0,4 2-5 15,-2-2-6-15,2-1 9 0,3 1 8 0,-4 0 3 16,-1 0-2-16,2 2 0 0,-1-1-11 0,5-1 11 15,-7 0-5-15,6 1 0 0,-3 0-3 0,2 0-1 16,2 0 0-16,-1-2 0 0,3 2 1 0,-5-4-1 0,2 2-2 16,2 1 2-16,2-3-2 0,-3-2-5 0,1 2 5 15,-2-2-10-15,0 2-24 0,1-2-36 0,-3-3-48 16,6-3-40-16</inkml:trace>
  <inkml:trace contextRef="#ctx0" brushRef="#br0" timeOffset="934.49">11432 9237 1886 0,'0'0'12'0,"-2"0"21"0,4-2 19 0,-2 4 20 16,-2-4 1-16,2 4 25 0,0-2 14 0,6 0 4 15,-4 3-9-15,4-3-10 0,-5 0-17 0,1 0-27 0,-2 0 0 16,4-3-25-16,-4 3-14 0,0 0 3 0,3-2-9 16,-1-1-10-16,1 3-2 0,0 0 2 0,0 0 2 15,5-2 5-15,3-1-1 0,-2 1-6 0,6 1 4 0,-3 1-4 16,8 0-2-16,-4 1 8 0,2-1-5 0,-3 7-6 15,0-2 3-15,0 3 0 0,1 0-5 0,-5 4 8 16,1-2 0-16,-2 5 0 0,0-1-1 0,-3 3 5 16,0 2-2-16,-1 4-2 0,-6-1 9 0,2 0-4 0,0 2-2 15,-4-1 2-15,0-2-5 0,-2-1 5 0,2 1-8 16,-1-4 9-16,1 1-5 0,-2-5-4 0,0-1 2 0,4-2-8 16,-3-3 9-16,1-1-9 0,1-3 9 0,-2 1-12 15,3-4 7-15,0 0-1 0,0-3 3 0,0 3 2 16,0-1 5-16,3-2-5 0,-2 2-3 0,-1-3 6 0,2 1-3 15,-2 0 4-15,0-4-4 0,0-2 5 0,0 1-10 16,2-3 7-16,-2-1 5 0,1-1-10 0,3-5 0 16,4 1 0-16,-1-1 2 0,2-4-7 0,0-4-8 0,6 4-4 15,0-7-8-15,3 1 1 0,0 0-3 0,2-2-1 16,-1 0 3-16,4 2 1 0,-3-1 12 0,0 3 10 16,-2 5 1-16,-3 3 2 0,0-2 7 0,-2 6 1 0,-2-2 1 15,-2 6-2-15,-1-4 6 0,-3 4-11 0,-3-3 19 16,2 4 5-16,-4 1-6 0,0 2 4 0,0 1 4 15,0 2-4-15,-4 3-3 0,4-3 2 0,-2 1-6 0,1 1-3 16,-2 1-2-16,2 1 1 0,-1 1-10 0,0-2 8 16,2 3 0-16,-4-2 8 0,4 3-8 0,-3-1-4 0,-1-1 1 15,-4 4 1-15,2 0 4 0,-6 0-6 0,0 5 0 16,-3 0-8-16,0-1-7 0,0-1 17 0,0 3-7 16,0-1-2-16,3 1 0 0,-1 0 8 0,2 0-4 15,-1 4 0-15,3 2 7 0,2-2-9 0,-2 3 6 0,1-1 2 16,3-1 2-16,-3-1-11 0,3 0 2 0,4-3 5 15,-4 2-5-15,2-1-2 0,1 3 1 0,0 0 0 0,2-2-2 16,0 2 5-16,4 1-3 0,-2 0 0 0,4 0 8 16,-2-1-3-16,2 0 0 0,3-1 0 0,-1-1-1 15,2 0-2-15,1 0 5 0,1-3-7 0,-2 0-2 0,5-3 5 16,0-1-5-16,2 0 3 0,-1-2-3 0,3-4 6 16,1-2-2-16,-1 0 1 0,5 0 0 0,-4-6 3 15,7 0 0-15,-6-2 2 0,6-1 3 0,-5-3-9 16,2-2-32-16,-6-1-13 0,0-1-43 0,-5 2-34 0,-2 1-43 15,-4-3-44-15,-3-2-26 0,-4 2-45 0</inkml:trace>
  <inkml:trace contextRef="#ctx0" brushRef="#br0" timeOffset="1198.34">12260 9368 1467 0,'3'2'5'0,"-3"0"7"16,1-4 2-16,-1 5 2 0,0-4 6 0,0 3-5 16,0 0 4-16,0-2-1 0,2 4-6 0,-2-3-3 0,2 4-6 15,0-2-1-15,1 7 3 0,2-2-1 0,-2 4 6 16,4 1 5-16,1 4 4 0,-1 1 1 0,4 2 7 15,-4 1 0-15,5-1-12 0,-6-2 12 0,5 0-15 0,-2 0-2 16,-2-1-1-16,-2-1-11 0,2-2 1 0,-1-2 1 16,0-2 1-16,-1 0-3 0,-1-2 3 0,-1 0-31 15,5-2-33-15,-7-4-29 0,2 0-13 0,-3-4-58 0</inkml:trace>
  <inkml:trace contextRef="#ctx0" brushRef="#br0" timeOffset="1668.09">12604 9297 1450 0,'0'-2'-4'16,"5"4"3"-16,-1 1 0 0,-10-3-4 0,5 2-3 15,-4 1 10-15,5 0-11 0,-3-3 7 0,3 0 0 0,0 0 0 16,0 0-4-16,0 0-2 0,0 0-5 0,0 0-10 16,0 0 10-16,0 0-4 0,3 0 3 0,-3 2-6 15,3-2 5-15,-3 0 8 0,-3 0 10 0,3-2-1 0,0 2 8 16,0 0-6-16,0 0 1 0,0-3 13 0,0 3 13 16,-3-1 7-16,6-1 7 0,-6 2 3 0,3 0 19 0,-6 0 5 15,8 2 6-15,-5-2 8 0,3 0-9 0,0 0-9 16,1 0-1-16,1 1 0 0,5-2-17 0,-1-1 5 15,-4 0-2-15,5 2-19 0,-7-3-4 0,6 1 1 0,-4 2-9 16,2 2-5-16,-4-2-1 0,7 0-14 0,-2 3-4 16,4-3 2-16,1 2 0 0,1 4-5 0,2-4 8 15,-2 4 12-15,0 1-7 0,4 1 9 0,-4 0-12 0,2 1 6 16,-3 3-1-16,0-4-1 0,-2 6 2 0,1-1-14 16,-2 0 4-16,1 2-6 0,-7 3 12 0,-1 0-1 15,0 1-19-15,-3-2-13 0,-7 2-28 0,-6 0-19 0,2 3-33 16,-9-3-27-16,3 0-37 0,-3-5-21 0</inkml:trace>
  <inkml:trace contextRef="#ctx0" brushRef="#br0" timeOffset="2484.64">13046 8861 1824 0,'-2'-2'6'16,"-1"1"4"-16,5 2 4 0,-6 3 8 0,2-1 5 15,0 0-1-15,2-8 5 0,0 5 3 0,2-1-7 16,0 4-8-16,0 0-1 0,0-3-15 0,-2 0-3 0,0 2-2 15,1 3 1-15,1-2-3 0,-2 5 0 0,0-3 9 16,0 6-6-16,0-3 5 0,0 4 0 0,4 1 5 16,-4 1-11-16,4 0 6 0,-3-2 2 0,5 1-13 0,-2 2 2 15,1-3 9-15,2 0-4 0,1-1 2 0,1 4 2 16,4-4-6-16,1-1-1 0,2-1 10 0,2-5 1 16,6-1-2-16,0 2-1 0,4-5-5 0,-2-8 7 0,1 3-4 15,4-11-2-15,-2 6 3 0,-2-3-5 0,1-3-4 16,-4-5 2-16,0 1-1 0,-3 1 0 0,-2 1 7 0,-4 2 2 15,-1 0 1-15,-2 2 21 0,-3 0 12 16,0 0 12-16,-1 2 1 0,-4 1 16 0,-1 2 11 0,-3 1 8 16,4 0-1-16,-4 4-23 0,0-3-6 0,0 3 4 0,-4-1 7 15,2 6-2-15,-2-4-17 0,3 3 4 0,-3-3 0 16,4 6 16-16,-4-3-9 0,4 0-13 0,-2 0-11 16,2 0-14-16,0 0-7 0,0 0-6 0,2 0-4 15,-4 2-10-15,2-1-8 0,0 1 8 0,2-2-4 0,-2 5 5 16,0-4-6-16,0 1 0 0,0 5 0 0,0-1 3 15,0 2 5-15,0 2-7 0,0 3 2 0,4 1-2 16,-4 4 13-16,4-2-1 0,-3 2-5 0,5 4-3 0,-2-5 12 16,-1 4-3-16,-1-3 2 0,4 1 5 0,-3 2-6 15,1-4 1-15,4 2-5 0,-5-6 3 0,4 8-11 0,-2-5 12 16,0 7-7-16,0-1-5 0,-3 6 12 0,2-2-5 16,-1 5 9-16,-1-2-5 0,2 0 6 0,-4 2-11 15,3-7 4-15,2 2 1 0,-4-3-10 0,1 1 8 0,2-3-5 16,-4 0-1-16,0-4 8 0,3-2-3 0,-3 3 3 15,0-4-1-15,0-1-5 0,2-3-3 0,1 0 1 16,-3 0 12-16,1-5-14 0,-1 3 6 0,0-4-3 0,2 1-6 16,-2-2 13-16,0 1-1 0,-2-3-2 0,2 0-3 15,0-1 3-15,-1 0-1 0,1 0 4 0,-3 0 5 16,3 0-15-16,0 0 12 0,-2 0-5 0,2-1 1 16,0 1 2-16,-3 0-7 0,-1-4 3 0,-4 1 3 0,1-1 5 15,-4-2-4-15,-4-2-7 0,-1 3 5 0,-1-2-4 16,-5-4 5-16,0 1-1 0,0 1-7 0,0-1 5 0,0 0-5 15,-1 0 9-15,5-3-8 0,0 3-1 0,-1-3 0 16,4 1 2-16,3-3 0 0,0 1-4 0,3-1-6 16,-2-1 2-16,4 0 0 0,1-3-8 0,3-1 0 0,-1-3-24 15,4 3 1-15,4-3-14 0,-1 1 4 0,4 0-27 16,1-1-9-16,1-1-13 0,4-1-27 0,1 6-6 16,-1 0-24-16,5 6-6 0,0 2-35 0,2-4 5 0,2 2-39 0</inkml:trace>
  <inkml:trace contextRef="#ctx0" brushRef="#br0" timeOffset="2768.48">13892 9013 2332 0,'0'-3'19'0,"-5"-8"8"0,13 9 20 16,-11 2 13-16,0-3 0 0,0 3 5 0,1 0-9 0,2 5 7 16,0-7-19-16,0 9-11 0,0-7-14 0,2 1-15 15,-1-1-2-15,-1 2-4 0,5 1 5 0,-2 2-1 16,1-1-8-16,-2 3 12 0,1 1-11 0,3 5 1 0,-3-2-3 16,4 1 3-16,-1-3 4 0,-3 0-5 0,3 2 6 15,0-1-4-15,0 4 6 0,-3-4-18 0,3 1-23 16,-1 5-37-16,-1-1-22 0,2 0-39 0,-4-6-33 0,2 6-48 15,-1-9-25-15</inkml:trace>
  <inkml:trace contextRef="#ctx0" brushRef="#br0" timeOffset="3152.27">14068 8505 1425 0,'2'3'2'0,"0"-3"0"0,0 5 2 16,-2-2 19-16,2 6 7 0,1-8 3 0,1 2 13 15,-2 1 2-15,7 0 10 0,-9 2-5 0,12 1 0 0,-7 3-21 16,2-2-3-16,0 0 0 0,-1 4-10 0,-1 2 1 15,5-1-6-15,1 2 10 0,-1-1-4 0,2 4 7 16,0 0-1-16,3 3-5 0,2 0-1 0,2 3-10 0,-4 2-6 16,1 0-3-16,-5 4 8 0,2 1-4 0,-4 1-3 15,0 0 0-15,-3 1 2 0,-2 0 5 0,-3-4 6 16,-1 0-4-16,-3 2-9 0,-5-5 2 0,-1 5 0 16,-2-2-12-16,-6-1-35 0,-2-3-32 0,-5 3-46 0,4-4-33 15</inkml:trace>
  <inkml:trace contextRef="#ctx0" brushRef="#br0" timeOffset="4485.55">5941 3619 1493 0,'0'0'12'0,"-4"0"3"0,4 1 12 0,-4 2-3 15,4 0 7-15,-3-1 2 0,6-2 3 0,-3 3-4 16,0-3-4-16,0 3-6 0,0-1-12 0,0 1 2 0,0-3 2 15,0 1-10-15,0 1-4 0,0 0 2 0,0 1-10 0,0-1 4 16,-3 1-2-16,3 2 8 0,0 1-9 16,0 4 13-16,-2 0-6 0,-2 4 3 0,2 1 3 0,-1-1 0 15,-3 5 0-15,0-2-8 0,3 1 1 0,-1 0-2 16,1-1 4-16,-1 0 2 0,2 2-9 0,0-3 4 0,2 2-1 16,-4 0 10-16,4-1-4 0,0 0-1 0,0 2 3 15,0-3-4-15,4 0 6 0,-2 1 0 0,2-3-5 0,-2 2 0 16,1 1 8-16,4-4-7 0,-1 1 4 0,0 1 2 15,2-1-3-15,-2 0-4 0,2-2 12 0,3 3-3 0,0-2-6 16,1 1 5-16,0-1-2 0,1 0-1 0,2-3 5 16,3 3-1-16,0-2-4 0,1-1-1 0,-2-2 6 15,3 0 1-15,-4-1-2 0,-1-1 1 0,4-4-8 0,-8 2-27 16,5 6-39-16,-1-6-52 0,2-8-26 0</inkml:trace>
  <inkml:trace contextRef="#ctx0" brushRef="#br0" timeOffset="5252.13">6169 3887 1631 0,'0'-2'0'15,"5"-2"8"-15,-5 5 11 0,-3-1 6 0,3 3 8 0,0-3 6 16,0-6 13-16,0 6 2 0,4-6 11 0,2 5 0 16,-1-6-13-16,8 3-4 0,1-3-6 0,-1 6-7 15,4-4-4-15,4 3 1 0,-3 0-5 0,6 2-7 0,-3 2 6 16,-3 0 1-16,-2 3-1 0,3 0-1 0,-5 3-1 15,1 1-9-15,-2 1-4 0,2 1-7 0,-4 2 1 16,1-1-5-16,-2 2 7 0,-2 2-2 0,-1 0-11 0,1 1 4 16,-1-1 0-16,-4-2 8 0,-3 3-7 0,2-4 5 15,1 3-5-15,-2-5 1 0,-1 0 4 0,0-1 5 16,-1 0-9-16,1-4-4 0,0-2-1 0,-3 0-2 0,3-2-5 16,0-2 2-16,3-2 5 0,-3 0-2 0,1 0 9 15,1 2 2-15,2-4 1 0,-1 0 1 0,-3-3-11 16,0-1 0-16,3-2-12 0,-3-6-9 0,3 1-2 15,-3-4-7-15,5-1 4 0,-5-5-6 0,10 2 13 0,-5-1-3 16,2 1 10-16,2 2 3 0,3 0 3 0,-3 0 4 16,2 2 1-16,-4 1 4 0,5 2-4 0,-3 1 6 0,0 0-2 15,-2 1 5-15,1 1-6 0,-1 0 6 0,-2 3 1 0,1-1-3 16,-2 3 5-16,-1-2-5 0,2 0 10 16,-2 4 4-16,-1-1 8 0,2 4 0 0,-4-2 11 0,1 4 1 15,-1-1-3-15,2 2 3 0,-4 0-7 0,2 3-4 16,0-3-5-16,0 0-1 0,0 2-16 0,-4 1 4 15,3-1-1-15,-4-2-3 0,0 5-3 0,2-5 4 16,-7 5-4-16,1 1-4 0,-3 2 6 0,-1 2 2 0,-2-1-5 16,0 3 4-16,-2 1-1 0,1 1-6 0,1 3 1 15,0-1 4-15,1 1 7 0,2 0-11 0,0 2 3 0,0-4 1 16,3 4 1-16,2-1-3 0,1 1 5 0,1-2-6 16,1 1-3-16,2-1 7 0,2 1 5 0,0-3-4 15,0 1-8-15,2 0 4 0,2-2 13 0,1 1-5 0,1-2-10 16,3 1 1-16,0-2 1 0,3 1 6 0,0-3-1 15,3 1 6-15,1 0-17 0,3-1 8 0,1 0 3 16,1-2-4-16,3-1-1 0,3-2 0 0,1 1 13 0,0-4-8 16,1 0 3-16,-2-2 2 0,2 0 5 0,-2-3 8 15,-3 2-6-15,-2-3-1 0,-3 1-19 0,-5-2 0 16,-4 2-22-16,-2 0-43 0,-5 1-42 0,-6-3-53 0,3 2-42 16,-6-7-31-16</inkml:trace>
  <inkml:trace contextRef="#ctx0" brushRef="#br0" timeOffset="5686.15">7089 4079 1850 0,'-8'0'15'0,"4"-5"7"0,4 5 14 0,0 0 5 16,0-3 21-16,0-3 12 0,7 4 4 0,-4 0 2 15,3 1 1-15,0 1 0 0,0 0-14 0,1 0 1 0,-2 0-14 16,1 0-6-16,2-3-10 0,-1 3-1 0,2-3-12 16,4 2-11-16,0-2 4 0,2 1-14 0,1 0-1 15,3 0-8-15,-1 2 5 0,-1 2 1 0,-1 0-10 0,-2 2 4 16,-2 0-5-16,-2 1 2 0,-1 0-1 0,-4 3-5 0,2 0-5 15,-1-1 5-15,-4 4 7 0,2 1 1 16,-4 2-4-16,-4-1-3 0,2 5-18 0,-7-2 8 0,0 0 1 16,-4 2-14-16,1-2-9 0,-2-1-11 0,1-2 5 15,1 1 1-15,3-4 13 0,-1-2-8 0,2 0 6 0,3 1 1 16,1-5 2-16,2 1 14 0,4-5 0 0,-2 3 6 16,0-3 9-16,4 0 4 0,-1 0-6 0,2-3 12 15,-2 2 15-15,3-1 11 0,1 0 7 0,2-1 10 16,5 0-1-16,-2 0 0 0,4-1 7 0,1 0-8 0,2-2 1 15,-1 2-15-15,3-3-10 0,3-1-6 0,-3 2 3 16,2-1-6-16,2-2-4 0,-1 1 7 0,0-1-14 0,-2 1-28 16,-7 2-33-16,0 4-52 0,-7-6-76 0,-1 3-57 15</inkml:trace>
  <inkml:trace contextRef="#ctx0" brushRef="#br0" timeOffset="6152.89">7675 4001 1640 0,'-10'0'5'16,"4"0"1"-16,0 0 6 0,3 4 0 0,0-4 7 0,2 0-4 15,-1 0 4-15,-2 1-5 0,4-1-7 0,0 0 2 16,0 3-11-16,0-1-3 0,-2-2-4 0,2 3 0 16,-4-1-12-16,2 3 5 0,-4-2-4 0,2 0-5 0,-1 1 2 15,2 1-5-15,-3-2-13 0,0 2-5 0,6-3 8 16,0-2-4-16,3 2 4 0,-1-4 5 0,-1 2 2 16,1-2 10-16,0 2 18 0,0-3 10 0,1 1 9 0,-3-1 15 15,3 1 5-15,0 0-1 0,0-1 4 0,0-2 4 0,4 0 2 16,-2-3 12-16,1 3 2 0,-3-1-5 15,3 0 4-15,3-2 3 0,-5 3 2 0,6 0-9 16,-5 3-5-16,3-3-18 0,-1 5-4 0,-2-2-11 0,4 4 1 16,-1-2 5-16,2 3 5 0,-5 1 10 0,4 0-2 15,-4 2 4-15,1 2-2 0,2 1 1 0,-3 2-8 16,0 1-8-16,3 1-12 0,-5 1 0 0,5 2-14 0,-1-3 9 16,3 5-5-16,-5-4 0 0,2 3 2 0,-1-1-12 15,-6-1-20-15,-1 1-19 0,-7 0-15 0,1 4-27 16,-2-9-25-16,3 10-27 0,-6-10-19 0,6 2-43 0</inkml:trace>
  <inkml:trace contextRef="#ctx0" brushRef="#br0" timeOffset="7037.38">8033 3620 1596 0,'-10'0'8'0,"5"5"-8"16,-10-2 8-16,11 1-3 0,-1-4 8 0,4 4-7 0,-7-4-2 15,8 4 5-15,0-2-10 0,2 0 10 0,-1-2-9 16,1 3-1-16,-2 2-2 0,3 1 6 0,-2 1-6 15,1 1 2-15,-2 2 1 0,3-1-3 0,-3 6 4 0,4-4 2 16,-4 4-4-16,4-3-1 0,1 0 8 0,1 1-6 16,2 0 3-16,-1-2 3 0,2 1-8 0,0-3 4 0,2 3-5 15,2-4 13-15,1 0-2 0,-1-3 0 0,7 1-2 16,-1-2 7-16,4-2 3 0,1-2-1 0,5-4 7 16,-1 1-9-16,1-4-3 0,1-1-2 0,3-2 7 0,-6-3-13 15,3 2 8-15,-6-5-4 0,2 1 0 0,-4-4-4 16,-1 0 7-16,-3 1 1 0,-2-3 3 0,-1-2 12 15,0 2 4-15,-6-5 11 0,2 5 4 0,-5-4 17 16,6 4 11-16,-8 0 0 0,2 4 4 0,-3 0 3 0,2 4 6 16,-4 4 3-16,2-1-11 0,-3 7-14 0,3-3-10 15,-3 4 0-15,-3 0-14 0,6 2-1 0,-3 0-16 0,0 0-12 16,-3 2 2-16,6 0 2 0,-3-2-8 0,0 4 0 16,0-2-4-16,0-1-11 0,0 0 2 0,0 0 3 15,0 4-4-15,-3-5-6 0,3 3 5 0,0-3 3 0,0 3 1 16,-1 4 8-16,1 1-9 0,1 2-4 0,-1 1 7 15,3 2 6-15,-3 5 0 0,3 0-4 0,-1 1 4 16,1 2-8-16,1-1 6 0,-1 2 3 0,0 1-6 0,0 1 4 16,3 2 0-16,0 0-2 0,-3 1 1 0,5 1 0 15,-2 0 3-15,-1 0-5 0,0 2 11 0,1-1-5 16,0-1-8-16,3 1 3 0,-6-2 0 0,5 1 5 16,-2-2-1-16,-1 1 1 0,3-3-5 0,-3-1-3 0,-1 0 7 15,-1-3 1-15,3 0-3 0,-4-4 3 0,2 1-9 16,-3-4-3-16,-1-2 7 0,2 0 1 0,0-3-3 0,-2-1 4 15,0-3-3-15,2 2-6 0,-2-3 8 0,0-2 12 16,0 3-20-16,2-3 13 0,-2 1-5 0,0-2-3 16,1 2 10-16,-1-2-3 0,-1 0-1 0,2 0 0 0,-1-2 9 15,0 4-7-15,-1-4 3 0,1 2 1 0,0-2-2 16,-2 2 13-16,2 0 8 0,-2 2 1 0,0-2 10 16,0 2 0-16,2-2 6 0,-1 0-9 0,-7-2-3 0,4 2-7 15,-2-5-14-15,-3 0 1 0,-1-2-11 0,-4 3-10 16,2-3 4-16,-3-1 0 0,-1 5 0 0,-4-5 4 15,2 3 1-15,0 0-4 0,0-1-2 0,-4-2 13 0,-1 0-12 16,5 1 11-16,-1-1-4 0,-1-2-9 0,1 4 6 16,5-4-2-16,-2-1 5 0,4 1-12 0,3 0-1 15,3-3-14-15,-1 0-1 0,4-4-20 0,3 5-17 0,0-9 1 16,3 4-20-16,1-5-10 0,5 4-4 0,0-7-10 16,0 10-28-16,5-5 4 0,-4 3-23 0,11 4-48 15,3-3 6-15,-2 1-27 0</inkml:trace>
  <inkml:trace contextRef="#ctx0" brushRef="#br0" timeOffset="7487.01">8936 3836 1985 0,'-3'-4'12'0,"3"-4"8"15,0 6 15-15,-4-3 16 0,2 3 10 0,2-4 0 16,2 3 20-16,2 2 9 0,2 0-7 0,-3-2-7 0,3 3-15 16,1-3-13-16,4-1-16 0,-3 3 5 0,2-1-31 15,2-3-5-15,0 3-1 0,3-1-2 0,0 2-8 16,-2 1 3-16,2 0 5 0,-4 1-12 0,0 2 11 0,0 1-2 15,0 1 1-15,-4 3-2 0,1-2 7 0,-1 4-1 16,-5 1-3-16,4 2 4 0,-3-1 1 0,-3 7-1 16,-3-4-2-16,-3 4 2 0,0 3 3 0,-3-3-5 0,-2 0 2 15,-2-1 5-15,2-1-2 0,2-4-6 0,0-1-4 16,2-3 0-16,1-3-1 0,4-3-12 0,-2 1-7 16,4-4 3-16,0 0-8 0,4-2 12 0,-4 2 3 0,5-2 5 15,1 2 1-15,1-3 10 0,4 2 19 0,-1 1 5 16,2-1 10-16,0-2-9 0,6-1 1 0,0 1-7 15,-3-2-1-15,6 0 9 0,-3-3-15 0,0 0-5 0,3-1 1 16,-1 1 0-16,-1 1 0 0,-3-1 2 0,1 1-4 0,-2-1-7 16,-5-1-36-16,1-1-19 0,-5 5-47 15,-2-1-51-15,-1-4-61 0,-1 0-49 0</inkml:trace>
  <inkml:trace contextRef="#ctx0" brushRef="#br0" timeOffset="7887.38">9171 2946 1613 0,'0'-3'10'0,"2"11"16"0,-2-8-5 0,0 3 12 16,0-3 1-16,-2-1 3 0,-1 2 2 0,3-2-1 15,5 2 2-15,2-4-7 0,1 6 13 0,5-3-4 16,1 8 3-16,2 0-2 0,5 2 4 0,1-2 4 0,1 2-10 16,-5 1-9-16,0-1-6 0,0 5-8 0,1-4-5 15,-4 0 2-15,5 2-4 0,-1 2-8 0,-1 5-4 16,2 7 7-16,-1 0-3 0,2 1-4 0,-6 7 2 0,4 1-2 15,-8 4 6-15,-2 4 4 0,0-3 4 0,-5 2-1 16,-2 2 1-16,-4 1-1 0,-2-3 2 0,1 3 3 0,-6-2-14 16,-3-1 0-16,0 2 2 0,-5-1-2 0,1-3-1 15,-5 1 3-15,-3-5-5 0,6-3-26 0,-1 0-26 16,5 0-41-16,-5-6-30 0,10-2-64 0,1-6-24 16</inkml:trace>
  <inkml:trace contextRef="#ctx0" brushRef="#br0" timeOffset="28010.42">22710 11835 1115 0,'0'0'-5'0,"0"0"36"16,0 0-7-16,0 0 32 15,0 0-40-15,-30 3 43 0,30-3-39 16,0 0 14-16,-18 10-57 15,18-10 53-15,0 0 1 16,0 0 2-16,0 0 6 0,0 0-3 0,0 0 1 16,0 0 4-16,0 0-4 0,0 0-1 0,0 0 1 15,0 0-18-15,0 0-1 0,0 0-5 0,0 0 13 16,0 0 10-16,0 0 7 0,0 0 1 0,0 0-2 0,0 0 9 16,0 0-4-16,23 0 6 0,-23 0-10 0,0 0-17 15,0 0-7-15,0 0 2 0,0 0-1 0,0 0 1 16,0 0 1-16,116 13 1 0,-99-10 4 0,-1-3-2 0,2 2 4 15,0-2-1-15,3-2-2 0,2 2 1 0,-4 0-9 16,5 0 2-16,-1-3-8 0,-3 0 2 0,2 3-5 16,0 0 2-16,-1 0-7 0,0-3-6 0,2 3 3 0,-3 0-4 15,4 0 5-15,0 3 4 0,2-3-6 0,-1 0-4 16,2-3 4-16,-2 3 1 0,3-2 2 0,-2 0-3 16,1 2 2-16,2 0-9 0,-4-1 7 0,2-1 7 0,0 2-9 15,-1 0 4-15,1 0 1 0,-3 0 0 0,-4 0-3 16,3-3 3-16,-3 3-1 0,-4 0-7 0,1 0 6 15,-4 0-2-15,-2 0 1 0,0-2 0 0,-3 4-3 0,-1-2 7 16,1 3-10-16,-7-3 3 0,2 0 6 0,-1 2 0 16,1-2-7-16,-3-2 4 0,1 4 3 0,-1-2-7 0,0 0 11 15,0 0-8-15,0 0-9 0,0-2-17 0,0 2-14 16,3 2-18-16,-6-2-25 0,3 3-25 0,-6-5-39 16,5 9-19-16,1-12-10 0,0 10-40 0</inkml:trace>
  <inkml:trace contextRef="#ctx0" brushRef="#br0" timeOffset="28777.93">23065 11530 1357 0,'0'4'-15'0,"0"-6"38"0,0 4-16 0,0-4 17 15,-3 4 17-15,3-4 7 0,0 7 9 16,0-8 17-16,0 1 19 0,0 2-22 0,0-8 26 15,0 8-16-15,0-2-4 0,4-1 6 0,-4 0 0 0,4 3-14 16,-4 0-3-16,4 0-9 0,-4 0-1 0,1 3 7 16,1-3-2-16,-2 3-7 0,0-1-5 0,0-2 3 15,0 2-5-15,0-2-5 0,0 1-6 0,0-1-9 0,4 3-16 16,-4-3-4-16,0 2 0 0,0-2-6 0,0 0-5 16,0 2 4-16,0 1-3 0,0-3 0 0,-4 0 7 15,4 0-2-15,0 2-6 0,0-1 2 0,0-1 13 0,0 2-13 16,0 1 0-16,4 0-1 0,-4 3-1 0,0 1 3 15,2 1 5-15,0-1-2 0,2 6-5 0,-3 0 5 0,1 2 5 16,0-1 3-16,0 2 0 0,-2 2-3 0,0 3-1 16,3-5 0-16,-3 5 4 0,0-2 1 0,2 1-8 15,-2 1 2-15,-2-2 1 0,2 2 0 0,0-1-9 16,0 1 5-16,0-3 2 0,0 0-3 0,0 2 0 0,0-3 3 16,2-1-13-16,1 0 9 0,-3 2 8 0,1-3-8 15,-1 1-6-15,-1-1 4 0,1-3 9 0,-3 1-7 16,3 0 12-16,0 0-8 0,-2-3-1 0,2-2 3 0,0-3-2 15,0 5-1-15,0-4-6 0,0-1 4 0,0-5-3 16,0 3 1-16,0-3-5 0,0 5 4 0,0-5 5 0,2 0-3 16,-2 0-3-16,3 1 7 0,-3-1-5 0,1 0 3 15,-1 4 3-15,2-4-3 0,-2 0-10 0,2 0 4 16,-2 0 1-16,2 0-16 0,-2 0 0 0,3 0-30 16,-3 0-7-16,5 0-17 0,-4-4-24 0,1 4-27 0,-1 4-26 15,-1-4-35-15,2 3-39 0,1-3 0 0,-2 0-55 16</inkml:trace>
  <inkml:trace contextRef="#ctx0" brushRef="#br0" timeOffset="34346.91">27079 11765 968 0,'0'0'20'0,"0"0"1"0,0 0 2 0,0 0-6 15,0 0 14-15,0 0 12 0,-32 5 19 0,32-5 4 16,0 0-38-16,0 0 3 0,0 0-6 0,0 0-3 15,0 0 50-15,-33 8-45 0,33-8 26 0,0 0-32 0,0 0 21 0,0 0 9 16,0 0-4-16,0 0-8 0,0 0-16 0,0 0-3 16,0 0-4-16,0 0 7 0,0 0-15 15,0 0 20 17,0 0-6-32,0 0 9 0,0 0 8 0,0 0 8 15,0 0-5-15,0 0-6 0,0 0-3 0,0 0-4 16,42 14-1-16,-42-14-10 0,0 0 7 15,0 0-6-15,78 12-13 16,20 1 1-16,-76-11 0 0,-1-4-8 0,2 4 0 0,1-1-6 0,-4-1 4 16,4 3 2-16,0-3 6 0,0 0-8 15,0 2 6-15,-1 1-6 0,-1-3 3 0,-1 0 3 0,2 0-1 16,-5 0-6-16,1 0-2 0,-3 0 8 0,1 0-2 16,-1 0 8-16,-1 2-8 0,0-4 2 0,-3 2-1 15,3 0 5-15,-3 0-3 0,0 0-2 0,2 0-1 16,-4 0-4-16,4 0 9 0,-5 0-1 0,0 0 0 0,2 0-4 15,-2 0 6-15,0 0-4 0,1-3-4 0,-1 1 0 16,-4 2 4-16,1-1-6 0,2 1 1 0,-3 0-1 16,-5 0-19-16,0 0-5 15,0 0-4-15,0 0-25 0,0 0-12 0,0 0-15 16,0 0-15-16,0 0-15 0,0 0-16 0,0 0-1 16,0 0-23-16</inkml:trace>
  <inkml:trace contextRef="#ctx0" brushRef="#br0" timeOffset="35163.58">27246 11524 1132 0,'4'-5'6'0,"-4"2"3"16,1 1 24-16,2 2-35 0,-1-3 56 0,-1-1-26 0,3 8 3 15,-4-4 4-15,0 5 13 0,-4-5 6 0,8 3-17 16,-9-3 43-16,5 0-44 0,-5 3 30 0,8-6 3 0,-3 3 0 15,0 0-11-15,0 0-10 0,0-3 0 0,2 3-3 16,-4 0-11-16,4 0 0 0,-7 0-5 0,5 0 1 0,0 0-5 16,3 0 0-16,-6 0-6 0,6 0 3 15,-3 0 6-15,3 0-1 0,-3-2 15 0,4 2 1 0,-4 0-4 16,0 0 6-16,0 0-3 0,4 0-2 0,-4 0-11 16,0 0-6-16,0 2-12 0,0-2-6 0,0 0-5 15,0 0-6-15,0 0 1 0,0 3-1 0,0-3 5 0,0 0 2 16,0 0-1-16,-4 0-2 0,4 0 4 0,0 0-3 15,0 3 8-15,0-3-8 0,0 2 0 0,0-2-3 16,0 2 1-16,0 2 2 0,0 0 2 0,0 2 4 0,0-6 13 31,0 0 6-31,4 47-9 0,-4-47 14 16,0 0-7-16,0 0-6 16,7 141-10-16,-7-127-3 0,2 1 3 0,-2-2-1 15,0-13 12 16,5 80-14-15,-5-80 16 0,10 73-11-16,4-13-40 31,-14-60 5-31,0 0-16 16,0 0-19-16,0 0-12 0,0 0-23 0,0 0-13 15,0 0-18-15,29 73-8 0,-29-73-19 0,0 0-20 0,0 0 19 16,0 0-44-16</inkml:trace>
  <inkml:trace contextRef="#ctx0" brushRef="#br0" timeOffset="38865.53">25815 13094 1340 0,'0'0'37'15,"0"0"4"-15,0 0 7 0,-21-19 9 0,21 19 11 16,0 0 6-16,0 0 7 0,0 0 2 0,0 0-17 0,0 0-20 15,0 0-4-15,-18-16-8 0,18 16-14 0,0 0-1 16,-20 4-10 0,20-4 7-1,0 0 2-15,-90 59-10 16,90-59 13-16,0 0 1 0,0 0 7 16,0 0 5-16,-98 89-13 0,98-89 7 15,0 0-4-15,0 0-4 0,0 0 4 0,0 0-2 16,0 0 5-16,0 0-7 0,-126 110-6 0,126-110 5 15,0 0-3-15,0 0 8 0,-176 171-10 16,161-151-19-16,-4-2 4 16,0-2-1-16,1-2 5 0,-1 4 2 0,5 0-2 0,1-4-3 15,0-2 3-15,4-2-2 0,0-1-7 0,1-4-10 16,5 2-30-16,-5-4-8 0,4-1-15 0,3-2-24 0,-4 8-13 16,4-7-25-16,-1 6-8 0,2-5-3 0,2-2 33 15,-2 0-52-15,0-3 0 0</inkml:trace>
  <inkml:trace contextRef="#ctx0" brushRef="#br0" timeOffset="39466.1">25158 12991 1290 0,'-3'0'13'0,"6"-2"18"0,-1 4 16 16,-2 1 12-16,2-6 20 0,2 3 12 0,-4 3 9 16,4-3 8-16,-1-3-13 0,-1 3-18 0,-2-5-10 0,1 5-9 15,-1 0-27-15,4 0-8 0,-4 0-8 0,0 0-11 16,0 0 1-16,4 3-2 0,-4-3-7 0,0-3 4 16,2 6 3-16,-2-1 7 0,2 1 32 0,1-1 6 0,1 3 5 15,4 1 8-15,-1 1 2 0,1 2-3 0,-2-1 4 16,4 3-9-16,-1 1-26 0,2-3-9 0,-4 2-5 0,4-1-1 15,-4 5 3-15,4-2-5 0,-7 0 6 0,4 3-5 16,-2-1-9-16,1 1 0 0,2-1 6 0,0 4-5 16,0-3-2-16,5 0-1 0,-4 2-7 0,5 0 6 15,-2-2 4-15,2 2 3 0,-1-3-5 0,-2 2-8 0,1-2 4 16,0 1 4-16,0-2-5 0,-1-2-2 0,1 1 2 16,-2 0-3-16,1 2 2 0,-2-4 11 0,2 3-5 15,-1-1-3-15,-2-1 8 0,1 0-7 0,1 0-1 0,-2-1 3 16,-4-1 0-16,3-4-3 0,-5 3-1 0,5-1 4 15,-3-2-3-15,0 1 4 0,-1-1 0 0,0 0-3 16,2-2 1-16,-1 1 3 0,-3 1-2 0,4-3-3 0,-1 2-1 16,-4-2 0-16,4 3 1 0,2-3-17 0,-4 0-21 15,5 2-24-15,-4-7-26 0,-1 6-24 0,1 1-34 0,0-4-43 16,3 2-40-16,0-1-12 0</inkml:trace>
  <inkml:trace contextRef="#ctx0" brushRef="#br0" timeOffset="60373.38">5482 5483 1041 0,'0'0'18'16,"0"0"13"-16,0 0-13 0,0 0 16 15,0 0-31-15,0 0 35 0,0 0-12 0,0 0-4 16,-12 18-3-16,12-18 13 16,0 0-11-16,0 0 1 15,0 0-24 1,0 0-15 15,-9 17 20-31,9-17 14 16,0 0-17-16,0 0 23 15,0 0-6-15,0 18 3 16,0-18-39-16,9 20 29 31,8 4-9-15,-17-24 16 0,46 58-21-1,-13-11-3 1,-33-47 19 15,0 0-27-15,0 0 34-1,19 16-15 1,-2-3 12 15,3 3-7-15,-20-16-26-1,20 19 8 1,4 6 12 0,3 3 7 15,6 2 0-15,-33-30 7-1,32 30-25 1,14 20-2-1,-16-26 22 17,-4 2 0-17,-1-1-22 17,-1 3 6-17,-24-28 22 16,24 23-8-31,-3-7-17 32,0-6 18-17,0 3-17 17,-21-13 25-17,26 21-15-15,3 8-2 31,19 23-8-15,-48-52 24 0,24 29-16-1,-24-29 15 1,12 29-18-16,4 2 15 31,19 34-35-15,5-10 26 15,5-2-6 0,3-1-10-15,-48-52 34 0,41 47-30-1,-1 3-3 1,5-1 19 15,-14-19 0-15,22 29-20 15,-25-30 3 0,-28-29 25-15,70 65-10-16,-70-65-23 31,74 64 19-31,-8-6-3 16,-2-7 7 15,-22-21-12-15,-42-30 24-1,64 48-20 1,-64-48-15-1,33 30 21 1,38 22 4 0,-35-23-19 15,23 21 28-15,-22-19-24 15,40 21 14 0,-12 0-10-15,-6 1 1 15,-3-1 20-15,-1-2-24 15,-26-20 2-16,-29-30 22 1,37 23-17 0,14 31 1 15,-6 10-18-15,-45-64 31-1,0 0 1 1,52 68-20-16,-10 2 2 15,-4 5-9 17,5-2 9-1,17 3-9-15,-60-76 28-1,64 77-15 1,4-2-14-1,13 1 11 17,-11-7-4-17,-7-2 9 17,2-6-16-1,-65-61 27-16,74 57-13-15,10-1-10 32,-3 0 13-17,-6 2-1 17,-5-9-17-17,-1-1 13 16,-8-1 2-15,-23-21 6 15,-2 4-9 1,-6-3-7-17,-2-5 9 16,-1 7 2 1,-1 0 2-17,-26-29-24 1,28 31 22 0,3-5 2-1,4-3-7 16,7 7 0-15,6 22 5 15,-32-27-4 1,23 24 11-17,15 12-14 16,-54-61 21-15,61 82-11-16,-59-72-20 0,1 0 19 0,1-2-6 16,-4 2 0-16,6-3-6 0,-4 1 6 0,1-2-2 0,1 3-5 15,-1-4 11-15,3 2-7 0,-6 1 3 0,6 0-7 0,-4 0 13 0,7-3-5 16,-5 4-1-16,-1-1 5 0,5-1-7 16,-1-2 3-16,1 5-8 0,-1-5 5 0,1 4-4 0,-1-2 4 15,-1-1 1-15,2 2-5 0,-4 0 8 0,2-3-2 0,0 2 0 16,0 1 8-16,0-3-5 0,0 3 0 0,0-3-3 0,0 1 3 15,3 2-7-15,-3 0 9 0,3-3-2 0,-1 3-12 16,-1-3 9-16,1 2-7 0,-3-1 9 0,4 0-1 0,-3 0 7 16,-1 1-5-16,3-2-1 0,-3 3 8 0,1-1-17 0,-1-2 13 15,1 1-8-15,1 1-1 0,-1-2 0 0,-1 1-2 0,2 0 2 16,-1-1-1-16,0 0 8 0,-1 0-8 0,2 0 4 16,-1 0 2-16,0 0 1 0,-1 0-5 0,-1-1 7 0,2 1-6 15,-1 2-2-15,1-2 6 0,-5-1-4 0,5 0-2 0,-3 1 1 16,3-1 11-16,0 1-13 0,-3 0 4 0,3-2-1 15,-3 2-2-15,3 0 6 0,0-2-5 0,1 2-1 0,-3 0-6 0,1 2 9 16,3-1 3-16,-1-2 4 0,1 3-7 0,-3-2-3 16,2-2 8-16,-1 2-4 0,0-3 1 0,-1 3-2 0,-1-2 0 15,2 2-2-15,-1-3 5 0,-1 1-5 0,-1 2-2 16,1-2 4-16,-2 2-2 0,1-2 1 0,1 0 0 0,-2 2-4 0,1-2 4 16,0 0 1-16,-2 1-2 0,3 0 2 0,0-2 5 15,-3 3-1-15,1-3-4 0,2-1 1 0,-4 4 2 16,5-3-2-16,-2 1 6 0,0 0-6 0,1 1-9 0,-2-1 8 15,1-2 0-15,1 3 3 0,-1-1-5 0,-1-1 3 0,2 1-3 16,0 0 2-16,0 0 4 0,-1 0-6 0,-3-1 0 16,4 1 2-16,-1 0-2 0,-3 2 2 0,5-5 3 0,-4 2-3 15,1-1 1-15,-1 1-4 0,2 0 8 0,-3-2-7 0,3 3 3 16,-3-2-2-16,2 1-3 0,1 0-2 0,-3 3 5 0,1-5 6 16,1 0-8-16,1 4 5 0,-3-2 1 0,4 0-1 15,-4-2-2-15,3 2 9 0,-3 0-10 0,3 1-3 0,-1 0 5 16,-1 0-3-16,1-2 8 0,-2 2-4 0,4 2 2 0,-1-3-5 15,-3 1 2-15,3-1-2 0,-3 1 1 0,2-1 7 0,-1-1-11 16,-1 1 5-16,2 0-2 0,2 2-2 0,-4-2 1 16,3 1 1-16,-3 0 1 0,4-2-9 0,-4 3 5 0,2-4 0 15,0 2 2-15,-2-2 2 0,0 0 2 0,1 2 1 0,-1 0-8 16,3-2 6-16,-3 0 0 0,3 0 0 0,-3 0-1 16,0-2 1-16,3 4-2 0,-3-2 1 0,0 0 6 0,0 2-23 15,0 0-21-15,0-4-36 0,3 0 1 0</inkml:trace>
  <inkml:trace contextRef="#ctx0" brushRef="#br0" timeOffset="76879.85">4012 11757 1434 0,'-4'0'-44'15,"0"-5"41"-15,0 4-20 0,-1-2 45 0,5 3-32 0,-4-3 3 16,2-1 19-16,2 1 11 0,0 0 58 0,-1-2-33 0,-2 0 33 16,6 3-34-16,-3-4 44 0,1 6-4 0,-1-5-9 15,2 5-11-15,-4-5-8 0,6 5-4 0,-4-5-9 0,2 5-9 16,0 0-4-16,-2-1-1 0,0-1-11 0,3 4 0 16,-3-2 1-16,0 0-5 0,0 1-10 0,0-1 1 0,0 0-8 15,0 0 0-15,0 0 3 0,0 0 0 0,0 0-10 16,0 3 2-16,0-1 5 0,-3-2-8 0,3 3 2 0,0-1 4 15,0-2-8-15,0 3 0 0,0 2 9 0,0-2-5 16,3 4 0-16,-3 3 8 0,0-2 3 0,0 3-4 0,0 3 3 16,0 1 3-16,0 4-8 0,0 2 8 0,0-4-3 0,0 6 1 15,4-1-8-15,-4 5 5 0,2-4 1 0,0 3 3 16,2 3-2-16,-4-6 1 0,3 8 0 0,1-9-6 0,-2-1 9 16,-1 3-4-16,1 1-2 0,1-3-3 0,-2 0 4 0,1-1-5 15,1 6 3-15,-3 2 5 0,0 1-3 0,4-3 0 16,-4 2 0-16,2 0 1 0,0-2-6 0,0 1 5 0,0-3-2 15,-1 0 4-15,-1-1-8 0,2 2 1 0,-2-6 3 16,4 3-1-16,-4-2 10 0,0 1-9 0,2-6 3 0,-2 2-4 16,1-2 3-16,-1-1 2 0,2-4 2 0,-2 1-3 15,3-4-5-15,-3 2 2 0,1-4-5 0,-1-3 1 0,0 2 1 16,2-3 4-16,-2 2-7 0,0-3 5 0,0 0-3 16,0 1 9-16,0-2-3 0,0 2-4 0,0-2 2 0,-2 0-8 15,4-2 6-15,-2 0 3 0,0 2-1 0,0-1-5 16,0 0 7-16,0 1 4 0,0 0-8 0,0 0 10 0,0 0-2 15,0 1-5-15,0-1 2 0,0 0-2 0,0 0-9 0,0 0 8 16,0 0 7-16,0-1-4 0,0 1-2 0,0 0 0 16,0 0 2-16,0 0-1 0,0 0 7 0,0 0-9 0,4 0 0 15,-4 0-8-15,0-3 7 0,0 3-1 0,2-1-3 16,-2 1 6-16,1-2-6 0,1 2 8 0,1 0-3 0,0-3 8 16,4 6-3-16,-1-6 1 0,3 3 7 0,2-2 2 15,2 2 1-15,2-3-5 0,3 1 5 0,3-1-5 0,3-2-1 16,0 0 0-16,0-1-12 0,3 0 3 0,1 2-5 0,1-2 3 15,1 1-7-15,0-3 1 0,-2 3 3 0,2 3 0 16,0-3 7-16,-3 2-6 0,-3-1 6 0,4 0-4 0,-4 2 3 16,-1 0 4-16,-2-2-8 0,3 2 1 0,-3-2 0 15,3 1-1-15,-4 1 2 0,0-2 0 0,2 0 3 0,-2-1-3 16,-1 0-7-16,-2 2 5 0,-1-4 3 0,1 2-9 16,-2 0 5-16,1-2 2 0,-1 1-5 0,-3 0 0 0,2 3 9 15,-1-3-2-15,-1 4-3 0,0-6 11 0,0 6-8 16,-3-1-7-16,1 1 9 0,1-1-2 0,-3 1-1 0,-1 2-1 15,2-4-2-15,-3 3-6 0,1-2 7 0,1 3 4 16,-5 0-2-16,3-2-3 0,0 0-2 0,-3 2 0 16,0 0 8-16,0-2-3 0,0 2-3 0,-1 0-3 0,2 0 3 15,-3 0 2-15,1 0 6 0,2 0-4 0,0 0-9 16,-3-2 14-16,3 2-3 0,-2 0 1 0,0 0-9 0,0 2 8 16,-2-2-13-16,2 0 9 0,-2 2 10 0,0 0-9 15,1-2 0-15,-2 2-3 0,2-2 2 0,-2 0-1 0,1 0 6 16,-2 0-3-16,2 3-5 0,0-2 0 0,0-1 6 15,0 0-2-15,0 0-2 0,-2 0-5 0,4 0 2 0,-2 0 5 16,0 0-5-16,0 0 4 0,0 0-9 0,0 0 6 16,0 1 7-16,0 2-4 0,0-3 4 0,0 0-6 0,-2 0 3 15,2 2-1-15,-2 1 4 0,2-3 3 0,-2 0-8 0,2 2 5 16,0 1-3-16,-1-1 1 0,1 4-2 0,0-2 1 16,0 5-2-16,0 2-5 0,1-1 7 0,-1 1-2 15,2 1-6-15,0 2 7 0,-2-1-3 0,2 2 2 16,-2-2 4-16,2 3-2 0,-1-1-1 0,4 2 2 0,-4 0 5 15,2-1-5-15,-1 3 1 0,2-1 2 0,-2 2-7 16,2-1-1-16,-1 0 6 0,2-2-2 0,-4 3-2 0,1-2 1 16,-1-3 0-16,4 3 3 0,-2-3 1 0,1 0 2 15,-2 0-3-15,-1-1 2 0,1-1 0 0,2 1-6 0,1-2 1 16,-2 0-1-16,0-1 5 0,-2 2-4 0,4-2-1 16,1-1-2-16,-3 0 4 0,-2 0-2 0,4-1 3 0,-4-2-3 15,1 1 1-15,2-2 0 0,-2 1 2 0,1-1-1 16,-3-1-6-16,3 0 10 0,-2-2-7 0,-1 3 1 0,2-2-8 15,-1 0 9-15,2 2-1 0,-1-1 4 0,-2-3 0 16,1 2-4-16,-1-1 3 0,2-1-4 0,-2 3 11 0,0-2-5 16,0-3-4-16,4 3-6 0,-4 2 2 0,2-2 9 15,-2-1-4-15,1 4 1 0,-1-3-8 0,2 3 4 16,0-4 0-16,-4 5 6 0,4-2-3 0,-2 2-1 0,2-1-1 16,-2-3 1-16,2 4 7 0,-2-1-7 0,0 2 0 0,1-2 6 15,-1-2-3-15,3 1-7 0,-3-2 5 0,0 0 0 16,0-1-1-16,0 0-1 0,2-2 0 0,-2 0-8 15,0 0 12-15,1 0 3 0,-1 0-6 0,0 0 4 0,2 0-4 16,-2 0 5-16,0 2 1 0,1-4 1 0,-1 4-9 16,0-2 5-16,0 0 6 0,3-2-8 0,-3 2 5 0,2 0 0 15,-1-2-2-15,-1 2-2 0,2 0 6 0,-2-2-4 16,4 1-2-16,-4 1 7 0,0 0-7 0,2-2 7 0,-2 2-3 16,1 0 7-16,5 0 3 0,0-3 1 0,3 1 1 15,0-1-2-15,4-1 1 0,1 0-6 0,4 1 7 0,-2-2-8 16,1 3-3-16,1-6-4 0,0 5 1 0,4-2-4 15,-2 0 2-15,-1-2-1 0,2 2-2 0,3-3 4 0,0 0-4 16,-3-1 0-16,7 4-4 0,-4-3 8 0,2 0 1 16,-2 3-4-16,0-4 4 0,-2 3-5 0,-1 0-1 0,-1 4 4 15,-4-2 0-15,-1 2 1 0,0 0-10 0,-2-1 7 16,-4 3-3-16,2 0 6 0,-3 0-1 0,-1 0-4 16,-1 0 5-16,1 0-2 0,-5 0-3 0,1 0 4 0,3 0 1 15,-3 0 3-15,0-2-7 0,0 2 3 0,3-1-3 0,0-1-3 16,0-1 12-16,2 1-6 0,3-1-4 0,-3-2-2 15,2 2 8-15,-2-2-2 0,5 2-4 0,-4-2 9 16,2 2-2-16,-4-1-4 0,5 1 4 0,-3 0-4 0,0-3-2 16,2 4 6-16,-4-1-3 0,2-1-4 0,0 1 2 15,-3 3 0-15,0-3-7 0,0 3 7 0,-1-2 0 0,-1 2 0 16,-1 0 2-16,1 0-6 0,0 0 2 0,0-3 2 16,-3 3 5-16,1 0-5 0,1 0 0 0,0 0-4 15,-3 0 5-15,3 0-3 0,-1-3 0 0,-2 1 2 0,2 2 3 0,0 0-7 16,-2 0 9-16,0 0-7 0,0 0 0 0,0 2 7 15,0-2-6-15,0 0-2 0,0 0 1 0,0 0 2 16,0 3-3-16,0-3 6 0,0-3-3 0,0 1-1 16,0 2 2-16,3 0 2 0,-6 0-6 0,3 2 2 0,0-2 3 0,0 0 2 15,3 0-10-15,-3 0 5 0,0 0-3 0,0 0 4 16,3 0 5-16,-6-2-3 0,6 2-4 0,-2 0 2 16,-1 0 6-16,0 0-6 0,0 0 6 0,0 0-1 15,-1 2-1-15,-2-2 1 0,3 3-1 0,0-3-7 0,0 0 3 16,-3 0-1-16,3 3 1 0,3-3-3 0,-3 0 0 0,0 2-3 15,0-2 6-15,0 0 3 0,-3 0 5 0,3 3 3 16,0 0-14-16,0 2 4 0,3 2-1 0,0-1 6 16,-2 3-4-16,3 3-7 0,0 1-3 0,-1 0 0 15,1 1 7-15,0 3-2 0,1-1 7 0,-1 2-5 0,0-2-1 16,-1 2 5-16,1 0 2 0,1 3-6 0,-1 0 4 0,0 0 0 16,0-4-14-16,-1 2 7 0,1 1 5 0,-2 0 0 15,-1 1-5-15,1-3 4 0,1-2-5 0,-2 1 1 16,-1 0 9-16,0-2-3 0,0 1-4 0,2 0-6 0,-2 0 12 15,2-1 0-15,-2 0 3 0,0-4-8 0,2-2 4 16,1 1-6-16,2-2 1 0,1-3 5 0,-3 0-10 16,0 3 6-16,3 2-3 0,3 1 5 0,-3 4-2 0,-2 1 0 15,4-2 4-15,-4 6 1 0,5-3 2 0,0 0-3 16,-3 0-6-16,-3-2 5 0,0-2 0 0,0-1 0 16,0-1-5-16,2-1-2 0,-4-1-3 0,-1-1 5 0,2-1 2 15,-2-2 3-15,0-2-2 0,4 0 0 0,-4-1 0 16,-4 1 4-16,4-3-2 0,0-3-1 0,0 3 7 15,0 0-9-15,0 0-3 0,0 0 8 0,0-4 5 0,0 3-9 16,4-2 8-16,-4 3-5 0,0-2-4 0,0 2 5 16,2-2 4-16,-2 1-7 0,-2-1 1 0,2 2 0 15,0 0 8-15,0 2-4 0,0-4 4 0,2 2-1 0,-2-3-2 16,1 3 0-16,2 0-6 0,-1 0 10 0,-1-2-11 16,1 2 2-16,2 0-2 0,-4 0-1 0,0 2 5 15,0-4-2-15,3 2 4 0,-3-3-3 0,0 3-2 0,2 0 6 16,-2 0 6-16,4-3-2 0,5 0-8 0,-3 1 5 0,6-4-2 15,7 4-2-15,1-3 4 0,1-3-3 16,9 1-6-16,-2 2-1 0,4-3 7 0,2 4-5 0,4-3 0 16,-1 0-1-16,-1-1-3 0,3 2 2 0,2 0-1 15,-3 1-3-15,1 1 3 0,-3 1 2 0,-3 0 0 16,0 0-3-16,-2 1 3 0,-1 2 5 0,-3-5-4 0,2 2 9 16,-1 1-11-16,-1-1-1 0,0 2 1 0,-3-3 2 15,2 4 0-15,-6 0-7 0,0-1 8 0,-2 2-6 0,-8-1 1 16,1-1 8-16,-2 2-6 0,-3-1 3 0,0 0-5 0,-3 0 5 15,0 3-7-15,-3-6 4 0,1 6-3 16,-1-2-3-16,-1-1 8 0,-2 0-3 0,3 0 8 0,0 0-8 16,0 0 7-16,-2 1-3 0,1 1-3 0,1-2 3 15,0-2-1-15,0 2 1 0,0 0-1 0,0 0-1 0,1-1-10 16,-1 0-5-16,0-2 2 0,2 2-9 0,-2 2-12 16,4 3-18-16,-4-4-29 0,2 3-27 0,-4-2-26 15,2 4-37-15,2-3-67 0,-2 6-45 0</inkml:trace>
  <inkml:trace contextRef="#ctx0" brushRef="#br0" timeOffset="79634.67">3786 11804 641 0,'-3'0'9'0,"3"-2"1"16,0 2 13-16,-2-4-10 0,2 4 10 0,0-3 12 16,0 1 9-16,-2-3 0 0,4 5-6 0,-2-2-6 0,2 2-3 15,-2-3 18-15,0 3 3 0,0 0-25 0,3-3 5 0,-3 6-9 16,0-3 13-16,0 0-15 0,0 0 26 0,0 0-5 15,0 0-13-15,0 0 12 16,0 0-1-16,0 0-19 0,0 0 1 16,0 0-9-1,0 0-34-15,0 18 21 16,0-18 18 0,3 22 1-1,-3-22 0-15,0 0 2 0,0 0 9 16,0 0-4-16,0 0 8 0,0 0-2 0,0 0-5 0,7 43 4 15,-7-43 0-15,0 0-7 0,0 0 0 0,0 0 1 16,0 0-6-16,0 0 10 0,0 0-9 0,9 79-1 0,-9-79 9 16,0 0-3-16,0 0-7 15,18 222-10-15,-18-198 14 0,2-3-8 16,-2 3-2-16,0 5-5 0,0-1 6 0,3 3-2 0,-2-3-6 16,1-3 3-16,-2-3-5 0,3 3-4 0,1-4 5 15,-4 2-1-15,3-5-10 0,0-1 13 0,-1-1-3 0,-1-3 5 16,1 1-5-16,2-2 4 0,-4 0-9 0,3-4 6 0,2 0 4 15,2 10-5 17,-7-18 17-32,0 0-2 15,0 0 2 1,0 0-18 0,0 0-37-1,0 0-18-15,0 0-30 0,0 0-40 16,0 0-27-16,0 0-53 0</inkml:trace>
  <inkml:trace contextRef="#ctx0" brushRef="#br0" timeOffset="80431.6">4235 13006 895 0,'-3'-2'15'0,"0"-1"11"0,0 2-1 0,-3-5 3 15,6 3 5-15,-4-2 18 0,1 3-32 0,1-1 41 0,-1-2-35 16,2 5 19-16,1 0-15 0,0 3 3 0,-2-6-6 15,2 8-11-15,-2-5 43 0,2 5-32 0,-1-7 22 0,2 4-24 16,-2-2 18-16,1 3-4 0,0-3-1 0,0 0-3 16,0 0-15-16,0 0-8 0,1 2-2 0,1-2-5 0,1 0-1 15,0 0-2-15,0 3 4 0,3-3-8 0,-3 2 11 0,5-4-1 16,-2 2 6-16,4 0 0 0,0 0 0 0,4-3 16 16,-2 3 5-16,4-5 0 0,1 1 0 0,-2-2 0 0,3 3-8 15,0-4 1-15,4 3-4 0,-3-4-10 0,1 1-7 16,1-1 2-16,0 0-9 0,0 1 2 0,0-2 6 0,-3-1-2 15,-3 0 2-15,3 2-6 0,-2-1-1 0,4 0 0 16,-4 3 8-16,1 1-11 0,-5 0-3 0,7 0 0 0,-2 2 7 16,-7-2-5-16,4 2 5 0,-4 1 1 0,-2-1-10 15,1 3 5-15,-3-1 7 0,-1-2-4 0,0 3-5 0,1 3 5 16,-4-2-4-16,2 1 1 0,-3-2 4 0,3 1 0 16,0 1-4-16,-4 0-4 0,3-2 12 0,0 1-6 15,2-1 5-15,-1 2 0 0,-1-2-9 0,-1 0 4 0,0 3-20 16,0-1-16-16,0-1-34 0,-1 2-16 0,3-3-38 0,-4-3 2 15,2 3-25-15,-2 5-29 0</inkml:trace>
  <inkml:trace contextRef="#ctx0" brushRef="#br0" timeOffset="81015.39">4919 12808 807 0,'-4'-7'13'0,"4"4"21"0,-8 0 7 0,5 1 17 15,0-3-26-15,3 4 41 0,-4-1-20 0,4-2 44 0,-6 4-39 16,4-2-18-16,2 3 11 0,-7-4-6 0,7 5 27 15,-5-4-28-15,7 2 27 0,-8-2-30 0,7-1 30 16,-1 3 5-16,0-4-7 0,3 4-8 0,-3-1-3 0,3 2-9 16,-3-3-1-16,2 3-8 0,-2 0-7 0,0 2-14 15,0-2-8-15,0 1-10 0,0-1 4 0,0 3-7 0,0-2-6 16,0 2-3-16,0 1 6 0,0 1-1 0,0 4 5 16,0 2 9-16,0 1-7 0,4 3 7 0,-4 0-2 0,3 3 2 15,-1 2-5-15,2 0-1 0,-2-1 3 0,2-1-11 16,1 2 5-16,-1-1 0 0,-1 0 0 0,3 0-3 0,-4-3 0 15,4 2 9-15,-3 0-11 0,4-3 11 0,-2 2-2 16,2-2 1-16,-4-1-3 0,3-2 3 0,-1 1-2 0,2-3-4 16,-2-4 6-16,-1 1 5 0,-1-1-5 0,0-4-5 15,-1 2-7-15,2-2 10 0,-2 0 3 0,2-1-3 0,-4-1-2 16,0 3-24-16,3-1-14 0,-6 0-19 0,6 5-6 16,-6-5-46-16,6 5-20 0,0-4-2 0,0-1-33 15,-1 2-33-15</inkml:trace>
  <inkml:trace contextRef="#ctx0" brushRef="#br0" timeOffset="81564.39">5292 13538 1017 0,'2'0'17'16,"-4"0"22"-16,4-5-29 0,1 5 44 0,-1 2-16 16,0-4 6-16,1 7 3 0,-3-4 2 0,6 8-18 15,-3-12-10-15,3 4 37 0,-2-3-36 0,4-3 18 0,-1 4-8 16,2-2-1-16,0-2-2 0,6 0 5 0,-4 5-10 15,1-5-6-15,1 2 6 0,2-5 5 0,2 5 12 0,2-4-4 16,1 4-1-16,-1-3-7 0,2 1-2 0,3-4 4 16,0 4-13-16,-1-1-11 0,0 4-8 0,1-4 2 0,2 1 5 15,-2-3 0-15,4 0-3 0,-4 0 0 0,2 0-5 16,-1-1 2-16,2 3 3 0,-6 1-3 0,2-4-1 0,-1 5 2 16,-4-2 4-16,1 6-10 0,-8-2 8 0,2 1-3 15,-4-2-4-15,-1 3 6 0,-1 0-6 0,-4 0 0 16,-1 0 4-16,-2 0 5 0,3 0-11 0,-6 0 4 0,1 1-5 15,2 2-12-15,-3-3-6 0,-1 2-7 0,4 2-15 0,0 1-19 16,-2-4-2-16,2 5-7 0,0-1-28 0,0-10 2 16,0 10-18-16,0-2-30 0</inkml:trace>
  <inkml:trace contextRef="#ctx0" brushRef="#br0" timeOffset="82098.81">6006 13618 1357 0,'0'0'-26'0,"0"0"68"16,0 0-5 0,-19-25 12-16,19 25 13 0,0 0 36 0,0 0-9 0,0 0 13 15,0 0-9-15,0 0-15 0,0 0-5 0,-8-34-13 16,8 34-7-16,0 0-10 0,0 0-17 0,0 0 7 15,-3-15-14-15,3 15-30 32,9 60 32-1,-9-60 0-31,0 0-5 16,0 0 5-16,30 248-12 0,-27-216-6 0,-1-3 0 15,4 2 4-15,-2-2-6 0,-1 0 5 0,0-3 0 16,2 0-3-16,-2-3-2 0,1-2-2 0,-1 0 2 0,0-5 1 15,2-3 1-15,-1-1-5 0,-1-3 3 0,3-1-3 16,-3 0 2-16,3-4 9 0,-3-3-11 0,2 6-20 16,-4-7-8-16,3 3-18 0,-4-3-25 0,2 2-29 0,-2-4-38 15,-2-1-45-15,4 1-23 0,1-3-32 0</inkml:trace>
  <inkml:trace contextRef="#ctx0" brushRef="#br0" timeOffset="82715.44">6407 14265 1206 0,'2'-7'29'0,"1"7"-31"0,-3-2 41 0,-3 1-33 0,9-4 31 16,-6 0-27-16,0-3 13 0,0 7 21 0,4-6-27 16,-1 4 37-16,-10-2-46 0,11 2 32 0,-8-1-27 15,11 1 28-15,-7 1-12 0,5-2-22 0,-4 4 6 0,1 0-5 16,1-3 2-16,-3 3 3 0,4 0-9 0,-2 0 4 16,2 0-2-16,1 0 4 0,2 0-10 0,5 0 5 0,-1 0 5 15,4-2-1-15,0 2 7 0,1 0 12 0,4 0 5 16,-1-3 4-16,2 1 11 0,6-3-4 0,0 0 5 15,3-4 3-15,3-1-3 0,3-3-15 0,4 0-3 16,-2 0-5-16,5-4-7 0,-4 2-6 0,3 0-4 0,-3 4-8 16,-5-1 2-16,-2 1 3 0,-4 3-4 0,-4 0 1 15,-3 2-5-15,0 2 7 0,1 1-1 0,-3 0 0 16,1 1 2-16,-2 2-5 0,-1 0-3 0,1 2-2 0,-3-2 4 16,0 1-2-16,-6 3-4 0,0-1 1 0,-2 2-9 15,-1-2 6-15,-4-1-3 0,2 2-1 0,-2 0-3 16,1 1-1-16,0-2-3 0,-2 2-7 0,-1-2 1 0,2 2-9 15,-1-4-3-15,-1 6-16 0,3-4-5 0,-3 0-8 16,0-1-17-16,3-2 4 0,-3 3-20 0,2-6 16 16,-1 3-1-16,2-5 0 0,-3 5-26 0,0-2-30 0</inkml:trace>
  <inkml:trace contextRef="#ctx0" brushRef="#br0" timeOffset="96620.53">16467 6749 1091 0,'-28'13'7'0,"28"-13"13"16,0 0 4-16,0 0-8 0,0 0 13 16,0 0-15-16,0 0 12 0,0 0-50 15,0 0 54-15,0 0-11 0,-6 17-27 16,6-17 28-16,0 0-2 0,0 0 1 0,0 0-3 15,13 21 3-15,-13-21 52 16,0 0-43-16,0 0 34 0,0 0-34 0,0 0 33 0,0 0-27 16,52 30 19-16,-52-30-14 0,0 0-9 0,0 0 1 15,0 0 2-15,0 0 1 0,0 0 11 0,0 0-14 16,219 76 9-16,-191-71-7 0,1-2-2 0,1-2-7 0,3 1-3 16,-2 1 3-16,2-1-16 0,3-2 10 0,0 0-18 15,1 1 8-15,-2 1-8 0,-1-2 7 0,2 0-4 16,-3 0-2-16,-3 0 3 0,3 0-3 0,-3 0 3 0,-4 0 2 15,0 0-2-15,3 0-1 0,2 0 2 0,2-2-8 16,6 1 6-16,0-2-4 0,6 1 4 0,4-1-8 16,4 0 7-16,-1-1-2 0,0 0 0 0,-4 0 4 0,4 0-2 15,-2-1-4-15,0 0 5 0,-4 0-2 0,-2 1-2 16,0 0 2-16,-2 0-2 0,0 1 1 0,2 0-2 16,-6 1 5-16,-1-1-8 0,-2 3 3 0,0-1-1 15,-2-1 2-15,-2 2 1 0,-1 0-1 0,2 0-3 0,-5 0 6 16,-1 2 6-16,2-2-12 0,-3 0 3 0,-1 1 2 0,-2-1-7 15,2 1 9-15,-3 1 8 0,0 0-15 0,0 1 0 16,-3 0 12-16,3-1-3 0,-3 0-5 0,0-1 8 16,1 4-9-16,0-5-5 0,-3 5 9 0,5-4-7 15,-3 0 1-15,-2 0 2 0,1 3 1 0,-4-2 6 0,1-1-1 16,2 2-8-16,-1-1 6 0,2 1 3 0,-4-1-5 16,8-1 1-16,-3 2-3 0,9-1-6 0,-2 0-1 0,1 0 8 15,-4 0-2-15,4 0-2 0,-4 0 3 0,4 1-1 16,-4 0 2-16,4-3-2 0,-4 5 1 0,2-4 3 15,2 3-6-15,-4-1 6 0,2-2-1 0,-2 0-1 16,2 2-1-16,-1-2 2 0,-2 0 0 0,0-1-2 0,1 1 4 16,-2 1 1-16,2-2-7 0,-4 2-1 0,5 0-3 15,-1-2 9-15,0 1-5 0,1 0 3 0,-2-1 1 0,6 2-10 16,-6-2 7-16,1 2 6 0,1-2 3 0,-1 2-11 16,-1-1 2-16,0 1-1 0,1-2-4 0,1 2 13 15,-2 0-1-15,2 1-4 0,-1 0 1 0,0-1-1 16,2 0 3-16,0 1 0 0,-4 0-1 0,6 2-6 0,-2-3-2 15,0 1 7-15,0-1-3 0,-2 2 5 0,0 0 0 16,5-2-4-16,-3 1 2 0,0 1 1 0,0-2-4 0,-5 2 1 16,5-1 2-16,0 1-5 0,-6-2 3 0,6 2 0 15,-3 0 4-15,0-1 4 0,-3 2-2 0,0-2-6 16,0 2 2-16,-3-3-1 0,0 1-1 0,-6 0 1 0,1-1-1 16,-1-2-3-16,0 3 5 0,0-1-2 0,0 0 3 15,3 1-1-15,-1-2 5 0,5 0-5 0,1 0-4 16,-1 1-2-16,3 1 3 0,-1-2-5 0,2 1 1 0,-1-2 6 15,1 0-7-15,1 3 5 0,-1-2-1 0,0 3 0 16,3-3-1-16,-7 1 9 0,4-1-4 0,-1 3-4 16,-4-4 1-16,-1 0 1 0,-1 5-5 0,0-5 11 0,-2 0-6 15,-4 2-4-15,3-2 0 0,-5 0 5 0,1 0 0 16,-4 3-24-16,-2-3-16 0,1 5-39 0,-2-2-34 0,1-1-32 16,1-2-17-16</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26T10:01:13.477"/>
    </inkml:context>
    <inkml:brush xml:id="br0">
      <inkml:brushProperty name="width" value="0.05292" units="cm"/>
      <inkml:brushProperty name="height" value="0.05292" units="cm"/>
      <inkml:brushProperty name="color" value="#FF0000"/>
    </inkml:brush>
  </inkml:definitions>
  <inkml:trace contextRef="#ctx0" brushRef="#br0">14098 8791 1025 0,'3'0'18'0,"-6"-1"5"0,6 1 8 0,-3 3-30 16,0-3 39-16,2 5-20 0,-4-2 46 0,2 2-30 0,0-5-23 15,0 5 10-15,-3-5 0 0,3 2 36 0,0-2-29 16,-4-2 21-16,4 2-46 0,0 0 28 0,0 0 4 0,0 0-11 0,4 0 0 15,-4-2-4-15,0 2-9 0,0 0-2 0,0 0-3 16,3-1 8-16,-3 2 5 0,0-2 11 0,2 2 10 16,-2-4 5-16,4 3 3 0,1-3 3 0,3 3 4 0,-6-2-9 15,3 4 1-15,2-4-15 0,1 4-14 0,-4-2-8 0,-1 3-1 16,-3-3-5-16,6 2 0 0,-3-1 10 0,0 1-10 0,3 0 2 16,2-2 2-16,-1 4-4 0,13-3-7 0,-11 0 6 15,0 4 1-15,1-3-6 0,9 0 3 0,-9-1-6 0,0 2 3 16,3-3 4-16,-2 0 1 0,2 4 2 0,1-4-5 0,-2 0 0 15,1-2 1-15,0 2 12 0,1 0-11 0,0-2 0 16,-2 2 4-16,3-3 0 0,0 3 2 0,-2-1 2 0,-1 2-2 16,3-2-3-16,-3-1 4 0,3 2 4 0,-3 0-4 0,1 0 4 15,2 0-3-15,-1-5 0 0,1 3 2 0,0 4-4 0,-2-4 3 16,0 1 0-16,2 0 0 0,-1 2-7 0,1-1 4 16,0 0-1-16,-6-1 0 0,6 0-3 0,-1-4-5 15,-1 5-1-15,-1 0 1 0,3-3 4 0,-4 1-5 0,2-1 6 16,3 1-8-16,-1-1 6 0,-1 3-1 0,1 0-2 15,2 0 4-15,-4 0-8 0,2-2 6 0,-3 1-8 16,3 1 12-16,0-2-5 0,0 2 3 0,-2-3-4 0,-1 4-5 16,3-2 6-16,0 1 0 0,0 0 1 0,0-2-10 15,0 2 9-15,-1-1-7 0,1 1 9 0,-2-2-3 0,4 2-2 16,-3-1-6-16,1 1 10 0,0 1 2 0,-1-2-8 16,5 2 9-16,-1-1-14 0,1 0 15 0,-3 0-9 15,3 0 11-15,-1 0-13 0,0 0 1 0,0 2-5 0,-4-2 8 16,2 0 2-16,-2 0-6 0,1 3 8 0,-1-3-8 15,-1 1 7-15,-2 1 1 0,0 0 5 0,4-1-12 16,-3 1 6-16,-2 1 2 0,1-1 0 0,2 1-2 0,-4-1-4 16,2-1 2-16,4 1-2 0,-3-2 8 0,-2 0 1 15,5 0-5-15,-4 2-9 0,2 1 7 0,0-2 5 16,-2-1-7-16,0 1 2 0,0 2-2 0,0 0-5 0,2-1 5 16,-2-2-3-16,-2 0 2 0,3 3 4 0,-5 0 3 15,6-1-3-15,-4 0-3 0,2 0 12 0,-2 0-10 16,-3 2 10-16,5-1-3 0,-4-2-2 0,-1 1-1 0,2-2-5 15,1 3 3-15,-2 0-10 0,8-3 8 0,-4 3-1 16,5-1-5-16,1 0-4 0,5-1 2 0,-5 1 6 0,-1 1-4 16,2-3 1-16,-4 2 5 0,0-2 2 0,0 3-8 15,-2-3 6-15,3 2 4 0,-2 1-2 0,-2-3 0 16,2 0 4-16,-1 5-9 0,-3-5 0 0,3 0 10 0,0 1-7 16,-1 1-8-16,-1-2 10 0,-1 0 0 0,0 0-9 15,3 1 2-15,-1-1 5 0,-1 0-7 0,2 0 8 16,-3 0 4-16,4-1-18 0,-2 1 12 0,2 1 1 15,0-2 2-15,2 1-1 0,-1 0 1 0,1 0-5 0,0-2-4 16,0 2 14-16,2 0-8 0,-2-1 0 0,-2 1 1 16,2 0-3-16,0 0 3 0,0 1-3 0,-2-1 4 15,1 2-2-15,0-4 4 0,-1 2-7 0,-1 0 3 0,3 0-2 16,-6-3 4-16,3 0-3 0,0 3 7 0,0-2-5 16,-2 1-5-16,2-1 5 0,0-1-5 0,0 1 5 0,0 2-8 15,3-3 13-15,-4 0-9 0,4 1 0 0,-2-1 3 16,-1 1 1-16,0 2 3 0,1-3-3 0,0 0 4 15,-2 2-9-15,3 1 4 0,0-1 1 0,-1 1 1 0,2-1 2 16,-3 1-2-16,1-3-1 0,-2 3-4 0,2 0 2 16,0 0-1-16,-3 0-3 0,-1 0-1 0,1-2 6 15,-1 2 0-15,0 0 0 0,2-2 5 0,-2 0-1 16,0 2-1-16,0-2-2 0,0 0 3 0,-2 2-8 0,2-2 2 16,-1 2 3-16,1 0 0 0,-2 0 3 0,2 0-3 0,1 0 2 15,-1 0-3-15,1 0 2 0,0 0-2 16,0 0 0-16,1 2-4 0,-2 0 2 0,4 0-1 0,-4 0 2 15,6-2 4-15,-4 0-3 0,-2 2 6 0,0-2-1 16,3 2 0-16,-2-2-4 0,-2 0 7 0,-1 0-1 0,2 0-5 16,0 0 1-16,-1-2-7 0,-1 2-1 0,1 0 8 15,-1-2-2-15,2 2 3 0,-3 0-9 0,3 0 6 16,-3 0 2-16,3 0-1 0,-1 2 4 0,-3-4-9 0,4 4 6 16,1-2-13-16,-3-2 18 0,0 2-2 0,1 0-12 15,3 0 14-15,-4-2-11 0,2 4 4 0,0-4 2 16,1 2 9-16,-1 0-10 0,2-2-3 0,-2 2 12 0,0-2-4 15,-2 2 4-15,-1-2-4 0,2 2 4 0,-7 0-15 16,4 0 6-16,-1 0 2 0,-4 0-5 0,3 0-11 0,-3-3-6 16,2 3 1-16,-1-1-16 0,4 1-10 0,-2 0-15 15,-5 0-10-15,5 1-27 0,-1 4-23 0,4 3-35 16,-5-8-29-16,2-2 7 0,-6 2-34 0</inkml:trace>
  <inkml:trace contextRef="#ctx0" brushRef="#br0" timeOffset="3467.9">21572 8725 1206 0,'0'0'22'15,"6"-22"-40"-15,-6 22 49 0,0 0 15 16,0 0-14-16,0 0-6 0,0 0 33 16,0 0-41-16,0 0 41 0,0 0-5 15,0 0-3-15,0 0 2 0,0 0-7 0,-4-15-8 0,4 15-18 16,0 0 8-16,0 0 0 0,0 0 1 0,0 0-13 0,0 0 0 16,0 0-12-16,0 0-23 31,0 0 5-16,0 0 39 1,0 0-1-16,0 0-5 0,0 0-1 0,37 10 8 16,-37-10 1-16,65 21 9 0,-49-18-10 15,1 0 6-15,-1 3-5 0,6-4-3 0,-1 5-4 0,3-4-2 0,-2 3-8 16,0-1-8-16,0-2 2 0,2 1-5 0,2-2 8 16,-1 3-10-16,2-1 9 0,-2-2 3 0,3 2-10 0,-2-1 10 15,1 0-8-15,-3 1 3 0,119 19-11 31,12 0 13 1,-155-23 12-17,175 8-3 1,4-12 1 0,-16-8-10 15,-30-1-12-16,-9-2 8 17,86-11 2-17,-191 22 4-15,-2 0-5 0,1 3 4 16,-2-4-5-16,5 1 0 0,-4 1 1 0,1 1-1 0,1-1 3 16,-3 0-5-16,1 0 8 0,-2-1-6 0,-3 4-4 15,5-3 2-15,-1 0 4 0,-1 1 4 0,0 1-8 0,-2-1 1 16,0-1-3-16,1 2-2 0,1-1 2 0,-7 2 8 0,-1 0-6 15,1 0-10-15,7 0 3 0,-8-3 9 0,4 3-4 0,-4 0 0 16,10 0 1-16,-2 0-1 0,4-2-2 0,-4 2 5 16,0 0 0-16,3 0-5 0,5 0-7 0,-9 0 15 0,6 0-2 15,-7 0-2-15,2 0-2 0,5-2 0 0,-7 2 7 0,4-1-6 16,2 1 6-16,-4 0-6 0,1-2 1 0,3 2-4 16,-5-1 1-16,3 1 3 0,-2 0-7 0,0 0 7 0,1 0 3 15,-1 0-8-15,-1 1 5 0,4-1-4 0,-3 2 6 0,-2-2 1 16,2 1 1-16,0-1-5 0,-1 0-2 0,-1 0 7 0,2 2-4 15,-1-2 3-15,1 0-6 0,-1 2-1 0,0 1-2 16,5-3 6-16,-4 2-2 0,8-1 2 0,-5 0-1 0,7 1-3 16,-6 0 7-16,9-1 1 0,-4-1 1 0,0 2-10 15,1-1 6-15,1-1-1 0,-4 2 1 0,4 0-1 16,-4-4-4-16,0 4 4 0,-3-1-2 0,0 1 7 16,-1-2-1-16,0 2-7 0,-2-1 3 0,4 1 3 0,-4 1 0 15,2-1-4-15,5-2 2 0,-5 0 2 0,2 0 0 16,3 0 1-16,-4 0-6 0,2 0 6 0,-1 0-5 0,-1 0 2 15,-1 0 3-15,0 1-6 0,0-1 0 0,0 2 0 16,-2-2 7-16,1 3-5 0,0-1 6 0,-1-1-2 16,1-1-6-16,-1 1 5 0,1 2-3 0,-4-3-1 15,3 2 0-15,-1 1 0 0,0-1 1 0,-3-2 1 0,3 1 3 16,-4 2-2-16,1-3 1 0,-5 2 8 0,5-2-7 16,-1 0-4-16,-1 2 2 0,-1 0-5 0,5-1 3 0,-4-1-6 15,5 3 6-15,3-1-7 0,-3-2 5 0,2 1 1 16,-1 1-9-16,3-2 11 0,-4 1-6 0,2-1 7 15,-1 2-8-15,1-2 0 0,1 3 6 0,-2-1-1 0,2-4 6 16,2 4-10-16,-4-2 4 0,2 1-2 0,1-1-1 16,-5 2 5-16,1-2-7 0,2 0 5 0,-2 0-5 15,1 0 2-15,-1 0 2 0,2 0-1 0,2 0 6 0,-3 0-5 16,1 5 1-16,-1-5-2 0,1 3 3 0,-2-1-2 16,1 1 0-16,-1-3 1 0,-3 6 0 0,3-4-2 0,-2 3-8 15,2-3 1-15,-2-2-5 0,0 3 1 0,0 0-2 16,0-1-3-16,-2 2-1 0,0-2 0 0,0 2-6 15,2 0-4-15,-4-1-11 0,3 4-5 0,-5-2-6 16,2 3-6-16,0-2-17 0,-1 2-9 0,-1-3-2 0,1-4 15 16,1 3-43-16,-2-3 10 0,0 3-20 0</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26T10:02:09.079"/>
    </inkml:context>
    <inkml:brush xml:id="br0">
      <inkml:brushProperty name="width" value="0.05292" units="cm"/>
      <inkml:brushProperty name="height" value="0.05292" units="cm"/>
      <inkml:brushProperty name="color" value="#FF0000"/>
    </inkml:brush>
  </inkml:definitions>
  <inkml:trace contextRef="#ctx0" brushRef="#br0">25875 3124 1223 0,'-1'-3'21'0,"2"-2"-40"0,-2 2 56 0,2 1-39 0,-5 2 43 15,4-2-28-15,-11 1 1 0,11-1 7 0,-4 0-19 0,2 1 53 16,-4 1-49-16,5 0 54 0,-4 0-46 0,5 3 30 0,5-3-5 15,-10 2-2-15,10-1 0 0,-5 3-10 0,0-3-14 16,0 1-13-16,0-2-1 0,0 0 0 0,0 3-2 0,0-1-2 16,0-1-5-16,0 1-5 0,0-2 8 0,0 2-4 0,-5 1 2 15,5-3-1-15,0 5 9 0,0 2 1 0,0 1 2 16,-1 1-5-16,-1 6 0 0,-2 1 6 0,1 2 3 0,-2 3-1 0,2 0-5 16,-3-1-6-16,2 2 6 0,-2-1 6 0,-2 2-1 15,7-1-6-15,-7-1-2 0,7 2-5 0,-5-1 9 0,1 3 1 16,2-3-4-16,-1-1 3 0,1 0-1 0,0 4 7 15,-2-5-4-15,2 2 4 0,-1-3-5 0,2 2 3 0,1 2-2 0,-4-2-6 16,2-1 0-16,2 1-3 0,-2 0 5 0,0-3 5 16,0 3-10-16,2-2 6 0,-3-1 1 0,0 0 4 0,1 1 0 15,-1-3 1-15,0 2-6 0,0-2 5 0,1-1 0 16,-3 1-10-16,5-3 4 0,-3-2-3 0,4 2 3 0,-2 0 1 16,-2-2-2-16,3 1 1 0,-2-1 1 0,2 0 4 0,1-1-1 15,0-3 0-15,-4 2-2 0,8-1-2 0,-4 0 5 16,-4-1-3-16,4 1 2 0,0 0-4 0,0 0 1 0,0-3 1 15,0 2-5-15,-4 1 10 0,4-3-8 0,0 3 0 0,0-2 3 16,0-1-1-16,0 3 0 0,-1 0 0 0,1-3 2 0,0 3-10 16,-2-1 14-16,2 0-5 0,-2 1 0 0,2-1-2 15,-2-2-4-15,2 0 8 0,0 5 0 0,-2-4 0 0,2-2-2 16,0 4-3-16,0-2 1 0,0 1 5 0,0-3-1 0,0 1-3 16,0-3-2-16,0 4-1 0,0-1-2 0,0-2 5 0,2 2 0 15,-4-3-3-15,4 3 3 0,0-2 1 0,-2 0 4 16,0 1-2-16,0-3 0 0,0 1 3 0,-2-1-4 0,2 3 2 15,0-1-4-15,0-1-3 0,0 0-3 0,0 2 5 0,0 0-4 16,-2-2 1-16,4 2-1 0,-2-3 0 0,0 2 10 16,-2-1-4-16,2 1 2 0,0-1-4 0,0-2 3 0,0 3-1 15,-1-1-5-15,2 1 3 0,-2-1-2 0,1-1 4 0,0 1-2 16,0 1 7-16,0 1-6 0,0-3 0 0,0 2 3 0,0-1 4 16,0 1-5-16,0 1 0 0,0-1-1 0,0-2-6 15,1-1 10-15,-1 0-8 0,2 2 5 0,0 1-2 0,0-2-3 16,0 1 3-16,-1-2-3 0,-1 2 5 0,4 0-3 0,-4-1 6 15,4 4-6-15,-3-3-1 0,3-1 12 0,0 1-12 0,-2 1 5 16,3-3 1-16,1 5 1 0,1-4-1 0,1 1 11 16,-1-2-14-16,4 2-8 0,1 1 12 0,-2-1 6 0,4 1 0 15,1-1 0-15,-2-2-2 0,7 3-6 0,-2-1 18 0,1-1-1 16,1 1-2-16,2-1-5 0,-1 1-3 0,6 0-5 16,-2-1 3-16,1 1-5 0,2-2-5 0,1 2 2 0,-1-2 1 15,-1 2-3-15,3-2 3 0,-3 0-2 0,2 2-2 0,-6 0 7 16,6-1-1-16,-5 1-9 0,0-1 4 0,1 3 3 0,-2-1-5 15,1 2 5-15,-1-2 0 0,1 0 2 0,0-1 1 16,0 4 3-16,0-4-8 0,0 2 3 0,2 1 4 0,-2-1-1 16,1-2-3-16,1 1-3 0,2 2 0 0,-2-4 5 0,4 4 8 15,-5-2-7-15,1-1-3 0,3 0 5 0,-3 1-1 0,1 0-4 16,-6-3 0-16,6 3-2 0,-3-3-7 0,3 0 7 16,-3 0-1-16,5 0-6 0,-5 0 7 0,9 2-5 0,0 0 5 15,-1-2 0-15,1 1 3 0,-2 1-5 0,1-2 2 0,-1 2 3 16,2 1-4-16,-1-3 10 0,-3 1-11 0,1-1 3 15,-1 0-2-15,1 2 4 0,0-2-4 0,-1 0-6 0,0 4 6 16,-1-4 0-16,1 2 1 0,4 1-1 0,-5-2 0 0,2 1 0 16,0-1 3-16,0-1 3 0,0-1-1 0,2 2-5 0,-4 1 5 15,1-2-5-15,0 0 2 0,1 0 2 0,0 3-2 16,-1-3 1-16,-4 3-8 0,5-3 17 0,-2 0-11 0,0 0 4 16,-3 0-3-16,-1 0 0 0,3 0 2 0,-6 0-2 0,1 0 2 15,1 2-10-15,-1-2 6 0,0 0 0 0,-3 1 1 16,3-1 2-16,-2 0-1 0,0 0 1 0,4 0-7 0,-1 0 4 0,1 0 0 15,0 0 0-15,-8 0 0 0,2 3-10 0,0-1 6 16,5-2-6-16,-7 0 9 0,7 0-4 0,-7 0 3 0,6 2 1 16,1 1-5-16,2 0 9 0,-1-1-12 0,2 3 10 15,1 1-2-15,-6-4 1 0,4 6-1 0,-2-2-4 0,-1-4 5 16,1 3-3-16,-1 0 6 0,-1-2 2 0,2 1-10 0,-3 0 3 16,4 4 3-16,-1-5-10 0,2 2 6 0,-2 2 2 15,2-6 1-15,1 6-3 0,2-1 2 0,-1 2 6 0,3-3-9 16,1 1 13-16,1-2-11 0,-1-1-2 0,1 7 5 0,1-2-4 15,0-3 11-15,-2 0-12 0,2 3 9 0,0-4-8 0,0 4 6 16,-2-1 0-16,4-5-2 0,-7 4-6 0,2-4 10 0,-3 4-2 16,0-4-9-16,-3 3 10 0,-3-2 3 0,0 2-6 15,1-2 3-15,-2 1 2 0,1-1-13 0,-2 3 1 0,2-4 14 16,3 4-9-16,2-4 5 0,-2 1 2 0,1-2-8 0,3 4 14 16,1-3-8-16,-1 0 3 0,1-1-8 0,-8 4 5 15,3-3-12-15,-2 1 4 0,1 2 3 0,-1-3-9 0,0 1 4 16,-2 0 4-16,2 1 0 0,2-1-5 0,0 2 2 0,0-4 0 15,-1 1 2-15,-4 2-1 0,2 0 2 0,2 0-4 0,-5 0 2 16,4-1 7-16,-4 0 2 0,0-1-7 0,1 3 3 0,4-2-4 16,-7 2 1-16,2 0 2 0,1 0-3 0,0-2-4 15,2 0 1-15,0 1 5 0,3-2-8 0,0 2 7 0,3-3-2 16,1 3-1-16,3-4 1 0,-1 6 4 0,-1-4-3 16,1 1-4-16,0 0 9 0,-2 2 0 0,2-2-2 0,2 2 2 15,-4-2 2-15,1-1-8 0,0 3 5 0,1-1 10 0,-3-2-12 16,3 4 2-16,-3-5 0 0,0 2-3 0,-1 1-3 0,-2 0 1 15,1-2 1-15,-3 1 0 0,1 0 0 0,-2-1 1 16,2 1-1-16,0 0 7 0,1 1-4 0,0-1 4 0,5-3-9 16,-5 5-2-16,3-2 5 0,-1 2-2 0,-4-1 3 0,4-1-6 15,-4 2 8-15,4-1-6 0,-6 1 8 0,1 0 0 16,-5 0-2-16,-1 1 2 0,2-3 2 0,-3 4-4 0,3-3-3 16,-2 0 8-16,1 1-16 0,1 0 6 0,5-2 3 0,0 1-1 15,0 0-9-15,0-4 8 0,-4 3-4 0,5-2-1 0,-5 0 16 0,1 0-11 16,-1-1-5-16,0 2 0 0,1-2 8 0,0 4-4 15,-5-4 6-15,5 3-5 0,-1-3-3 0,-2 2 7 16,2-1-1-16,-2 0-1 0,1 1-1 0,-2 0 5 0,3-1-9 16,-3 2 5-16,3-3 2 0,0 0-2 0,1 2 0 0,1 0 5 15,1-2-4-15,-2 0-3 0,4 1 4 0,-3 1 3 0,3-2-4 16,-4 0 2-16,4 1 0 0,-1-1-5 0,1-1 2 0,-2 4 6 16,3-5-4-16,1 4 3 0,4-2 0 0,-4 2 0 0,2 1-7 15,0-2 1-15,-3 3 10 0,3-4-13 0,-3 4 4 0,1-3 1 16,-4 2-3-16,3-1 4 0,0 1 9 0,0 0 3 15,3-1-12-15,-3 1 3 0,0 2 4 0,0 0-6 0,1-1 7 16,-1 1-5-16,0-3-6 0,2 3 4 0,-4-2 4 0,4-2 2 16,-1 0-2-16,2 3-4 0,0 0 0 0,-1-4 4 0,2 3 7 15,-6-2-11-15,1-1-5 0,-5 1 0 0,1 2 8 0,-4-3-3 16,3 0 2-16,-3 0-10 0,3 0 2 0,-2 0 3 0,6 4 3 16,-2-4 5-16,4 0-15 0,-1 1 10 0,-2-1-5 0,1 3 5 15,1-3-5-15,-1 0 7 0,-4 0-3 0,5 0-6 0,-1 1 5 16,-1-1 3-16,0 0 1 0,0 0-2 0,3 0 3 0,0 0-5 15,-3 0 4-15,6 0-1 0,-3 0 2 0,0-1-7 16,0 1 8-16,1-3-7 0,-3 2 7 0,4-3-5 0,-5 4-2 16,-1-4 3-16,2 0 3 0,-1 1 1 0,-2 1-6 0,-1-1 4 15,2 1-5-15,-2-1 1 0,0 1 3 0,-2-1 0 0,5 1-7 16,0-1 3-16,-1 1 1 0,-2 1 1 0,4-1 0 0,-1 1-4 16,-1 0 5-16,0-2-3 0,-2 3 5 0,2-1-9 0,-2 1 6 15,-3 1 0-15,3 2-5 0,0-3 7 0,3 0-4 0,-2 1 3 16,0-1 1-16,5 1 1 0,-1-1-5 0,1 2-3 0,-5-1 2 15,5-2-1-15,-1 2 3 0,-4-1-2 0,5 2-2 0,-1-2 1 0,-1-2-2 16,0 1 8-16,1 1-6 0,-3-2 2 0,2 2-1 16,0-1 0-16,-4 0-2 0,1-2 4 0,1 144 1 0,0-141-194 15</inkml:trace>
  <inkml:trace contextRef="#ctx0" brushRef="#br0" timeOffset="3816.37">34559 5011 1265 0,'0'0'-24'0,"0"0"43"15,-6 33-25-15,6-33 46 0,0 0-12 0,0 0-5 0,0 0 17 16,0 0 31-16,0 0-39 0,9 26 37 0,-9-26-36 16,0 0 29-16,0 0 9 0,0 0-5 0,0 0-14 0,0 0-9 0,0 0-1 15,67 18-12-15,-67-18-5 0,121 22-3 0,-93-22-12 16,-2 0-1-16,3-3-1 0,-3 2 2 0,6 1-7 0,-7-2 2 16,3 0-4-16,1 1-4 0,4 1 6 0,0 0-6 0,-3 0-1 15,8 0-3-15,-7 0 4 0,8-1-2 0,-6 1 1 0,3-2 9 16,-4 0-8-16,1 1 9 0,1-5 4 0,-6 5 5 15,4-1-5-15,-7-3 4 0,4 3 0 0,-4-3-8 0,2 1 3 16,-6 0-2-16,6 0-8 0,-6 0 0 0,6 0 3 0,-6-1-4 16,1 3 3-16,1-3-2 0,-4 2 0 0,2 0 2 0,0 0-2 15,-3-1 0-15,2 3 3 0,-1 0 2 0,-3-3-8 16,1 1 4-16,-1 2 0 0,2-1-3 0,2 0 1 0,-2 1 2 16,-3-1-1-16,3 1 0 0,-3-1 1 0,-5 0-3 0,8 2 3 15,-6 0 1-15,0 0-3 0,2 0-1 0,-3 0-1 0,2 0-2 16,0 2 5-16,2-2 3 0,0 2-2 0,0-1-4 15,3 1 6-15,0 1-2 0,-3 0 1 0,0 0 3 0,3 1-7 16,-3-2 2-16,-2 0-3 0,-2 1 8 0,-1 1-3 16,2-3-1-16,-3 1 3 0,4-1-6 0,-5 1 10 0,-1-2-7 15,2 2 7-15,0-2-8 0,0-2 6 0,-3 2-3 0,5-2 2 16,-4 1 2-16,2-2-4 0,1-1-1 0,-3 1 1 0,5-1 4 16,-3-2-7-16,3 2 5 0,1-1-8 0,1 0 3 15,-2-2-2-15,0 1 7 0,0 3-8 0,-6-2 2 0,3 0 2 16,-8 2 1-16,4-1 3 0,-5 3-3 0,1-2-1 0,-1 1 0 15,0 1 4-15,0 1-4 0,0-4 4 0,4 2-3 0,-4 1 6 16,4 0 7-16,0-3 15 0,-1 1 8 0,0 2 6 0,5-3 5 16,-4-1 3-16,-1 0 0 0,1 0-10 0,0-1 0 0,2-1-10 0,-1-2-14 15,-1 0-8-15,3 0 0 0,0 1-8 0,1-5 4 16,-1 1 5-16,1-1-10 0,1 0 0 0,-2-1 0 0,2-1 3 16,-1 1-5-16,-1-3 5 0,1 3-6 0,2-6 6 0,0 1 2 0,0-2-7 15,-1 0 11-15,0 1-8 0,1-2 7 0,-1 1-10 16,3 2 1-16,-4 1-9 0,2 0 7 0,-2 2 6 0,1-2-6 15,0 3 3-15,-2-1-6 0,2 0 5 0,1-3 2 0,-2 2 5 16,-2 2-6-16,2-5-2 0,-1 2-3 0,-1 4 6 0,1-2-5 16,-1-1 7-16,-2 2-3 0,1-1 0 0,0 4 0 0,-1-3 2 15,-2 2 4-15,4 0-8 0,-3 2-1 0,1-1 8 0,0 1-5 16,-3 0-1-16,5-1 2 0,-2 1-5 0,-2 1 3 0,-1 1 3 16,4-1 5-16,-4 0-9 0,1 0 4 0,0-1 0 0,2 1-4 15,-3 1 2-15,4-1-6 0,-5 0 8 0,3 0-8 0,-2-1 2 16,1 2 1-16,1 0-2 0,-2 0 4 0,1-1 0 0,-1 0 4 15,-1 0-5-15,0 1 3 0,5 1-7 0,-5-1 5 0,0 1-2 0,0 0 6 16,0 2-4-16,0-4 1 0,1 4-5 0,-1-2 5 16,0 1 3-16,0 1 1 0,0 1 3 0,2 0-8 0,-4-2 0 15,2 3 2-15,0 0-1 0,0-1 1 0,2 2 0 0,-2-2-2 0,0 1-4 16,3-1-1-16,-2 2 11 0,1-2-3 0,-2 0 3 16,0 1-1-16,-2-1-2 0,2 1-5 0,0 1 5 0,0 1 5 15,-1-3-10-15,1 3 0 0,-3-1 1 0,1-2-2 0,1 1-1 16,1-1 10-16,-5-2-6 0,2 2-1 0,-3-1-4 15,2 1 6-15,-1-5-1 0,0 2-2 0,0 2 4 0,-3-2-9 16,-2-4 5-16,4 3-1 0,-4-1 10 0,1 2-8 0,0-2 2 16,-1 2 0-16,0-2-4 0,-3 1 5 0,2 0 0 0,-1 0 0 0,0 1-9 15,-3-4 5-15,2 4-2 0,-4-2-1 0,2 1 5 16,-3-2 1-16,2 2-6 0,-3 1 1 0,0-5 5 0,0 3-6 16,-2-2 4-16,0 3 1 0,1 0-6 0,0-4-2 0,-8 1 3 15,-1 0-5-15,-3-1 1 0,-2 3 2 0,-5 0-2 0,2-1-2 16,-7-2 0-16,-1 3-1 0,-1-1 5 0,4-1 1 0,-5 3-8 15,4-4 2-15,-4 2-2 0,3-1 1 0,-4 1 5 16,1-2 4-16,2 2-12 0,-1 1 11 0,1-3 2 0,-1 3 2 16,4 0 2-16,0-1 2 0,-1 0-3 0,5 0 0 0,-4 1 9 15,3-3-5-15,1 0 5 0,4 0-8 0,-2 0 3 0,1-1 0 16,2-1 3-16,0 3-2 0,1-2-4 0,1-1 3 16,-2 4 2-16,3-4 2 0,3 1-5 0,-2 3-1 0,1-2 4 15,-1 3-2-15,2 2 7 0,7 0-9 0,0 0-1 0,-3-1-4 16,4 2 2-16,0-3 1 0,-5 5-5 0,1-8 4 15,1 5-8-15,-5-7 5 0,-6 5-6 0,1 3 8 0,-2-3 6 16,1 0-5-16,2 0-2 0,-2 2 4 0,0 0 0 16,0-3-1-16,0 3 2 0,0-2 0 0,1 0-4 0,-3 2 3 15,2-3-1-15,0 4-6 0,-3-5 2 0,3 5 0 16,-3-1 6-16,2 1-2 0,1-1-3 0,0 1 2 0,0 1-2 16,3-1 6-16,-3 1-3 0,1 0-1 0,3-2-3 0,0 5 4 15,1-2 0-15,-2-2 0 0,6 3 5 0,-3 0-11 16,3 0 3-16,-2 0 7 0,4 2 0 0,-4-2-5 0,2 0-1 0,0-1 3 15,0 1 0-15,-1 0 7 0,0-2-5 0,-1 3-4 16,1-2 5-16,2 3 6 0,-1-3-6 0,0 2-1 16,-1 0-1-16,-2 0-1 0,2 1 5 0,5 1 1 0,-3-1-5 15,3-1-6-15,2 3 4 0,0-1 6 0,-2-1-11 16,5 2 7-16,-3 0-1 0,2-2-4 0,-7 2-8 16,2 2 10-16,-4-2 1 0,0 0-12 0,1 0 8 0,-4 0-1 15,0-2 2-15,-1 2-3 0,1 2 5 0,-3-2-4 16,1 0 3-16,0 0 2 0,-2 2 5 0,-2-2-4 0,1 0-5 15,0 1 2-15,2 1-1 0,-2-2 2 0,0 3 1 0,0-2 2 16,3-1-9-16,0 2 7 0,3-1 2 0,-1-1-1 16,-2 0 3-16,3 2-3 0,0-2-3 0,-3 0 2 15,2 3 4-15,-1-3-8 0,-3 2 0 0,2-2 5 0,1 3-2 0,-3-3 1 16,-1 3 3-16,0-3-4 0,-1 0 0 0,-2 2 5 16,-1 1-1-16,-4-1 2 0,2-1-3 0,5 1-5 15,-4 3 10-15,2-4-4 0,3 3-2 0,2-2 0 16,3 0 4-16,4-1-3 0,0 2-2 0,1-2 3 15,2 0-8-15,-1-1 1 0,-2 3 12 0,0-3-9 0,-4 0-1 16,-6 2-2-16,1 0 6 0,0-2 3 0,4 2-8 16,-9-2 10-16,5 0-14 0,0 0 9 0,0 0 0 0,-2 0-4 15,0 0 3-15,0 0-6 0,-2 2 7 0,1 0-8 16,-1-1 12-16,1 2-12 0,0-3 5 0,-3 3 6 16,2-3-10-16,-1 1 7 0,2 0-1 0,0-1 1 0,0 3-9 15,3-3 14-15,-2 0-9 0,2 2 2 0,0 1 4 16,-1-3-3-16,-1 2-5 0,2-1 0 0,0 1 5 15,-4 0 0-15,4-1-1 0,-5 1 2 0,2-2-9 0,-1 0 7 16,1 5 4-16,-3-4-5 0,0 1 2 0,6 0-10 16,3 1 4-16,-6-1-4 0,6 1 4 0,-9-1-13 15,-1-1 7-15,-2 4 8 0,-2-4-16 0,-8 1 10 0,-6-2-2 16,-1 2-3-16,-4 0 7 0,-1-2 2 0,1 0-6 16,-4-2-4-16,2 0 12 0,1 2-5 0,1 0 2 15,0 0 3-15,3 0 3 0,5 0-2 0,-3 0 2 0,7 0 2 0,-2 0 0 16,6-2 5-16,-1 1-6 0,2 1 2 15,2-3-6-15,-1 3 5 0,1 3-2 0,4-3 4 0,1 0 4 16,2 1-9-16,5 1 2 0,5-2 4 0,-1 0-1 16,1 4-2-16,3-4-4 0,-5 4-2 0,10-1-5 15,-9-1 6-15,2 1 4 0,-4 2-7 0,5-5 2 0,1 3 2 16,1-1 3-16,4 1 0 0,-5-1-1 0,3-1 1 16,-1 1-3-16,3 1 2 0,1-1 0 0,-2 0 6 15,-3 2-5-15,2-2-3 0,2 1 0 0,1-2-6 0,-1 1 6 16,0 2 3-16,4-2 0 0,-3-1-7 0,0 2 6 15,3-2-5-15,0 3 3 0,-3-4 8 0,3 0-6 16,-3 3 0-16,3-3-1 0,-4 2 1 0,1 1 2 16,0 0-9-16,0-1 14 0,-1 1-6 0,1-1 3 0,-2 1-9 15,-1 0 6-15,0 1 0 0,-1-1-4 0,-2-1 17 16,0 4-15-16,-3-4-1 0,-1 6-1 0,1-6 7 0,-2-1-7 16,1 7 3-16,-2-5 6 0,0 0-6 0,-1-3 4 15,3 5-2-15,-5-3-2 0,3 1 3 0,1 0 4 16,-3-3-4-16,-1 2-2 0,6-2 0 0,-4 3 2 0,-1-3 5 15,2 2-4-15,1-4-1 0,0 7 4 0,2-5 0 16,8 1-5-16,-2 1 4 0,3-2-11 0,1 2 7 16,2-2 4-16,-1 2-4 0,-1-2-11 0,1 0 5 0,-7 0-2 15,-1 0 1-15,0 1 9 0,-7 0-11 0,5-1 1 16,-2 3 3-16,3-2 3 0,-4 0 0 0,2-1-1 16,2 2 1-16,-1-2 2 0,0 2 4 0,0 0-10 0,0-1 5 15,2 0 4-15,0 1-4 0,-1 2 5 0,3-3-7 16,-1-1-1-16,-1 1-4 0,4-1 6 0,-4 0-5 0,0 0 3 15,2-1 4-15,0 1-9 0,-5-1 7 0,2-1 0 16,-1 0 4-16,1 2-2 0,-4-3 4 0,2 3-3 16,-4-1-3-16,1 1 8 0,3 0-4 0,-5-2-2 0,4 0-2 15,3 2 11-15,1 0-7 0,-2 0-2 0,2 0-1 16,0 0-6-16,3 0-4 0,2 0-10 0,-4 5-8 16,3-4-11-16,1 5-12 0,1-8-17 0,2 6 2 15,4-3-16-15,1-2 26 0,6 2-53 0,-4-3 11 0,1 2-14 16,5 2-29-16</inkml:trace>
  <inkml:trace contextRef="#ctx0" brushRef="#br0" timeOffset="5451.52">25817 3310 1132 0,'-9'-6'12'0,"0"1"-10"0,4 3 32 0,1-4-40 15,-10 3 52-15,7-1-24 0,-11 2 6 0,9 1 6 16,-9-2-8-16,11 2 28 0,-10-3-28 0,10 4 41 0,-6-6-47 15,6 1 28-15,3 0-3 0,-5-2-9 0,4-1 0 0,-7 2-15 16,9-2-4-16,-6 1 2 0,1 0 1 0,-5-2-9 16,6-1 0-16,-4 1 0 0,-2-1-1 0,-2 0 1 0,0-2-3 0,-2-1 5 15,1-2-9-15,-4 2 9 0,4-2-4 0,-8 3 5 16,3-1-2-16,-1 3-6 0,-1 0 3 0,4 2-6 0,-1 3 5 16,2-1-7-16,-6-1 5 0,5-1-10 0,-10 2-2 15,7-1 5-15,-4-3-8 0,-3 2 7 0,-3-3-3 0,2 4 1 16,-3 1-7-16,5-3 11 0,-4 0 0 0,1 2 1 0,1 1 0 15,0-2-2-15,0 0-2 0,-2 0-1 0,3 1 7 0,-4 1-8 16,-2 0 6-16,2 1-6 0,-3 0 9 0,-1-2-2 16,-2 2-2-16,0 2-1 0,0-2-1 0,-1 2 2 0,-1 1-2 15,3 0 1-15,0-2-1 0,-4 3-2 0,3-1 5 16,1-2 1-16,1 1 1 0,3 2 8 0,-2-3-15 0,1 0 7 16,0 4 0-16,2-2 3 0,0 0-6 0,-2 1 8 0,1-1-6 15,4 0-2-15,-6 2 9 0,1-3-3 0,0 3 1 0,7-5-5 16,0 5 2-16,-1-1-4 0,-5-1 2 0,6 2-7 15,-4-2 4-15,2-1-4 0,-1 0 1 0,-9 1-3 0,-3-1 3 16,5 1 7-16,-6-4-6 0,4 3 5 0,-4-2-1 0,1 3 1 16,1-2 4-16,2 3-8 0,-2-3 7 0,-2 2-6 15,6 0 3-15,-4 1 0 0,3-4-1 0,2 5 1 0,0-3 0 16,3-1 5-16,2 3-7 0,-2-1-3 0,9-1 3 0,-3 1-2 16,0-1 4-16,4 3-4 0,0-1 0 0,0 0 2 15,0 1 4-15,0 0-4 0,0-3 1 0,0 3 0 0,-1 0 1 16,1 0-3-16,-4 0 1 0,0 0 3 0,0 3-2 0,-1-3 7 15,1 1-3-15,-3-1-1 0,2 0-4 0,-5 1 6 0,-1-1-4 16,4 3 3-16,1-3-9 0,5 5 5 0,-7-5 3 16,7 3-2-16,-4 1-1 0,5-1-3 0,-1 0 1 0,3 2-4 15,-7-3 9-15,-1 2-9 0,2 0 0 0,1-2 2 0,-5 4 3 16,2-1-2-16,3 1-4 0,-3-3 5 0,1 2-5 0,1 0 4 16,0 3-3-16,-1-3 3 0,3 0-1 0,-1-3 0 15,1 6 1-15,2-4-3 0,-2 2 5 0,4 1-2 0,1-2 2 16,-1 0-8-16,4 3 4 0,0-3 5 0,-1 2 1 0,2 1-5 15,2-3-1-15,0 1 1 0,1-1 5 0,1 3-1 16,-2-2 3-16,5-1-6 0,-7 3 0 0,4-1 6 0,-2-1-1 0,-2 0-2 16,1 3-3-16,-1-3 5 0,-1 1-8 0,-2 4 8 15,1-3 1-15,-3-1-10 0,4 1 5 0,-3 0 2 0,1-3 2 16,-2 1-5-16,3-2 8 0,1-1-10 0,0 0 0 16,1 0 18-16,2 2-17 0,0-2 3 0,1 2-9 0,-1 5 6 15,2-3-4-15,2-3 7 0,-2 5 5 0,2-1-10 0,0 0 6 16,-1-1-3-16,2 3 4 0,-1-5-4 0,-1 5 3 15,2 0-5-15,-1-2 10 0,-4 1-8 0,3 1-2 0,0 0 4 16,-1-1 5-16,0 0 4 0,0 2-8 0,4 2 5 0,-3-2-19 16,0 4 14-16,1-3 3 0,-2 2-4 0,3 0-3 0,-4 1 1 15,3-1 6-15,-2-2-7 0,2 2 6 0,-3-1-9 16,5 2 8-16,0-5-2 0,2 1 5 0,-4 0 1 0,2 2-3 16,2 0-3-16,-2-3 0 0,1 0 3 0,2 1-3 0,0-1 8 15,3 1-7-15,2-2-3 0,-2 0 0 0,1-1 4 16,2 1 2-16,-1-1 4 0,1-3-4 0,-2 2-4 0,-1-1-5 15,0 1-2-15,0 0-15 0,0-1-9 0,2-1-9 0,-1-1-6 16,-2 1-8-16,-1 0-14 0,4-2 4 0,-2 2-1 0,1 0 6 16,2-3 29-16,0-1-44 0,-1 4 2 0,2 0 0 0</inkml:trace>
  <inkml:trace contextRef="#ctx0" brushRef="#br0" timeOffset="18871.63">3100 1402 1315 0,'-21'-5'-8'0,"12"-1"42"0,-6 1-32 0,9 10 2 16,-16-10 0-16,16 8 17 0,6-5 12 15,-2 4 0-15,2-6 19 0,0 4-33 0,-4-4 32 0,4-1 14 0,0 0 9 16,-2 0-18-16,4 3-1 0,-4-4 9 0,2 6-9 16,-1-8-9-16,4 8 7 0,-3-2-21 0,0 4-5 0,0-2-6 15,0 0-8-15,0 0-9 0,4 0-2 0,-8 3-2 0,4-1-10 16,-2-1 13-16,1-1-7 0,-3 2 4 0,0 6-3 0,0 2-3 15,1 0 2-15,0 3-2 0,-2 1 6 0,-2 5-10 16,4 0-1-16,-5 0 9 0,1-5-1 0,-2 6 4 0,0-4-3 16,-3 8 5-16,1-6-2 0,2 3 5 0,-4 3-1 0,6 4-6 0,-1 1-2 15,2-1-4-15,0-1 6 0,0-1 7 16,2 0-10-16,1 0 4 0,1-1-4 0,-1 1 3 0,3-1 3 16,0 1 4-16,3-2-5 0,-1-1-10 0,1 1 12 0,1-3-3 15,2 2 3-15,0-2-10 0,0 0 10 0,3 0-4 0,3 0 8 16,-3-3-4-16,6 4-6 0,-4-4 1 0,-1 1 4 0,0-2 11 15,1 2-15-15,2-2 6 0,1 2-9 0,1-3 8 0,0 0-6 16,4-1 2-16,2 2 1 0,6-4 0 0,-1 0 4 16,-1 0-16-16,-1-1-22 0,0 2-27 0,-3-6-25 0,4 4-43 15,1-7-17-15,-4 3-54 0</inkml:trace>
  <inkml:trace contextRef="#ctx0" brushRef="#br0" timeOffset="20022.92">3371 1562 728 0,'0'-2'10'0,"0"1"12"16,2 1 14-16,-2-5 14 0,7 5 12 0,-8-2 18 0,5 2-22 16,-4 2 34-16,3-2-29 0,-3 0-3 0,0-5-1 15,0 5 3-15,-3 2-6 0,6-2-14 0,-6-2 32 0,3-1-29 16,-4 6 25-16,5-3-5 0,-1 2-6 0,-1-2-9 0,2-2-1 15,-1 4-6-15,3-4-4 0,-3 2 3 0,5 0-12 16,-7-3 2-16,5 3-7 0,-3 5-5 0,3-5-11 0,-3-5 6 16,0 5-7-16,2 0-2 0,-2 0-3 0,1 0-5 15,-1 0 2-15,0-7 0 0,0 7 14 0,2 5-10 0,-2-5 0 16,0 0-4-16,0 0 2 0,0 0 4 0,0 0-11 16,0 0 11-16,-2 2-20 0,2-2 12 0,-1 0-4 0,2 0 4 15,-4 0 1-15,3 0-2 0,0 0 9 0,0 0-23 31,0 0-1 1,0 0 23-32,0 0 11 15,0 0 0-15,0 0-14 0,0 0 23 16,0 0-7-16,0 0 7 0,0 0-4 16,0 0 7-16,0 0-5 0,0 0-3 0,0 0-2 15,0 0-40 1,29-15 12-16,-29 15-13 0,0 0 5 15,0 0-2-15,58-8 13 0,-58 8-13 16,115 62 13 0,-40 56 14-1,-69-96-6-15,2 6-6 0,-4-2 4 16,-1-4-10-16,0 3 7 0,-2-1-9 0,3-5 5 0,-4 1-8 0,-2-1 4 16,0-2 1-16,1-2-13 0,-2-1 9 15,0-1-2-15,1-2-8 0,-3 0-1 0,0 0-2 0,-1-3-12 16,0-1 0-16,-1 0 16 0,7-7-3 0,0 0 0 0,0 0 7 15,0 0-8-15,-21 11 27 16,21-11-21-16,0 0-1 16,0 0 5-16,0 0-1 0,-11-33 12 15,11 33-23-15,35-186 14 16,-9 94 12-16,-9 60-1 16,-5 1 6-16,3 4 2 0,2-1-2 0,-4 5-1 15,-13 23 20-15,0 0 9 16,0 0-13-16,0 0 6 0,0 0-3 0,0 0 11 15,42-47-5-15,-42 47-1 0,0 0-3 0,0 0-3 0,0 0 2 16,0 0-3-16,0 0-23 0,0 0-15 31,0 0 20-31,-12-6-13 16,4 14 10-16,-2 2-1 0,-4 8 2 0,1-1 3 0,-2 6 2 16,-3-2-1-16,3 2 1 0,-1 1 3 0,-1 2-4 15,4-2 4-15,0-1-2 0,3-2 1 0,3 0 0 0,-1 0-4 16,4-1 1-16,-1 0 1 0,2-5 0 0,3 4-2 15,0-2 0-15,0 4 4 0,0-3-4 0,2 3 5 0,4-1 3 16,-2 1-1-16,2-3-1 0,6 2-2 0,-1 1-3 0,-1-3-2 16,8-2 7-16,-2 1-4 0,4-4-2 0,2 2 1 15,4-5 2-15,0 0 4 0,2-2 8 0,3 0-1 0,-1-3-6 16,3-5-2-16,-4 0 1 0,5-4-4 0,-7 0 4 16,3-1-1-16,-5-5-7 0,-2 2-8 0,-3-2-19 0,-1-4-8 15,-4 4-30-15,-5-6-28 0,4 0-40 0,-7-3-23 16,-2-1-51-16</inkml:trace>
  <inkml:trace contextRef="#ctx0" brushRef="#br0" timeOffset="20505.94">4183 1782 1683 0,'0'-2'-37'0,"1"-4"7"0,4 3-3 0,-2 3 3 16,-1 0 2-16,2-2-1 0,0 0 8 0,-3 1 3 0,4-2 37 16,3 3-2-16,-4 0 8 0,5 0-1 0,-1-1-1 15,1 1-2-15,0 0-8 0,1 0-1 0,-1 4 3 0,0-3-9 16,0 3-5-16,-2-1-6 0,-1 2 2 0,2 1 6 15,-5 1 1-15,4-2-8 0,-1 5 1 0,-1-1 9 0,-5 3-3 16,6 2 4-16,-5 4 5 0,4-2-1 0,-4 3 5 0,1 3 7 16,-2-1-4-16,-2 1-2 0,2 1-3 0,-1 1-2 15,-4-3-8-15,2 2 4 0,-1-5-6 0,1 1-6 0,-1-1 2 16,0-3-4-16,0 0 4 0,1-5 1 0,3-2 4 16,-2 0-4-16,2-4 5 0,0 0-5 0,2 0 4 0,-2-4 0 15,0 0-3-15,3 0 5 0,1 0-4 0,-4-3 1 16,4 2 3-16,0-3 13 0,3 0-4 0,1 0 13 0,-1-3 3 15,7 2-2-15,1-6 2 0,0-1 3 0,7-1-6 0,-4 1-5 16,3-3 1-16,-1 1-14 0,6 1-1 0,-8 0 5 16,-3 0-8-16,0 3-8 0,-4-1-12 0,-2 2-20 0,-3 0-15 15,-3 3-31-15,-3 0-16 0,4 2-52 0,-4-1-30 16</inkml:trace>
  <inkml:trace contextRef="#ctx0" brushRef="#br0" timeOffset="20770.52">4585 1724 1332 0,'0'-8'6'16,"0"8"10"-16,0 3-2 0,0-3 12 0,0 0 0 16,0 0 2-16,-4-5 2 0,8 5 8 0,-4 0 0 0,6-5-4 15,-3-1 2-15,11-2-6 0,-4-1 5 0,8 0-7 16,2-1 3-16,1 2-9 0,3-8-4 0,2 3-6 0,2 0-2 16,-6 0-5-16,0 3-4 0,-2-1 1 0,1 1-9 15,-3 1-9-15,-2 1-27 0,-1 1-20 0,2 2-29 16,-2-3-14-16,1 6-55 0</inkml:trace>
  <inkml:trace contextRef="#ctx0" brushRef="#br0" timeOffset="21456.34">4937 1471 1640 0,'5'-3'2'0,"-1"-3"-1"0,5 9 1 15,-9-8 1-15,8 5-2 0,-1-5 8 0,2-5 4 16,1 2-9-16,1-3 7 0,-2 9 1 0,0-4-5 0,1 4 2 16,-5-3 0-16,3 4-5 0,-1 1-2 0,-1 1 9 15,1 1-16-15,1 1 3 0,1-1 2 0,-2 6-2 0,2-3-3 16,-1-2 2-16,1 8 0 0,-2-3-2 0,4 3 5 15,-2 1 0-15,3-4 0 0,-3 2 0 0,-2 0 6 0,4 1-7 16,-4-1 1-16,1 6 0 0,-2-3 4 0,-3 3-6 16,1-1 2-16,-1 4 0 0,2-1-3 0,-4-1-2 0,1-2 3 15,-2 0-1-15,0-4-1 0,1 2 6 0,-1-3-5 16,0-2 5-16,0 0 0 0,3-3-1 0,-1-2-4 0,-1-1 7 16,-1 1-2-16,2-6 2 0,2-1-2 0,-4 3-2 15,3-1 6-15,0-6 2 0,-1 3-1 0,2-3-2 0,2-5 0 16,0-1-12-16,1-8 2 0,6-3-5 0,2 2-9 15,1-4 9-15,5-1-4 0,0-6-2 0,-3 5-1 0,4-2 11 16,-4 7 5-16,0-2 3 0,-6 0-1 0,0 2 0 16,-4 1 5-16,1 4 6 0,-2-1 5 0,-2 7 8 0,-4-1 4 15,2 3 4-15,-3-1 0 0,0 4 5 0,0-2 15 16,-1 6-9-16,-2-3-2 0,0 3 2 0,1-3-3 0,-1 5-4 16,-1-1 6-16,1 3-8 0,-3-3-18 0,0 3 2 15,1 0-7-15,-1 0-12 0,-1 3-3 0,-1-3-4 0,-1 3 2 16,0 2-3-16,-6-1-4 0,5 2 8 0,-5 1 2 0,3 3 7 15,-2-3 0-15,-1 6-1 0,4-2-5 0,0 4 3 0,-1-3 7 16,3 3-11-16,0 2-2 0,2 0 1 0,-1-1-1 16,5 1-1-16,-3 1 4 0,3 1 2 0,-1 4 2 15,2-7 0-15,4 3 2 0,-2-6-2 0,1 0-7 0,2 0 9 16,2 6-5-16,-1-6 3 0,3 0-4 0,-2 2-1 16,3 1 1-16,2 0 2 0,-1 5 3 0,3-3 0 0,0-5 0 15,4 0-6-15,-1 0-1 0,2-2 7 0,1 2-3 16,4-5 5-16,-2-3-1 0,4-3 2 0,-2-2-9 0,1-2-4 15,-1 2-16-15,-4-7-40 0,3-2-21 0,-3-3-34 16,0 0-38-16,-1-3-39 0,-4 1-50 0</inkml:trace>
  <inkml:trace contextRef="#ctx0" brushRef="#br0" timeOffset="21704.5">5843 1536 1649 0,'0'0'4'0,"-2"-5"-1"0,6 5 4 16,-6 5-4-16,4-3-2 0,-4-1 5 0,0 1-5 16,2 1 2-16,0-1-11 0,0 1 2 0,0 2 1 0,0 0 6 15,0 3 4-15,0 2-9 0,0 7 9 0,0-7-5 16,0 10 8-16,0-1-3 0,0 2-1 0,-1 1-2 15,2 3-8-15,3-4 5 0,-2 0 0 0,0 3 2 0,1-1-7 16,1-3 6-16,0-1-5 0,0-6 9 0,3 3-11 16,-5-2-26-16,5-2-36 0,-2-7-1 0,3 1-37 0,-1-4-52 15</inkml:trace>
  <inkml:trace contextRef="#ctx0" brushRef="#br0" timeOffset="22123.41">5832 817 1762 0,'0'-3'6'0,"0"1"-2"0,2 4-1 0,-2 1 1 0,0-3-4 15,0 2-2-15,0-1 2 0,3 1 4 0,0 0-10 16,-2 1 5-16,1-1-3 0,2 1 1 0,1 0 9 0,3 3 16 16,3 0 4-16,-2 2-1 0,4 1 7 0,1 1-5 15,1 0 12-15,4 3-1 0,-2-1 1 0,1 3-16 0,0-2-4 16,-1 2-3-16,2 0 1 0,2 2-1 0,-2-1-8 0,-2 0-2 16,1 3-1-16,0 1 2 0,-3 0-2 0,-2 2 0 15,-2-2-4-15,-2 5 2 0,1 2 2 0,-2-3 3 16,-2 2-11-16,0 0 4 0,1-1 2 0,1 1-1 0,-5-1-7 15,1 2 10-15,-2 2-2 0,-2-3-1 0,-3 2 7 0,-2-6-4 16,1 4 1-16,-6-4-4 0,5 5 3 0,-1-6-25 16,-2 0-18-16,-2-5-34 0,1 4-29 0,-3-1-31 15,5-3-15-15,-3-1-51 0,0-5-33 0</inkml:trace>
  <inkml:trace contextRef="#ctx0" brushRef="#br0" timeOffset="22656.74">6026 540 1806 0,'-2'-2'19'0,"2"-5"12"0,2 3 13 0,-2 3 1 15,1-6 13-15,-1 4 12 0,6-2 8 0,-6 2 8 0,6 0-14 16,-3-1-15-16,-1 0-9 0,5-2-3 0,-3 2-14 0,7-2-8 16,-3-1-11-16,2-1-5 0,2-3-5 0,1 1 6 15,0 2-10-15,0 0 5 0,-1-1-3 0,-2 5-5 0,-1-4 0 16,-7 8 3-16,1-2-6 0,3 4-2 0,1 1 7 15,-5-1-2-15,4 4 4 0,0 0-2 0,3 3 3 0,-2-1-7 16,4 5 8-16,-4-2-1 0,-1 3-3 0,-1 3-2 16,1 2 5-16,-2-1 0 0,-4 3 2 0,0 0-4 0,-4 2 0 15,2-1 7-15,-8 3-1 0,2-5 5 0,-4-1-14 16,5 0 8-16,-2-2-13 0,1-3 9 0,-1 0-1 0,8-4-8 16,-1-2-3-16,0-1-4 0,4 0 8 0,-2-2-11 15,0-1 14-15,0 0 0 0,0-3-4 0,0 0 4 16,0 1 1-16,0-2 3 0,2 2 3 0,-1-2 7 0,4 0-8 15,-1-2 5-15,4 2-3 0,1-3 4 0,7 1 6 16,4-5-5-16,2-4-1 0,4 2-3 0,1-4 11 0,4-2-9 16,6-2 5-16,-4-3-5 0,0 0-2 0,-1 3 0 15,-1-1-2-15,-7 0-2 0,-3 0 1 0,-3 4-12 16,-7-3-32-16,-1 6-30 0,-13 0-37 0,3 1-38 0,0-3-48 16,-5 0-28-16</inkml:trace>
  <inkml:trace contextRef="#ctx0" brushRef="#br0" timeOffset="28009.97">4701 17029 1315 0,'4'-3'-24'0,"-4"0"38"0,-4 1-9 0,-1-1-4 15,2-1 12-15,0 3 13 0,-3-4 12 0,3 5 14 0,-9-3 24 16,11 4-34-16,-4-3 17 0,1 0 19 0,2 0-8 0,-2-2-3 15,7 4 1-15,-6-3-11 0,9 2 3 0,-8-1-5 16,8 2-3-16,-6-3-14 0,3 6-5 0,-1-3-11 0,4 1-13 16,-6 0-3-16,0-1-3 0,0 4-3 0,0-4-1 15,1 4-5-15,-1 2 2 0,-1 1 0 0,1 3 4 16,-2 5-1-16,2 3 4 0,0 3 1 0,0 1-2 0,-4 6 8 16,2 1-2-16,2 3 2 0,0 2-3 0,0-1 4 15,0 1-7-15,0 1 1 0,2 1 5 0,-1 1-8 16,4 2-1-16,-4 0 4 0,4 1 2 0,-2-1-4 0,-2 0 6 15,-1-2-1-15,5 2 1 0,-2-4-2 0,-2 3 4 16,4-4-9-16,-2 0 3 0,1-3 5 0,-4-31 8 16,30 139-40-1,-30-139-2-15,0 0-23 0,0 0-5 16,0 0-22-16,0 0-18 0,0 0-30 0,0 0-29 0,9 77 12 16,-9-77-29-16,0 0-25 0</inkml:trace>
  <inkml:trace contextRef="#ctx0" brushRef="#br0" timeOffset="29275.78">5028 17240 1315 0,'0'0'-30'0,"20"-29"26"15,-20 29 49 1,0 0-11-16,0 0-35 0,0 0 29 16,0 0 13-16,0 0 5 0,0 0-2 0,0 0 4 0,0 0 2 15,0 0 1-15,26 0 14 0,-26 0-16 0,0 0-13 16,0 0-8-16,0 0 6 0,0 0-5 0,0 0 1 0,0 0-1 15,53 31-13-15,-53-31 3 0,77 58-7 0,-65-42 6 16,-3 0-5-16,3 0 4 0,-2 1-10 0,-1 1-6 16,3-1 11-16,-7 0-8 0,2 1 0 0,-1-1 0 0,2 1-3 15,-5-2-8-15,1 0 12 0,-1-3-2 0,0 2-6 16,-2-1 0-16,1-3 6 0,0 1-5 0,-2-2 6 0,0 1 0 16,0-3-11-16,0 2 11 0,-2-2-3 0,2-1-5 15,-2-1 3-15,1 2 0 0,-2-5 1 0,0 4-3 0,3-2 9 16,-4-2-9-16,1 0 8 0,-2-2 1 0,2 1-3 15,0 2 4-15,0-3-12 0,-2-1 12 0,1 2-4 0,1-2 3 16,-1-2-3-16,0 2 8 0,0-1 0 0,3-1-5 16,-1 0 5-16,2 0-3 0,0-2-3 0,0 2 1 0,-4-1-1 15,4-2-2-15,0-3-8 0,0 0 9 0,0-3-2 16,4 1-1-16,-2-2 2 0,3-2-3 0,3-2-2 16,-1-2 4-16,1 0 4 0,3-2-6 0,-1-1 1 0,2-3-1 15,0 3-3-15,3-4 3 0,-2 3-1 0,2-2-2 0,0 1 2 16,-1-1 1-16,1 2-4 0,-2-1 0 0,-2 2 9 15,2 0-6-15,-2 3 2 0,-4 3-2 0,5-1 2 16,-7 2-5-16,1 1 7 0,-2 3 2 0,2 0-3 0,-6 2-6 16,5 0 7-16,-4 2-5 0,1 1-9 0,-2 2 11 15,4-1 3-15,-4 3-4 0,0-1 2 0,0 2 9 0,3 0-4 16,-3 0 9-16,0 0 4 0,0 0-8 0,0 0-7 16,0 2 2-16,0-2-1 0,-3 1-3 0,3 1-3 15,0 0-2-15,0-1 4 0,-4 1-3 0,4 2 4 0,0-3-4 16,0 1 3-16,-2 1 3 0,1 1 0 0,-4 1 3 0,2 2-6 15,-4 2 9-15,-1-4 4 0,1 6 1 0,-4-2-9 16,2 4 9-16,-1-2 0 0,1 0-8 0,0 2 8 16,1-1-5-16,1 2-2 0,-2 2 1 0,0-1 8 0,1 3-11 15,-2 0 1-15,2 2-1 0,-1 0-6 0,-1-1 6 0,4-1-3 16,-2 2 1-16,4 1 2 0,-3-2-3 0,3 1-4 16,0 1 12-16,1-4-2 0,0 3-2 0,3-4-2 15,0 2-3-15,3-2 1 0,0 0-1 0,1-1 5 0,1-1-5 16,1-2-1-16,1 1-1 0,1-2 3 0,3 2 1 15,0-4 2-15,0 1 1 0,4-2-4 0,-2 2-1 16,1-5 8-16,4 3-3 0,1-1-4 0,2-4 2 0,0 3-3 16,0-1 0-16,3-4 0 0,2-1 0 0,-1 0-2 0,-2-3-4 15,1 0 5-15,-4-3-6 0,3 0 4 0,-5-3 1 16,0 1 2-16,-2 0-8 0,-2-4-7 0,-1 3-15 16,-1-1-18-16,-3 1-19 0,1 2-23 0,-5-1-23 0,-2 5-45 15,-2-7-25-15,1 2 0 0,0-3-28 0,-4 9-26 16</inkml:trace>
  <inkml:trace contextRef="#ctx0" brushRef="#br0" timeOffset="29792.5">5913 17538 1579 0,'0'2'8'15,"2"-2"19"-15,2 3 10 0,-4-3 15 0,3 1 12 0,3-1 5 16,-4-6 8-16,1 8 5 0,1-11-6 0,2 6 2 16,-1-5-4-16,2 3-2 0,5-6-16 0,-1 2 6 0,5 0 8 15,5-2 1-15,-3 1-4 0,4 0-18 0,1 2-5 16,-5 3-14-16,0 2 4 0,1 0-10 0,-6 6-14 15,-4 0-7-15,-2 2 0 0,-1 0-7 0,-3 3 2 0,1 4-1 16,-2-2 3-16,-2 4 2 0,0 4-7 0,0-1 7 16,-2 2 2-16,1 1 3 0,-4 3 2 0,4-1 2 0,-5-2-6 15,-1 1 0-15,-2 0 1 0,-2-3-8 0,-1-5-1 16,3 2 4-16,0-4-3 0,0 1-8 0,0 0 2 16,3-6 1-16,-1 3 3 0,3 1-3 0,0-4 3 0,1 1-3 15,-1-3-8-15,4 1 9 0,0 0 3 0,-2 0-4 16,4-2 3-16,2-3 3 0,-1 5-4 0,1-2 7 0,1 0 2 15,-1-1-4-15,1-2 2 0,3 0-2 0,-1 0 3 16,-1 0 0-16,3 0 6 0,0 0-8 0,1 0 6 0,-1 0 3 16,0-5-4-16,-3 2 4 0,2 3-9 0,-5-5 5 15,0 3-8-15,1 1-1 0,-2-1 6 0,-2-3-13 0,2 3 8 16,3-2-2-16,1 2 0 0,5-4 2 0,1 1-4 16,1 1-15-16,2-3-20 0,8 2-6 0,-8-4-36 15,-2 6-16-15,5 0-33 0,-9 0-28 0,6 3-35 0,3-9-4 16,0 3-39-16</inkml:trace>
  <inkml:trace contextRef="#ctx0" brushRef="#br0" timeOffset="30143.81">6505 17264 1596 0,'-5'4'12'0,"1"-3"1"0,4 2 14 0,-8-3 8 0,7 5 6 16,-1-5 1-16,2 0-2 0,0 0 9 0,0 0-11 15,2 0-3-15,-2 0-10 0,6 0-3 0,-3-3 3 0,1 1 19 16,5-1 17-16,6 3-2 0,-3-2 0 0,11 2 9 15,-4-6 2-15,6 3-1 0,-1-3-8 0,4 2-16 16,-3-2-17-16,2 1-8 0,-2 0 6 0,-1-5-9 16,2 5-12-16,-2-3-3 0,1 3 2 0,-4 1-3 0,3-1 0 15,0 0 2-15,-2 1-9 0,-5 2-4 0,1-2 5 16,-3 3-12-16,-2-1-6 0,-4 2-18 0,-3 0-19 16,-6 2-17-16,3-1-16 0,-10 3-22 0,5 0-22 0,-5 0-21 15,1-3-15-15,1 2-17 0,-5 5-47 0</inkml:trace>
  <inkml:trace contextRef="#ctx0" brushRef="#br0" timeOffset="30893.09">6996 17006 1797 0,'-2'-6'11'0,"1"-1"4"16,2 0 14-16,1 4 8 0,-2-4 8 0,0-3 3 16,7 7 11-16,-2-3 9 0,1 2-7 0,-6 4 2 15,0 0-13-15,0 0-5 0,0 0-11 0,0 0 0 16,0 0-11-16,0 0 5 0,91-27-28 0,-79 29 4 16,2-2 1-16,-4 3 3 0,4 0-8 0,-4 3 3 15,5-1-2-15,-3 5 3 0,-1-2 4 0,2 5-7 0,-4-2-1 16,0 2-2-16,-2 1 5 0,1 1-3 0,-1 0 1 15,1 1-6-15,-5 1 1 0,0 0 7 0,-2 1-6 16,-1 3 2-16,-1-3 4 0,-2 5-9 0,0-2 4 0,-5 1 4 16,1-2-4-16,4 3-5 0,-7-4 5 0,5-1 4 15,-1-6-2-15,-2 3 3 0,3-4-1 0,1-1-1 16,0-5-1-16,1 1 5 0,1-2-3 0,1-4-1 0,-2 0-2 16,3 0 5-16,0-3-3 0,0 1 0 0,0-3 0 15,3 2 1-15,-3-4-4 0,1-4 2 0,-1 1-3 16,2-2 0-16,4-7 1 0,1-1 0 0,1-5 4 0,1 1-7 15,1-2 8-15,4 2-8 0,-2-4 9 0,3 5-1 16,-2-1-8-16,-1 2 4 0,2 1-2 0,-1-1 1 16,2 1-1-16,-3 0 5 0,1 0-5 0,-2 4 2 0,1-1 3 15,-2-2 0-15,-2 4-4 0,-1 1 7 0,1 1-3 16,-1 1-3-16,-7 2 3 0,4-2-5 0,-3 2 7 16,2 6-3-16,-3 0 4 0,-3 1-2 0,3 3-2 0,-1 1 0 15,-1 0 4-15,2 1-1 0,-2-1-7 0,2-1-1 16,0 2 4-16,0 0 3 0,-4 0-2 0,4-1 1 0,-3 5-3 15,-1-4 2-15,0 8 4 0,-3-3 3 0,3 2-1 16,-4 0-2-16,2 5-3 0,-2-3 11 0,1 2 3 16,-1 3-5-16,1 2 8 0,0-1 1 0,-1 2-1 0,2-1 2 15,-3 3 7-15,2 3-8 0,-1-1-3 0,1-1 7 16,-1 0-7-16,4-3-4 0,-1 2 2 0,2-1-9 16,-1-3 0-16,4 2-4 0,-2-2 2 0,4-1-2 0,2-1 0 15,1 1-7-15,2-2 6 0,1 1 5 0,4-2-7 16,-2-1 9-16,5 2-3 0,0-1 0 0,0-1-4 15,3-1 8-15,0-1-8 0,1-4 3 0,3 0 2 0,0-4-6 16,0 1-4-16,1-4-4 0,-1-1 6 0,-1-2-24 16,0-1-19-16,-3 0-21 0,-3-4-22 0,-6 2-21 15,-1 0-18-15,-4-2-30 0,-1 0-41 0,3-1 9 0,-4 0-35 16</inkml:trace>
  <inkml:trace contextRef="#ctx0" brushRef="#br0" timeOffset="31191.95">7843 17124 1985 0,'-13'1'6'0,"5"-1"10"0,-1-5 1 0,-1 6 13 0,7-2 9 16,0 2 7-16,3-2 0 0,3 1 10 0,0-1-4 15,6 1-14-15,-6 0-2 0,3 0-11 0,-5 1-13 16,4 3-3-16,-1 0 1 0,-1 1-14 0,2 3-3 0,1 2 8 16,-3 1 1-16,4 2 2 0,2 5 2 0,-3-2-1 15,0 2-5-15,0 1 6 0,-3-4 1 0,3 3-5 0,-1 2 0 16,-1-3-3-16,-1 1 1 0,-6-2-10 0,6-1 15 16,1-1-5-16,-2-1-14 0,-4-3-16 0,2-2-14 15,-7 0-26-15,1 2-25 0,-3-5-12 0,9 1-51 0,0-6-13 16,0 3-41-16</inkml:trace>
  <inkml:trace contextRef="#ctx0" brushRef="#br0" timeOffset="31543.06">8141 16562 2111 0,'0'-2'3'0,"-7"-8"1"16,5 9 0-16,2-3-3 0,0 6 7 0,-3-10 6 15,8 10 9-15,-5-1 5 0,4-1 5 0,-2 2-3 0,4 1 2 16,-5-1 3-16,2-1-11 0,0 4 5 0,-1-3-7 16,1 3-4-16,3 0 1 0,-5 5 1 0,5-4 8 0,-3 8 4 15,3-2 5-15,0 6-7 0,1-6-4 0,-2 3 2 16,1 0-6-16,2 1-1 0,-3-2-4 0,4 7 0 0,-1-1 1 15,3 1-5-15,-6 0 4 0,4 5-4 0,1 4-1 16,0-2 2-16,-4 1-5 0,4-1-4 0,-5 2-5 0,2 0 3 16,1-1-10-16,-4-2 8 0,1 4-1 0,1-2-3 15,-3-1 0-15,1-1 2 0,-1-2 3 0,2-3-1 16,-2 2 8-16,1-2-4 0,-2-2 0 0,1-3-3 16,0-1-3-16,-2-2-25 0,1-1-15 0,-4-3-39 15,-5 3-28-15,1-3-52 0,-5 1-51 0,5-11-34 0</inkml:trace>
  <inkml:trace contextRef="#ctx0" brushRef="#br0" timeOffset="33560.12">8427 15993 1066 0,'-3'0'-1'0,"3"-5"7"0,-3 5-12 15,3-6 11-15,5 6 3 0,-5-3 2 0,4 2 12 16,-4-1-5-16,0 0 19 0,3 4-38 0,-3-2 42 0,3 5-23 15,0-4 42-15,-3 4-45 0,0-6-1 0,0 8 15 16,-3-10-3-16,3 6 39 0,-6-6-27 0,6 1 23 16,-6 1-30-16,6 1 52 0,0 0-7 0,0 0-9 15,0 0 2-15,0 0 0 0,0 0 5 0,0 0-7 0,0 0 0 16,0 0-5-16,0 0 6 0,0 0-6 0,0 0-10 16,0 0-14-16,0 0-6 0,0 0-3 0,0 0-12 0,0 0-10 15,0 0 25 1,22 10 4-16,-22-10-5 15,0 0 6-15,0 0-3 0,0 0 11 0,0 0-8 16,0 0-17-16,61 76-17 0,-17-15 14 16,-36-49-13-16,-1 2-2 0,-2-1 9 15,5-3-3-15,-2 3-1 0,-2 0-9 0,1-3 5 16,-1 1-4-16,3 0 7 0,-3-1-6 0,3-1 0 16,-3 1 1-16,2-1 2 0,-4-3 1 0,4 3 2 15,-1-2-4-15,1-2-11 0,-8-5-19 0,0 0-12 0,0 0-34 16,0 0-20-16,0 0-30 0,0 0-33 0,0 0-42 15,0 0-20-15,0 0-65 0</inkml:trace>
  <inkml:trace contextRef="#ctx0" brushRef="#br0" timeOffset="44080.61">8731 7422 936 0,'0'15'-6'15,"0"-3"4"-15,-1 2-1 0,-1 0 0 0,0-2-3 0,1 2 13 16,-2 0-2-16,0 4 2 0,1-8 1 0,2 3-4 0,-4-4 11 15,3 5-6-15,-1-1 14 0,-2 3-20 0,2-4 0 0,1 2-5 16,-1 2 11-16,-1 5-1 0,3-2-10 0,-1-2 5 16,-1-1-9-16,0 5 10 0,0-4 0 0,2 0 3 0,-2 2-2 15,1-4 2-15,-1 1-7 0,2-2-4 0,-3 3 18 0,3-4-15 16,0 1 2-16,0-4 11 0,0 3-19 0,-3-3 0 16,3-2 6-16,0-2 8 0,0-1-20 0,0 1 7 0,0-1 12 15,0-3-9-15,0 1 17 0,0-1-9 0,-1-2 9 16,1 3-2-16,0-1-10 0,0-4 12 0,0 4 0 0,1-4-2 15,-1 4 9-15,-1-2-26 0,1-2 37 0,0 4-37 0,-2-2 47 16,-1 0-32-16,2 0 19 0,-1 1-20 0,-5-2-14 0,8 1 58 16,-8 0-62-16,7 0 36 0,-8-2-38 0,8-1 22 0,-3 3-34 15,6 0 48-15,-3 0-24 0,-3 0-24 0,11 0 57 16,-5 0-32-16,1 0-2 0,-1 3 6 0,5-3 4 0,-4 2-30 16,5-2 32-16,3 3 2 0,-7-3-38 0,-5 0 41 0,0 0 6 15,0 0-1 1,0 0-1-16,75 5-12 0,-75-5 8 15,0 0-1 1,245 7-14-16,-223-7 5 0,-1 0 0 0,-1 1-9 0,2-1 14 16,-2-1 2-16,2-1-12 0,-4 4-7 0,5-4 20 0,-2 0-14 15,1 0 2-15,-1 1 4 0,2-4-1 0,-7 2-5 0,69-14 10 47,-85 17 7-31,117-25-21-16,6 5 2 31,6 10-3-15,4 10 6 15,9 4-8 0,-4 2 12-15,-8 1-5 15,-13-3 6-15,-6-5 3 15,-2 1-11-15,-109 0 18-1,103 0-2 1,-19 0-24 15,-27-13 24-15,-57 13 3-16,0 0 1 15,0 0 5-15,40-16-9 16,-40 16 2-16,0 0-1 0,0 0 4 16,0 0-3-16,0 0 1 0,26-15 7 0,-26 15-5 15,0 0 3-15,0 0 7 0,0 0-2 0,0 0 13 16,0 0-2-16,0 0 0 0,18-10 4 0,-18 10-6 0,0 0 16 15,0 0-6-15,0 0 1 0,0 0-16 0,0 0-4 0,0 0 12 16,0 0-15-16,0 0 3 0,0 0-12 0,0 0 3 16,31-64-20-16,-25 56 4 15,-4-1 4-15,-4 3-8 0,4-6 19 0,-2 3-12 16,4 0 4-16,5-2 4 0,-9-1-7 0,-6 0-4 0,6 2-2 16,9-1 12-16,-10-2-13 0,-5-1 14 0,4 2-1 0,2-2-7 15,2 5 1-15,1-1 12 0,-3 3-7 0,0-1-6 0,3 1 2 16,-2 1-11-16,2-2 3 0,-3 3 2 0,0 5 20 31,9-29-12-31,-6-2-8 31,-1 7-5-15,2 0-4 15,-4 24-12-15,0 0-3-16,0 0-18 0,0-20-20 0,0 20-27 15,0 0-22-15,0 0-42 0,0 0-46 0</inkml:trace>
  <inkml:trace contextRef="#ctx0" brushRef="#br0" timeOffset="68639.12">25118 13185 1173 0,'-2'-6'24'16,"-1"2"-17"-16,3 4 49 0,0 0-27 0,0 0 22 0,0 0 11 15,0 0 7-15,0 0 21 0,0 0-10 0,0 0 38 16,0 0-46-16,0 0 40 0,0 0-4 0,0 0 5 0,0 0-6 16,0 0 3-16,0 0 0 0,0 0-19 0,-4-26 2 15,4 26-12-15,0 0-17 0,0 0-19 0,0 0-3 16,0 0-16-16,0 0-13 0,0 0-27 31,0 0 32-15,23 30-6-1,-23-30 6-15,0 0-2 16,0 0 3-16,0 0 4 16,44 163-10-16,-17-50-5 0,-24-80-8 0,1-1 6 15,-4 2-1-15,8 0 0 0,-5-3-1 0,4 1 0 16,-1 3 3-16,-1-4-3 0,2 5 4 0,1-4-6 0,-1 3 7 15,-1-2-9-15,2 1 2 0,-4 2-1 0,4-7 5 16,-4 4 0-16,4-6-2 0,-7-1 4 0,2-2-12 16,0-6 10-16,-1 2-18 0,-2-4-17 0,0-2-18 0,0-4-11 15,1-3-14-15,-2-4-22 0,1 2-16 0,0-2-16 16,0-3-13-16,0 0-11 0,-6-3-13 0,6 1-43 16,0-1-16-16</inkml:trace>
  <inkml:trace contextRef="#ctx0" brushRef="#br0" timeOffset="70522.78">25627 13465 1408 0,'-2'-2'26'0,"5"2"12"0,-3-1 13 0,-1 1 14 0,1 1 14 16,-6-1 13-16,6-6 6 0,0 6 5 0,2-8-19 15,3 8-7-15,-5-5-4 0,6 5-8 0,-4-3-12 16,4 6-6-16,-5-6-3 0,3 6-1 0,-4 0-10 0,5-6-2 16,-1 6-14-16,-2-3-6 0,1 0 4 0,2 0-8 15,-4 2-4-15,3-2-2 0,1 0 34 0,-1 4 8 16,1 3 12-16,3-4 2 0,3 5-6 0,-2-3 8 0,10 4 6 15,-5-3-8-15,6 2-32 0,-2-3-7 0,1 3-4 16,1 0-2-16,-2-3 0 0,-3 5-11 0,-3 0 0 0,1-1 4 16,0 1 3-16,-2 1-4 0,-3 0-4 0,1 1 0 15,0 0-2-15,-3 0 2 0,-1-1 4 0,-1 1 2 16,-3-1-1-16,2 2-1 0,-2-4 0 0,-1 1 1 0,0 5 3 16,-1-5 4-16,-2 3-5 0,2 2-2 0,-3-1-3 15,0 0-1-15,-1 1 1 0,-1-6 2 0,2 4-2 16,-2-3-4-16,2 5-3 0,-4-7-3 0,1 1 7 15,3 0 2-15,-3 1-8 0,1 1-12 0,0-8 2 0,5 0 2 16,-2 0-4-16,0-1 2 0,3-4-3 0,0 1-5 16,0-1 9-16,4 2 8 0,-4-3-2 0,3 3-2 15,2-3 3-15,-5 0 3 0,3 1 2 0,3-4 3 0,-1 0-5 16,-1-3 1-16,2-3 3 0,-1 0-1 0,3-3 3 16,-2-4-4-16,2 1 1 0,2-3-1 0,-4 0 6 0,4 3-7 15,-2 2 2-15,1-2-2 0,-2 1-9 0,2 0-1 0,0 1-7 16,2-2 2-16,-2 0-12 0,1-1 4 15,2-7-9-15,0 3 6 0,-1-1 6 0,4 3 3 16,-5-2 7-16,2 2-1 0,0 2 8 0,-3 1-5 0,1 5 9 16,1-1 3-16,-2 2 2 0,-1 4-2 0,-1-2-3 15,1 5 0-15,-3-1 5 0,-3 2 2 0,1 3 1 0,0-1-5 16,-2 0-2-16,1 2 8 0,-2 0-6 0,0-2 3 16,0 4-4-16,0-2 3 0,0 0 1 0,-2 0 4 15,2 2-2-15,-1-2-4 0,1 0 5 0,-3 2-2 16,3-2 5-16,-3 1 4 0,3 0-2 0,-2 2 7 0,-2-3 1 15,3 3 2-15,-1-3 3 0,-2 3-7 0,1-1 6 16,-2 1-8-16,2 2 0 0,-3 2-8 0,0-1-4 16,-3 3 2-16,0 4-5 0,0-1 4 0,0 1-1 0,-3 2-4 15,3 1-5-15,-1 0 7 0,1-2 2 0,0 3 1 16,-3-2-4-16,4 0 4 0,-1 0-4 0,2 3 3 16,0-2-2-16,-1 2 5 0,3-4-2 0,-1 1-6 0,1-1 9 0,5 1-2 15,-4-1-1-15,3 1-2 0,1 0 6 16,0 1-9-16,1-1 8 0,3 6-3 0,0 1 2 0,3 1 5 15,1-2 2-15,-2 0 1 0,4-2-5 0,2 1 0 16,2-1 0-16,-1-3-1 0,1 1-3 0,1-1-9 0,4 0 6 16,-1-6 1-16,2 1-1 0,2-2 3 0,1-3-8 15,0-2 9-15,1-4-5 0,5-4 8 0,-5-1-10 16,1-3 2-16,2-2 0 0,2 0-14 0,-4-7-23 16,-3-1-12-16,1-3-20 0,-5 6-25 0,-3-9-24 0,-4 6-32 15,-4-3-38-15,-1 3-32 0,-5-3 14 0,-1 3-46 0</inkml:trace>
  <inkml:trace contextRef="#ctx0" brushRef="#br0" timeOffset="71072.62">26732 13820 1886 0,'1'-2'2'0,"2"-2"13"0,2 0 14 15,-4 4 14-15,7 0 20 0,-2-3 18 0,-1 1 9 16,6-1 16-16,1-2 6 0,-2 3-2 0,4 0-12 0,-4 1-14 15,4-6-25-15,-5 6-19 0,0 1-8 0,-2-2-20 16,1 5-5-16,-1-3-9 0,1 4-1 0,-4-4 1 0,1 5 4 16,-4-2 1-16,2 2-2 0,-3 3 8 0,5-2-3 15,-10 6-5-15,2 0-3 0,2 1 3 0,-4 3 1 16,1 2-1-16,-2 3 1 0,-2-1-6 0,-1 1-1 16,-1-3-2-16,2 0-4 0,-4 4 0 0,3-5-6 0,-1 0-4 15,0-2-8-15,2-1-6 0,3-4 1 0,4 0 5 16,-4 1 4-16,2-4-6 0,1-1 7 0,0-3 5 0,2 1 9 15,2-3 5-15,-2-1 2 0,0 3-2 0,2-1-2 16,-2 0 6-16,0-1-2 0,3-1 0 0,2 0-2 16,-5 0 5-16,1 0-5 0,3 0 5 0,-3 0 8 15,3-1-7-15,-4-1 2 0,4 0-3 0,-4 2 1 0,5 0 0 16,0 0 17-16,0 2 6 0,0-4 4 0,1 2 2 16,3-3 6-16,-1 3 9 0,2-1-1 0,-1-4-6 0,3-2-14 15,-4 0-7-15,-1 1-5 0,-4 0-2 0,6 2-6 16,-3-2-7-16,-3 1-3 0,2 0 1 0,2 1-20 15,-4-3-14-15,9 4-31 0,-6-2-18 0,-1 2-28 0,0 0-26 16,-5 0-41-16,5 3-43 0,0 0 9 0</inkml:trace>
  <inkml:trace contextRef="#ctx0" brushRef="#br0" timeOffset="71495.83">27417 13684 1958 0,'-1'-2'1'0,"2"-2"19"0,-5 4 5 0,4 4 8 15,-5-4 6-15,5 0 5 0,6 0 5 0,-4 0 7 16,5-3 1-16,-4 3-13 0,8 0-5 0,-7-1-9 0,2-1-6 16,-2 2-8-16,1-2 5 0,3 4-4 0,-1-2 1 15,2 0-9-15,5-2 4 0,-1 1 4 0,3 1-9 16,4-4 9-16,-2 4-9 0,5-2-7 0,-1 1-3 15,0 0 3-15,-4-1 0 0,3 0-5 0,-3 2 7 0,0 0-3 16,2-3-1-16,-7 3 4 0,5 0-3 0,-7 0 1 16,-1 0-4-16,-2 0 4 0,-1 0-6 0,-3 3 3 0,-4-3-5 15,4 0-12-15,-8 0-13 0,4 2-17 0,-4-4-12 16,1 4-17-16,-5-2-25 0,4 4-28 0,-1-2-26 16,1-2-27-16,3 5-7 0,-3-1-33 0</inkml:trace>
  <inkml:trace contextRef="#ctx0" brushRef="#br0" timeOffset="72372.96">27931 13439 1754 0,'-5'-1'3'0,"16"4"4"16,-14-3 12-16,3 3 6 0,3-3 11 0,-2-6 10 15,7 6 5-15,-4-7 8 0,2 7-8 0,2-5 1 0,-1 5-1 16,1-3 9-16,1 3 0 0,0 0-9 0,6 0 2 15,-5 3 3-15,8-3 6 0,-2 5 0 0,4-2-13 16,-1 4-14-16,-2-4-16 0,-1 2 6 0,-1 1-5 0,-3 1-16 16,2 1-3-16,-4 0 4 0,-1 0 2 0,2 4 3 15,-7-1 2-15,2 0-8 0,0 2 1 0,-3 2 3 16,2-3 6-16,-4 3-12 0,1 1 4 0,-4-1 1 16,1-3 2-16,-2 1-1 0,0-1 3 0,-2 2 3 0,2 1-6 0,-1 0 9 15,-1 1-11-15,-1-3-7 0,0 4 0 16,-1 0-5-16,2 2-8 0,-1-8-6 0,-1 2-1 0,4-4-14 15,-5 2 0-15,2-4 6 0,3-1-8 0,1-1 4 16,-2-4 6-16,0 1-5 0,4 0 2 0,-2-4 9 16,2 0 7-16,2 1-5 0,-2 1 10 0,3-3 3 0,0-1-7 15,-3-2-1-15,4-2-10 0,-1-2 7 0,2-4-13 16,1-3 4-16,2-5-4 0,3-1-5 0,4 2 3 16,-1-8 13-16,5 3 4 0,-1-3 0 0,5 3 7 0,1-3-1 15,0 4 2-15,-2-2 5 0,-1 0 3 0,2 4-3 16,-1-1 9-16,-4 4-11 0,1-1 7 0,-2 5-5 0,-5 1 2 15,-5 4 7-15,2-4-7 0,-3 4 0 0,-1 3-2 16,-4 0 7-16,1-1 4 0,-2 5 5 0,0-1-1 16,-2 2-5-16,1 1 8 0,1-1 4 0,-5 0 1 15,2 1-3-15,-1 2 1 0,1-3 3 0,-2 1 1 0,2 2 1 16,-3-3-6-16,2 3-1 0,-1 0-3 0,2 0 6 16,-4 3-6-16,-1-3-15 0,1 2-4 0,-1 1 5 15,1 2 4-15,-1 0-2 0,-1 1 2 0,0 3-5 0,-2 0-3 16,0 2 12-16,-1-1 2 0,2 5-4 0,-1-1 3 15,-1 4-2-15,2 0-1 0,-4 0 1 0,5 3 5 0,-2 1 2 16,0 0 1-16,2 2 5 0,0-3-9 0,1 3 8 16,2-3 5-16,3 0 1 0,-3-6 10 0,6 1-4 0,-1-2-3 15,1 2-5-15,1-4 8 0,4 1-7 0,-4 1-2 16,5 1-4-16,1 3-12 0,3 3 3 0,-1 1 1 16,1-1 1-16,5 0-6 0,0-1 2 0,2 0-3 15,3 1-2-15,-2-4 4 0,6 1 0 0,0-5 1 0,-1-1-9 16,-4 0 10-16,4-4-1 0,-1-3-8 0,1-3 8 15,-1 0-15-15,-2-4-13 0,-2-5-22 0,2 1-9 16,-1-4-33-16,-5-4-22 0,-3 6-17 0,-3-5-42 0,-10 0-33 16,2-2-30-16,-2 1 3 0,-2 0-39 0</inkml:trace>
  <inkml:trace contextRef="#ctx0" brushRef="#br0" timeOffset="72705.85">28789 13686 1736 0,'-2'-4'13'0,"-1"4"9"16,8-3 4-16,-7 2 8 0,-2-3 5 0,4 6 2 0,1 1-3 15,-2-3-4-15,7 3-9 0,-6 1-8 0,4 2 5 16,-4 2-2-16,6 0-7 0,0 1-1 0,2 1 5 16,-5 7 7-16,4 2 1 0,-3-2-5 0,4 4-2 0,-3-2-6 15,1 3 0-15,-1-2-2 0,0-1 1 0,-1 0-4 16,0-2-3-16,0 4 2 0,-1-5-8 0,1 0 7 0,-4 2-4 16,4-4 0-16,-4 3-1 0,1-4 3 0,2 3 2 15,-3-3-4-15,0 1 3 0,0-6-18 0,-4 4-11 16,4 0-32-16,-8-3-27 0,7 0-37 0,-3-4-38 15,2-2-14-15</inkml:trace>
  <inkml:trace contextRef="#ctx0" brushRef="#br0" timeOffset="73207.82">29250 13006 1657 0,'1'-2'12'0,"7"1"15"0,-10-1 27 0,4-2 13 16,-2 4 11-16,1-1 22 0,4 1 13 0,-5-2 1 15,4 2-3-15,-1 0-7 0,0 0-14 0,0 2-6 0,2-2-5 16,-4 5-23-16,1-5-17 0,1 3 4 0,-2-3-5 16,1 3-11-16,-1-3-16 0,-1 2 0 0,5-1-8 0,-5 1-2 15,0 0 7-15,1 0-8 0,1 3 4 0,0-2 5 16,2 3 12-16,-3 0-11 0,4 4 5 0,2 3 10 15,-4 0-5-15,5 4 7 0,-4-2-5 0,1 4 0 16,-4 0-5-16,4 3 3 0,-2-1-2 0,-1 3-5 16,2-1 6-16,-3 6-5 0,3-3-4 0,0 3-4 0,-4-2 1 15,6 5-2-15,-5-5-3 0,3 5 0 0,0-4 0 16,0 1-2-16,-1 0 4 0,0-1 3 0,1-1-6 0,2-9 3 16,-1 5 1-16,-1-6-3 0,1 1-6 0,1-3 9 15,-2-2-2-15,4 1-6 0,-5-2 2 0,0-1 4 16,0-1-2-16,-2-2 2 0,3 5-1 0,-4-5-6 0,2 3-8 0,0-6-7 15,1 8-24-15,0-5-10 0,2 0-31 16,-5-3-26-16,4 0-27 0,-4-1-44 0,-4-2-34 16,0 0-49-16,4-4-38 0</inkml:trace>
  <inkml:trace contextRef="#ctx0" brushRef="#br0" timeOffset="75990.81">29500 12149 1256 0,'3'0'19'0,"-2"-3"-26"0,-1 3 52 0,2 0-36 16,-1 0 8-16,-1 0 22 0,0-2 5 0,5 4 8 0,-10-4-11 15,5 4 29-15,0-2-29 0,0 0 41 0,0-2 4 16,0 4-11-16,5-2-2 0,-5-2 4 0,1 2 7 15,-1 0 5-15,2 0-20 0,-2 0 1 0,3 0-5 16,-6 0-16-16,3 0 0 0,0 2-9 0,0-2-11 0,0 0-5 16,-2 0-1-16,4 4-4 0,-2-2-4 0,0 0 3 15,0-1-8-15,0-1-1 0,0 3-2 0,3-3-9 16,-2 3-5-16,1-2 3 0,-2 2-2 0,1 2 6 16,-1 1 12-16,2 3 4 0,1 0-1 0,-3 3 6 0,0 0 5 15,0 3-10-15,0 1 7 0,1-1-1 0,1 1-11 16,-2-1-2-16,1-1-1 0,2 1-1 0,-1-2-5 0,-2 3 5 15,1-2-2-15,1 1-3 0,-1-1 2 0,-1 2-4 0,0 1-2 16,5-1 8-16,-4-2-1 0,1 1-7 16,1 0 4-16,-3-1-5 0,1 1 6 0,1-3-4 0,-1 3 6 15,-1-3-10-15,3 1 5 0,-1-2 2 0,-2 1 3 16,0-1-4-16,3 2-4 0,-2-5 6 0,4 0-5 16,-4-1 8-16,1 2-2 0,1-1-1 0,-2 0-8 0,1-3 10 15,-1 3 0-15,2-1-2 0,-1-2-3 0,1 1 0 16,1-2-2-16,-2 2 4 0,-1-3 0 0,1 2 3 0,0-2-7 15,0-1 0-15,0-1-3 0,-2-1-18 0,1 0-15 16,2 0-7-16,-6 0-20 0,2-1-27 0,-1-1-14 16,0 2-17-16,-3-2-19 0,3 4-1 0,-4-4-19 0,5 1-44 15,-4-4-1-15</inkml:trace>
  <inkml:trace contextRef="#ctx0" brushRef="#br0" timeOffset="76858.35">29575 12152 1315 0,'1'-3'-23'0,"1"0"45"0,-2 3-21 16,0 0 12-16,0 0 19 0,0 0 8 0,0 0 17 16,0 0 13-16,-2 0 30 0,4 0-33 0,-2 0 30 15,-2 3-1-15,2-6-19 0,2 3-2 0,-2-2-8 16,1-1-12-16,4 6 12 0,-5-3-8 0,3 0-5 0,-2 0-5 16,4 0-1-16,-4 0-4 0,3 0-4 0,0-3 6 15,-3 3-12-15,4 0 7 0,-4 0-8 0,3 0-5 0,0 0 0 16,1 0 1-16,0 0-6 0,5 0-9 0,-2 0-5 15,2-4-7-15,-2 4 3 0,3 0-2 0,-2 0-2 16,1 0-4-16,-4 0 6 0,4 0-3 0,-5 0 2 16,7 0-2-16,0 0-1 0,-3 0 2 0,3 0 4 0,-2 0 4 15,-1 0-2-15,3 0-3 0,-4 0-3 0,1 0-1 0,-3 0 0 16,-2 0-2-16,2 0 0 0,-3 0 0 16,3 0-8-16,0 0 9 0,-3 0-3 0,5 0 3 0,-4 0 3 15,-1 0 2-15,5 4-6 0,-4-4 3 0,1 0 5 16,1 3-7-16,-3-3 6 0,1 2 0 0,-1 6-4 15,5 0-4-15,-7-3 7 0,2 1-6 0,-1 2 1 0,-1 0 2 0,1-3-4 16,0 2 1-16,-2-2 3 0,0 0 5 16,0 2-6-16,0 0 1 0,0 1-3 0,0-6 7 0,0 7 2 15,0-2-1-15,-2-2-12 0,0 1 7 0,1-3 5 16,1 4-1-16,-2-1 3 0,2 0-6 0,0 2-3 16,-4-2-3-16,4 0 10 0,0 4-8 0,-4-5 0 0,4 1 2 15,-4 3-5-15,4-3 10 0,-1 0-4 0,-3 0 6 16,0-2-6-16,3 1 3 0,-5 1-6 0,3-1 3 0,-2 0 5 15,0 1-8-15,1-4 5 0,-2 5-8 0,2 0 15 16,-1-2-10-16,2-3 4 0,-4 4-4 0,-1 0 4 16,2-1-12-16,-3 3 6 0,2-4 4 0,-2 1-7 15,0 0 1-15,0 0 1 0,0-2 3 0,1 3-4 0,-2-3 14 16,1-1-9-16,2 2 1 0,-1 0 2 0,2-2 2 16,-4 2-2-16,2-1-2 0,2-2 1 0,-6 3-7 15,3-1 3-15,0-2-3 0,0-1-1 0,0 2 5 0,-1 1 1 16,2-3-2-16,-1-3 0 0,2 3 3 0,2-2 0 15,-3 1-6-15,3 1-14 0,-1-3-23 0,1-2-5 16,-2 0-5-16,1 3-25 0,-3-2-12 0,1 2-21 0,1-1-21 0,-1 0-5 16,-1 1-21-16,3-1-44 0,2 1-36 15</inkml:trace>
  <inkml:trace contextRef="#ctx0" brushRef="#br0" timeOffset="81026.37">30275 11735 1536 0,'-1'-2'6'0,"-18"-3"2"0,15 7 1 0,3 0 5 16,4-2 8-16,9 1 17 0,-12-4 12 0,10 5 7 0,-7-6 10 16,12 4 0-16,-10-3 6 0,5 1-1 0,-5 1-6 0,5 1-14 15,-7-2-11-15,3 2 2 0,-3 0-11 0,3 0 5 0,-1 0-5 16,-5 0 1-16,3 0-6 0,-2 3 3 0,4-3-2 15,-5 2-14-15,1-2-3 0,-1 2-10 0,3-1-2 0,-3-1 0 16,5 5 12-16,-5 0-1 0,6 5 6 0,-3-1 12 16,6 2 2-16,-2 1-1 0,7 4 0 0,-5 2 3 0,9 1-9 15,-7-2-2-15,8 2-2 0,-5 2-4 0,1 0-5 0,2 0 8 0,-1 5 6 16,-1-3-12-16,5 4 7 0,-2-5-4 16,0 3-2-16,-2-4-5 0,1 6 3 0,-1-1-6 0,2 0-5 15,-1 4 10-15,-2-1-8 0,0 8-1 0,0 1 0 0,-2 0 7 16,-1-1-2-16,1 4 2 0,2-1-4 0,-6-1-3 0,5 2 1 15,-8 0 2-15,6-2 3 0,-5 3-5 0,1-1-1 0,-4 1 1 16,2 0 4-16,2 0-5 0,-7 2 3 0,2-6 1 16,-1 7-4-16,-4-4 1 0,-1 3 5 0,2-3-1 0,-7 4 3 15,2-3-3-15,2 1 2 0,-8 0 1 0,1 1-3 0,2 1 2 16,-4 1 1-16,-2-1-5 0,3 3 3 0,-5-4-2 16,1-2 3-16,-2 0-6 0,0-6 4 0,0 4-23 0,-1-4-6 15,2 3-13-15,-1-6-43 0,3 8-21 0,-7-1-48 16,1 6-36-16,-2-1-63 0,7 0-11 0</inkml:trace>
  <inkml:trace contextRef="#ctx0" brushRef="#br0" timeOffset="82443.1">24872 12406 1066 0,'4'-1'7'0,"0"-7"1"0,-4 10 14 0,0-4 3 0,0 2-23 16,0 0 47-16,0 0-32 0,0 2 47 0,0-4-31 15,-4 5 1-15,4-4 0 0,0 1 12 0,-4-2 28 16,4 5-47-16,-3-3 42 0,3 0-37 0,-3 2 29 0,2-2-2 16,1 3-9-16,-4-3-11 0,0 3-2 0,4-3 1 15,-1 4-9-15,-3-2-8 0,-1 3-6 0,-5 3 3 16,1 0-1-16,-2 4-7 0,-3 0 6 0,1 5-5 0,-4-1 3 16,1 3 0-16,1 2 1 0,-2-1-2 0,1 3-7 15,-2-2 8-15,4 6-1 0,-2-4-2 0,-2 4 0 16,2-4-3-16,-1 5 6 0,2-4-5 0,0 3 7 0,1-1-7 15,1 0-5-15,2 0 2 0,-2 0-4 0,4 0 5 16,2 0-5-16,-1-1 2 0,1 3 1 0,1-3 0 16,1 2 5-16,-1 1 9 0,0 2 3 0,3-5-9 0,-1 5 4 15,-1-2 7-15,3 1-4 0,0 2 12 0,-1-3-8 16,0 2-3-16,3-2-11 0,0 4 12 0,0-3-2 16,3 0 0-16,-2 2-2 0,3-4-12 0,-2 6 2 0,3 1-6 15,-1-8 9-15,4 3-4 0,-5 0-3 0,4 2-3 16,-1-2 6-16,0 6 0 0,0-4 4 0,0 0 7 0,3 4 6 15,-3 3-7-15,2-6 2 0,1 4-3 0,-2-7-4 16,2 2 8-16,3-2-6 0,-3 2-3 0,2-1-1 16,-1-2-1-16,0 1 10 0,4-1-1 0,0 2 0 0,-1-5 0 15,-2 4-3-15,3-3 3 0,1 1-3 0,3-1 0 16,2 2-12-16,-7-1 4 0,7-3-1 0,1 2-4 16,0 0 3-16,-1 0 0 0,2-2-5 0,0 2 4 15,4 0 3-15,0-3-7 0,3 2 0 0,-2-5-40 0,4 5-27 0,-2-8-37 16,1 6-41-16,-1-1-47 0,0 1-53 15,-1-5-40-15</inkml:trace>
  <inkml:trace contextRef="#ctx0" brushRef="#br0" timeOffset="84643.18">30855 11398 903 0,'4'-25'15'0,"-4"25"4"16,0 0 15-16,0 0 6 0,0 0 9 0,0 0-27 15,0 0 41-15,0 0-41 0,6-24 24 0,-6 24-27 0,0 0 31 16,0 0-32-16,0 0 25 0,0 0 16 16,-6-21-35-16,6 21 32 0,0 0-40 15,0 0 25-15,0 0 3 0,0 0 3 0,0 0 2 0,0 0-3 16,-13-24-9-16,13 24 3 0,0 0-1 0,0 0 11 16,0 0 1-16,0 0 5 0,0 0-9 0,0 0 0 0,-8-23 10 15,8 23-1-15,0 0-2 0,0 0-2 0,0 0 4 16,0 0-7-16,0 0 2 0,0 0 11 0,-4-23-11 15,4 23-3-15,0 0 2 0,0 0-3 0,0 0-1 16,0 0-1-16,0 0 0 0,0 0-22 0,-8-17 8 0,8 17 3 16,0 0-4-16,0 0 6 0,0 0-1 0,0 0 7 15,0 0-6-15,0 0 5 0,0 0-7 0,0 0-2 0,0 0-5 16,0 0-8-16,0 0 1 16,0 0-20-16,0 0-26 15,0 0 3-15,0 0 1 16,0 0 12-16,0 0-13 0,0 0 7 15,15 26 12 1,18 103 22 0,6 7-19 15,0-13 8 0,-4-32 1-15,-35-91 8 15,30 77-35-31,-30-77-8 0,0 0-8 16,0 0-11-16,0 0-15 0,0 0-13 0,0 0-6 15,0 0-16-15,20 25 11 0,-20-25-13 0,0 0-13 16,0 0-10-16,0 0-6 0,0 0-24 0,0 0-17 0,0 0-6 16,-1 18-38-16</inkml:trace>
  <inkml:trace contextRef="#ctx0" brushRef="#br0" timeOffset="85326.88">31349 11185 1058 0,'0'-6'45'0,"3"4"-25"0,-5 2 57 0,1 0-42 15,1 2 15-15,0-2 12 0,-3 4 7 0,3-2 3 16,0 1-40-16,-5-1 25 0,10 2-55 0,-10-4 40 16,5 2-13-16,5 1-11 0,-10-3-11 0,5 1-2 0,5 2-6 15,-5 0 8-15,0 1 9 0,0 1 5 0,0 3 7 16,-5 2 5-16,5 3 13 0,-6 3 3 0,2 3 3 0,-2-1-2 16,-2 3-12-16,-1 3-4 0,5-1-2 0,-3 1-5 15,2 2-12-15,-1 1-3 0,0-2 2 0,1 1-5 16,1 1-1-16,1-1 4 0,-1 0-6 0,-1 2-1 15,1-2 6-15,0 1-7 0,-2-1 4 0,2 3-5 0,4-3 1 16,-3 3-5-16,0-1 3 0,-3 1-3 0,4 0 2 16,-2 0 0-16,1 2-6 0,0-2 8 0,0 0-1 15,1-2 0-15,-2 4 5 0,4-6-2 0,-1-1-5 0,-1-1 0 16,0-2 8-16,-2 0-3 0,4 0-5 0,-1-4 11 16,1-2-11-16,0-3 4 0,0 6 2 0,0-6-4 15,0 1-34-15,-2-5-20 0,2 3-18 0,-3-5-46 0,6 0-32 0,-3-2-9 16,0-2-47-16,-3 1-29 0</inkml:trace>
  <inkml:trace contextRef="#ctx0" brushRef="#br0" timeOffset="85778.04">31617 11733 1348 0,'1'-3'9'16,"-1"8"25"-16,3-5 6 0,-4 3 16 0,2-3 9 0,4 4 5 15,-5-4 2-15,0 0 4 0,0 3-6 0,1-7-25 16,-1 5-4-16,0-2-15 0,0 2-4 0,0-1-5 16,0 3-4-16,0-2-6 0,2 1-3 0,-2-1-1 15,1 2 10-15,2 2 12 0,-1-2-7 0,-1 2 7 0,4 3 0 16,-4-1 7-16,1 6 0 0,-1-4 5 0,4 5-9 0,-2 0-10 16,1-1 9-16,-2 2-2 0,-1 2 5 15,4 1-11-15,-4 0 4 0,2 0-1 0,2 4-2 0,-2-2 0 16,-3 1-12-16,4 0-8 0,-2 1 1 0,-2 3 5 15,1-7 0-15,1 1-1 0,-2-1-5 0,0-2-1 0,0 2 5 16,0 0 7-16,0-1-5 0,0-2-2 0,0 3-2 16,0 0-5-16,2-2 8 0,-2 1-1 0,2-5 1 0,0-2-10 15,-1 3 8-15,4-5 0 0,-5-3-6 0,1 1-22 16,-1-3-9-16,2 1-21 0,-4-1-21 0,2 5-20 0,-6-8-19 16,6 4-29-16,0-4-3 0,0 1-7 0,0-1 16 15,0 0-10-15,0-3-13 0</inkml:trace>
  <inkml:trace contextRef="#ctx0" brushRef="#br0" timeOffset="86344.76">31686 11720 1596 0,'0'-3'-29'0,"0"1"7"15,0-1 29-15,0 1 6 0,-2 2 10 0,2 2 18 16,0-2 7-16,0 0 2 0,0 0 27 0,0-2-4 16,0 2-21-16,2-3-2 0,-2 3 2 0,2-5-13 0,0 5-4 15,0-1 4-15,2 2 13 0,-2-2 14 0,1 1-5 0,-2-4 2 16,9 4-4-16,-10-2 3 0,11 1 5 0,-3 1-8 15,2-5-7-15,9 2-19 0,-1-3 0 0,5 0-5 0,1 0-10 16,0 3-8-16,1-4-10 0,-2 1 5 0,-1 4-10 16,-4-1 9-16,0 3-11 0,-3 0 1 0,0 0-6 15,2 5 6-15,-4-2 4 0,2 0-3 0,-5 1 1 0,1-1-1 16,1 2 9-16,-3 1-4 0,-3 0 8 0,-1 3-10 16,2-1 1-16,-4 0 2 0,1 0 4 0,1 4-4 0,0 1-6 15,-1-2 5-15,3 0 7 0,-4 0 0 0,2-1-10 16,-2 0 2-16,1-1 1 0,1 2 1 0,-1-2 4 0,-2-1 1 15,1 2-17-15,1 1 10 0,-1-1 5 0,2 1 3 16,-4-1-7-16,1-2-1 0,-2 2 3 0,3-1-5 16,-6 1 6-16,3-2 6 0,-2 1-6 0,1-3-3 0,-4 0 5 15,1 2 0-15,-1-1-1 0,2 1 4 0,-4-4 6 16,-1 2-11-16,1 1 7 0,-2 0 0 0,-3-2-2 0,0 3-1 16,-1-3 3-16,-2 0-5 0,-4 1-3 0,1 3 5 15,-1-5 1-15,-1 4-6 0,0-2 0 0,2 1 7 0,-5-2-8 16,1 0 0-16,4-2 4 0,-8 2-5 0,5-3-1 15,2 3-1-15,-4-5 4 0,5 1-4 0,-2 1-2 0,3-2 9 16,1 0-10-16,6 0 8 0,-3-3 0 0,7-2-5 0,-3 3-21 16,3-6-23-16,5 3-9 0,-2-9-34 15,-3 8-23-15,-2-3-41 0,2 1-49 0,2-2-31 0,-1-1-10 16</inkml:trace>
  <inkml:trace contextRef="#ctx0" brushRef="#br0" timeOffset="92213.42">35321 7432 1315 0,'-3'-2'-28'0,"1"2"50"16,1 4-32-16,-7-6 37 0,8 7-24 0,-10-5 10 0,10 5-4 0,-6-5-1 15,4 3 40-15,-4-3-49 0,8 2 44 0,-4-1-38 16,4 0 23-16,0 1-6 0,-2-2 6 0,4 0 5 0,-3 0-13 0,4 2 5 16,-5-4-18-16,3 2 6 0,-3-2 2 0,3 2-3 15,0-1 0-15,-2 4-5 0,-1-3 2 0,4 2-8 0,-4-2 10 0,4 0 5 16,-3 0-2-16,4 2 5 0,-4-4-2 0,2 0 0 16,-3 2 2-16,6-2 6 0,-4 1-4 0,4 1-5 0,-5-1 0 0,5-1 4 15,-3-1-2-15,5 3 3 0,-2-2 5 0,0 2 5 0,3-1 10 16,3 4 8-16,0-2 9 0,4 3 1 0,2 0 4 0,5 1-7 15,-1 0-1-15,3 1-7 0,7-1-9 0,-2 0-8 0,4 0-11 16,4-3-6-16,2 1-6 0,2 0 5 0,4 1-7 0,-1-3-6 16,6 2 4-16,-1 1-9 0,4-1 2 0,-2-3-6 0,-3 2 9 15,7-1 2-15,-5 0 1 0,-3 3 0 0,0-4-3 0,-4 0 4 16,-3-2-1-16,-7 6 6 0,-5-4-8 0,-10 1-7 0,-4 0 4 16,2-1 1-16,-11 0 0 0,-2 3 2 0,-3-2 5 0,-1 0-11 0,2 1 1 15,6-4 14-15,-5 2-11 0,-11 2 3 0,13-2-2 0,-2 0-1 16,-3 0-5-16,0 0 7 0,0 0 3 0,0-2-10 0,0 2 6 15,0-1 3-15,0 1 1 0,-8 0-2 0,8 0 1 0,8-1-3 16,-11 1 5-16,-2 0-6 0,5-3-3 0,-1 6-14 0,2-6-16 0,4 2-12 16,-5 0-15-16,-6-1-24 0,4 6-33 0,0-4-31 15,1 5-20-15,2-6 3 0</inkml:trace>
  <inkml:trace contextRef="#ctx0" brushRef="#br0" timeOffset="93114.88">33426 9321 1033 0,'-4'-1'-9'16,"3"2"23"-16,1-1-10 0,-3 2 3 0,1 0 14 0,1-2 4 15,1 1-10-15,-4-1 10 0,4 0 13 0,0 0-8 16,0 0-5-16,0 0 17 0,-14 3-40 16,14-3 78-16,0 0-16 0,0 0-28 0,0 0 47 15,0 0-19-15,0 0 55 0,40 6 7 0,-40-6-29 16,0 0 48-16,0 0-22 0,0 0-11 0,0 0-11 0,0 0-6 15,0 0-13-15,129 20-5 0,-129-20-20 0,0 0-6 0,0 0-5 16,0 0 0-16,0 0-11 0,0 0-13 0,360 13-7 0,-331-16 2 16,3 2-13-16,-2-3-4 0,-3 2 6 0,-2-3 2 0,2 4-4 15,-3-3-1-15,-4 0-2 0,27-6 7 32,-9 5-13-17,-38 5-14 1,0 0-7-16,0 0-11 15,34 2 14-15,-34-2-21 0,0 0-4 0,0 0 1 0,0 0 5 16,0 0-1-16,0 0-8 0,0 0-9 0,38 14-10 0,-38-14-5 16,0 0-13-16,0 0-15 0,0 0-20 0,0 0-22 0,0 0-35 15,0 0 36-15,24 27-47 0</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26T10:04:05.784"/>
    </inkml:context>
    <inkml:brush xml:id="br0">
      <inkml:brushProperty name="width" value="0.05292" units="cm"/>
      <inkml:brushProperty name="height" value="0.05292" units="cm"/>
      <inkml:brushProperty name="color" value="#FF0000"/>
    </inkml:brush>
  </inkml:definitions>
  <inkml:trace contextRef="#ctx0" brushRef="#br0">9252 8689 1132 0,'-6'-30'14'15,"6"30"4"-15,0 0 2 0,0 0 48 16,0 0-50-16,0 0 2 0,-9-19 12 0,9 19-4 0,0 0 36 16,0 0-42-16,0 0 19 0,0 0 16 15,0 0-14-15,0 0-19 0,0 0 1 0,0 0 2 0,0 0 5 16,0 0-16-16,0 0-9 16,0 0-26-16,0 0 2 15,0 0 19-15,0 0-13 31,-30 61 13-15,15 86 0 15,14-129-6-31,1 1 9 0,-2 2-5 16,1-1-4-16,1 1 5 0,0 0 7 0,1 0-3 0,1 3-8 16,-1-3 7-16,2-3-5 0,-1-3 0 0,-1 4 5 15,4-3-1-15,-5 0-8 0,1-1 5 0,-1 3 2 0,2-2 2 16,-1 7-4-16,2-1 6 0,-3 1-7 0,0-3-1 0,0 4 3 15,0-1 1-15,2-4 1 0,-1 2-4 0,-1-3 0 0,2 3-5 0,0-2 8 16,-2-4-4-16,2 3 0 0,0-2-2 16,-2-2 7-16,0 1-2 0,1-2 4 0,-2 0-7 0,1 0 3 15,0 1 2-15,0-2-4 0,1 0 9 0,-1 1-15 0,-1 1 6 16,1 0-2-16,0-1 9 0,0 2-2 0,-2-1 3 0,2 2-3 16,0-3-3-16,0 3 4 0,-2 1-2 0,2-3-3 15,0 1-2-15,0 1 0 0,0-1 0 0,0 1 0 16,-2-6-4-16,2 4 6 0,0-1-2 0,0-2 1 0,0 1 3 0,0-4 3 15,0-2-4-15,0 2 5 0,2-1-3 0,-2-1-2 0,0 0-1 16,0 1 6-16,0 1-9 0,0-3 3 0,0 3-4 16,-2 1 1-16,2 0 2 0,0 1-1 0,0-2 0 0,-2 2 2 15,2 1 3-15,0-2 0 0,0 0 0 0,-1 1 0 0,1-1-3 0,1 2-1 16,-1-1 7-16,0-3-9 0,0 1 4 16,0-1-7-16,2-1 6 0,0 0-9 0,-2-2-5 0,0 0 5 15,0-4-16-15,0 5 0 0,2-2-18 0,-2-3-9 0,3 2-9 16,1-4 18-16,0 2-42 0,-3-3 15 0,7 3-17 0</inkml:trace>
  <inkml:trace contextRef="#ctx0" brushRef="#br0" timeOffset="2532.51">9192 8844 1066 0,'-64'-75'9'15,"64"75"22"-15,0 0 7 16,0 0-56-16,0 0 59 0,-29-23-29 0,29 23 24 16,0 0 16-16,0 0-33 15,0 0 29-15,-30-23-1 0,30 23-27 0,0 0 17 16,0 0 4-16,0 0-5 0,0 0 3 0,0 0-4 15,-25-25-5-15,25 25 7 0,0 0-1 0,0 0 0 16,0 0 10-16,0 0-6 0,0 0-5 0,0 0-5 0,-12-20-4 16,12 20 5-16,0 0-14 15,0 0-25 1,0 0 6 0,30-8 9 15,43 3-14-16,-58 7 7-15,-1 0 3 0,-2 0-7 0,1 0 7 16,2 3-4-16,0-5 1 0,2 3-1 0,-3-3 3 16,3 2 0-16,1-2-2 0,-3 3 16 0,3-3-14 15,-5 0 0-15,1 0 1 0,-2 0-1 0,4-3 3 16,-1 3-3-16,5-5-1 0,-2 5-7 0,4-5 0 0,-1 2 6 16,3 0 4-16,-3-1-4 0,1 2-8 0,-3 0 5 15,-1-1 1-15,-2 1 2 0,2-1-3 0,-6 1 3 16,1 1-5-16,0 1 7 0,0-2 1 0,-3 0 0 0,5 1-6 15,-1 1 7-15,-1-2-2 0,3 1-1 0,1 1 3 16,-1-4-8-16,1 3 2 0,1-1 0 0,-1 2 5 16,2-3-5-16,-3 1 4 0,-1 0-3 0,-1-1 1 0,1 1-7 15,-2 2 9-15,-2-1 2 0,1-1-9 0,-5-1 5 16,1 3-3-16,-2 0 2 0,1 0-1 0,-2 0 6 0,-2-2-7 16,4 2-3-16,-4 0 11 0,0 0-5 0,0 0 0 15,0 0-5-15,0 0 2 0,1 0 4 0,1 2-1 0,1-2 4 16,-3 0-2-16,3-2-4 0,0 2 4 0,3 0 3 15,-3 0-4-15,3 0-2 0,0 0 2 0,0 0-5 16,0-1 1-16,3 1 6 0,-3-2-6 0,0 1 7 16,0-1-5-16,-3 2 1 0,3-2 1 0,-2 2-2 0,-1 0-7 15,-1 0 8-15,-1 0 0 0,2 0-6 0,-3 0 7 16,3-2-1-16,-1 2 1 0,1-1 3 0,0 1-5 16,1 0-4-16,-4 0 0 0,3-1 6 0,0 2 4 0,-1 0 1 15,1-2-6-15,-3 1 4 0,4 0 0 0,-2-1-1 16,-1-1 5-16,2 2-6 0,-1-2-6 0,-1-1-4 15,1 3 5-15,-2-1-2 0,-2-1 10 0,4 2-4 16,-4 0 0-16,-1 0-5 0,2 0 1 0,-2 0 3 0,2 0 3 16,0 0-4-16,-2 2-3 0,2-2 2 0,-2 0-2 15,1-2 10-15,-1 2-1 0,0 0-5 0,0 0 4 0,0 0-1 16,0 0-1-16,0 0 4 0,0 0-2 0,0 0-8 16,0 2 2-16,0-2 3 0,0 0-4 0,0 0-2 15,-1 0 5-15,2 1-9 0,-1-1 1 0,-1 0 5 0,1 1 3 16,-2 1 0-16,2-2-8 0,0 2 8 0,0-2-5 15,-2 2 5-15,2-2 2 0,0 1-6 0,2-1 1 16,-2 1-3-16,0 3 3 0,2-2-2 0,-2 2 4 0,1-2 2 16,-1 6 0-16,0-3-1 0,3 2-2 0,-3-1 6 15,2 2-2-15,-1 0 0 0,1 2 0 0,-1 1-6 16,4 0-4-16,-4 1 5 0,2-1 5 0,-2 2 1 0,-1 2-3 16,0-1-1-16,2 0-3 0,-2 0 2 0,0 2 5 15,0-3 6-15,0 2-10 0,2 1-2 0,-4-2 3 16,0 1 0-16,2-1 3 0,-1 1 0 0,-2 1 4 0,2-3-14 15,-1 3 7-15,-1 2 2 0,2 0-1 0,-1-2-3 16,1 0 3-16,-1-1-2 0,-1 4-2 0,3-4 8 16,0-2-2-16,-1-4-7 0,-1-1 5 0,2 2 2 0,0 0-1 15,-2-2 0-15,0 2-4 0,0 1 4 0,2 2-3 16,-1 3-2-16,1-1 5 0,-2 3 3 0,2-5-5 0,-3 3 4 16,3-3-2-16,0 2-5 0,-3-1 6 0,2-1 4 15,-1 0-5-15,-1 1-10 0,2 3 9 0,-1-4-4 16,1 3 5-16,1-3-4 0,-3 3 3 0,1-2-7 0,2 1 3 15,-1-2 9-15,-1-2-6 0,-1 4 4 0,3-2-5 16,-1 0 3-16,-1-1-3 0,1 0 3 0,-1-1 4 16,2 2-6-16,-3-1 0 0,3 2-1 0,-3-1 3 0,3 3 2 15,0-3-4-15,0 2 5 0,0 0-9 0,-4 2 4 16,2-2 0-16,1 1 1 0,-1 0-3 0,-2 0 0 0,2-1 2 16,2 0-1-16,-1 1 2 0,-1-2 4 0,-1 3-5 15,3-3-1-15,-1 1 4 0,1-2-3 0,0-1 2 16,0 2-5-16,0-1 2 0,0-1-5 0,0 1 5 15,1-2-1-15,-1 1 1 0,0 1 6 0,3-2-9 0,-3 2 7 16,0-1-6-16,0-1 6 0,-3 3 2 0,3-2 2 0,0-1-7 16,0 0-7-16,0-1 10 0,0 3 1 0,0-3 0 15,0 1-2-15,3-1-1 0,-3-2-2 0,0 3 7 16,2-3-6-16,-2-2 4 0,0 1-4 0,1 0 4 16,-1-1-5-16,0-1 1 0,0 3-1 0,0-3-2 0,0 0 7 15,0 1-8-15,0-1 0 0,0 1 4 0,2-2 1 16,-4 4-9-16,2-5 5 0,2 4-1 0,-2-1 5 15,0-1-2-15,0 2 6 0,0-2-4 0,0 1-2 0,0 3 5 16,0-1 0-16,-2-1-5 0,2-2 2 0,0 3 0 16,0-1-6-16,0-2 1 0,0 0 8 0,2-1-3 15,-2 1-1-15,0-2 3 0,3-1-7 0,-3 2 9 0,1 0-4 16,-1-1 5-16,0-1-10 0,2 1 3 0,-2-2 5 16,1 3 0-16,-1-2-6 0,0 2-3 0,0-4 5 0,0 2-3 15,0-2 3-15,0 2 5 0,0 1-4 0,-1-3-3 16,1 0 0-16,-2 0-2 0,2 3 6 0,0-3 1 15,0 0-2-15,0 2-5 0,-1-2-5 0,1 0 10 16,0 0 3-16,0 0-4 0,0 0 1 0,-3 0-7 0,1 0 9 16,2 0-4-16,0 0 5 0,0-2-7 0,-1 2 3 15,-4 0 12-15,1 0-8 0,-1 0-2 0,2 0-7 16,-3 0 7-16,-3 0-4 0,2 0 8 0,-1 2-7 0,-2 1-8 16,-2-3 2-16,1 0 11 0,0 0-2 0,0 0 0 15,-4 0 3-15,0 1-8 0,3-1 8 0,-3 2-6 16,0-2 9-16,2 0-4 0,-1 3 0 0,2-6 2 15,-3 6-1-15,3-6 4 0,0 1-4 0,0 1 7 0,0 1-8 16,2 0 1-16,-2 0 2 0,1 0-5 0,2 0-1 0,-4 0 1 16,4 0-3-16,0 1 6 0,-4-2-4 0,4 1-3 15,-2 0-3-15,-1 0 7 0,0 0 1 0,3 0-8 16,-6 0 10-16,3 1-5 0,2-1 0 0,-4 2 2 16,2 1 0-16,3-1 0 0,-4-2-4 0,-1 1 7 0,4-1-4 0,-1 1-5 15,-1 2 2-15,2-1 3 0,-2-1-3 16,1 1-1-16,2-2 3 0,0 3-5 0,-2-2 4 15,0 1 1-15,3 2-1 0,-1-4-4 0,0 1 8 0,3 0 2 16,-3 0-5-16,0-1 4 0,-1 6 0 0,4-6-5 16,-3 0 3-16,0 0 2 0,0 2-3 0,2-2-6 0,-4 0 4 15,2 0 4-15,0 0-6 0,2 3 6 0,-1-3 0 16,-1 0 2-16,-1 0-3 0,1 0 5 0,4 3-1 16,-2-3-5-16,-1 2 2 0,4-2 2 0,-1 0-6 0,-1 0 5 15,6 0-5-15,-4 0 1 0,4 1-5 0,-2-1 2 16,2 0-2-16,0 0 2 0,-4 0 5 0,4 2-10 15,-5 0 9-15,1-2-1 0,1 0-1 0,1 0 4 0,-2 3-2 16,-3-3-9-16,5-3 3 0,-4 3 8 0,3-2-1 16,-3 2-11-16,3 0 10 0,-1 2-5 0,-1-4 7 15,-1 4 8-15,0 1-8 0,3-3-7 0,-3 0-1 16,0 0 12-16,0-3-1 0,0 3-5 0,2 3-2 0,-1-3-3 16,-1 0 2-16,0 0 8 0,3 0-7 0,-3 0-6 0,0 0 2 15,3-3 6-15,0 3-1 0,0-2 0 0,-2 0 3 16,3 2-5-16,-1-1 6 0,-3 1 1 0,3 0-2 15,-2-2 7-15,2-1 4 0,-4 0-1 0,5 1 0 16,-1-4 2-16,0 5 0 0,2-1-2 0,-4-2 6 0,2-2-11 16,0 4-8-16,0 1 4 0,2-4 1 0,-5 3 4 15,4 0-3-15,1-3 7 0,-4 4-7 0,2-4 8 16,2 2 1-16,-4-2-2 0,4-3-3 0,-4 4-3 0,2 0 1 16,-1-1-6-16,4-3 2 0,-2 4 8 0,1 0-8 15,-2-2 2-15,0 1 3 0,1 0-5 0,-1-2 3 16,3-1 1-16,-4 3 3 0,4-3-15 0,-2 1 9 0,2-2 1 15,0 1-1-15,0-2 7 0,0 2-11 0,0-3-3 16,0 1 4-16,0 1 5 0,2-1 0 0,-2 3-4 16,0-4-6-16,0 1 1 0,-2 0 7 0,2 3 4 0,0-3-8 15,0 2 0-15,-1 1 1 0,1 0-1 0,0 1 2 16,0-1-3-16,1 3 1 0,-1-2 0 0,2 1 1 16,-2 1-4-16,0-2 2 0,0 3 1 0,-2-2-2 0,2 4 4 15,2-3-2-15,-2 2-1 0,0-1 0 0,0 1-1 0,0-3-3 16,-2 5 3-16,2-5 7 0,0 4-8 0,0 1 3 15,-1-4-2-15,1 4 1 0,0-1 2 0,-3 1-4 16,3-2 1-16,-2 2-8 0,2-1-10 0,0-1-16 16,0 4 0-16,-3-4-10 0,3 4-13 0,0-2-10 0,0 1-7 15,3-1-13-15,-1 3-3 0,2-3-7 0,-2 0-18 0,2-1 28 16,-4-4-42-16,3 2 3 0,-3 0-22 16</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26T10:05:27.495"/>
    </inkml:context>
    <inkml:brush xml:id="br0">
      <inkml:brushProperty name="width" value="0.05292" units="cm"/>
      <inkml:brushProperty name="height" value="0.05292" units="cm"/>
      <inkml:brushProperty name="color" value="#FF0000"/>
    </inkml:brush>
  </inkml:definitions>
  <inkml:trace contextRef="#ctx0" brushRef="#br0">14777 3911 993 0,'1'0'-3'0,"-4"-2"7"0,3 4 6 0,-2-2-5 0,2 1 7 0,-2-1 3 16,0 2 11-16,1-2 5 0,-1 0-6 16,2 0 4-16,-3 2-4 0,6-2-32 0,-6 0 30 0,3 3-36 15,-1-3 39-15,2 1-46 0,-4-1 47 0,5 1-37 0,-5 2 38 16,0-3 7-16,0 1 3 0,3 0-6 0,-9 1-46 0,7-2 45 0,-10 1-37 15,12-1 38-15,-9 0-36 0,8 3 31 0,-7-6-28 16,8 6 34-16,0-3 3 0,0 0-10 0,0 0 4 16,0 0-7-16,0 0-3 0,0 0-11 0,0 0-3 0,0 0-1 15,0 0-1-15,0 1 5 0,0 0-7 0,0-1-3 0,0 1-6 16,0 1 13-16,0-2-9 0,0 2 6 0,-4 0-7 16,4-1-2-16,0 0 3 0,0 3-2 0,0-1 9 0,0 3-13 15,0 2 6-15,0-1-3 0,0 2 2 0,0 0 4 0,0 5-1 16,-2-3-1-16,-1 2-2 0,2 0 9 0,1 0-2 15,-5 0 3-15,5 3-7 0,-3-3 4 0,0 2-1 0,2-2 2 16,-2 3-2-16,0 0-6 0,1 2 6 0,-1-2-2 0,3 2 7 16,-4-2-4-16,1 2 0 0,1-2-2 0,-1 2 0 0,0-3 6 15,3 3-8-15,-4-4 2 0,4 1 2 0,0 1-9 16,-2 0 1-16,2-3 8 0,0 3 0 0,0-6-8 0,0 1 7 16,0 2-7-16,0-2-1 0,2 1 13 0,-2-2-4 0,4 4-3 15,-4-5-1-15,3 1 2 0,-3 0 1 0,3 0 1 0,-1-2 0 16,-1-1-9-16,1-1 13 0,-2-4-6 0,0 4-3 15,0-4 4-15,0-1-5 0,0 2 1 0,0-3 1 0,0 2 3 16,0 0-12-16,0 4 3 0,0-3 9 0,0 1-5 0,0 2 7 16,0-1-4-16,0 0 1 0,0-1-5 0,4 0 6 15,-4 1 6-15,0-1-7 0,0 0 3 0,3-4-2 0,-3 4-3 16,2-2 3-16,1 0 4 0,-2-2-4 0,2 0-2 0,0 0 0 16,0 0 6-16,-3 0-8 0,5 0 5 0,-5 0 0 0,1 0-4 15,1-4 1-15,1 3-2 0,1 1-1 0,-1-3 2 0,3 6-1 16,0-2 7-16,2-1-6 0,-4 2 7 0,5 0 1 15,3 1 0-15,-1 2 7 0,0-3-11 0,4-1 9 0,-1 3-13 0,0-1 5 16,0-3 3-16,3 3-5 0,-2-1 1 0,1-2-2 16,1 0-1-16,-1 1-2 0,4-1 11 0,-2 2-7 0,0-2-1 15,3 2 2-15,-5-1 3 0,2 1-10 0,0 2 8 16,3-2-2-16,-3 0-4 0,1-2 0 0,-1 2 4 0,1 0-3 16,1 0-2-16,-2-2 2 0,3 0 5 0,-1 0-3 15,2 0 1-15,1 2 6 0,1-4-9 0,-1 4 0 0,3-1 1 16,-2 1 8-16,4-4-8 0,-4-1 1 0,2 1 5 0,-1 2-8 15,-1-4 4-15,0 2 4 0,0-2-7 0,0 0 2 0,0 3 4 16,4-1-2-16,-4-3-2 0,0 2 0 0,-4 0-2 16,-1 1 6-16,-2-1-1 0,-2 1-7 0,-2 2-4 0,2-3 7 15,-3 1-4-15,-1 1 4 0,4-1 3 0,1 2-11 0,1-2 13 16,1 4-4-16,-2-6 10 0,5 3-13 0,-3 1 3 16,3-3-12-16,-3 3 9 0,4 0-3 0,-4-3-6 0,6 1 9 15,-3-1-10-15,-3 2 9 0,3-3-1 0,-1 4 11 0,1-6-9 16,-2 4 7-16,0 2-2 0,1 0-3 0,2-2 2 0,-1 1 3 15,1-1-5-15,0 2 0 0,0 2-2 0,-4-4-2 0,3 2 7 16,-1 0 0-16,-1-3-2 0,-1 6-5 0,0-3 4 16,1-3 4-16,-2 6-3 0,-1-3 1 0,3 0-7 0,-3-3-1 15,3 3 7-15,-1 0-3 0,-3 3 6 0,3 0-8 0,0-6 8 16,2 3-6-16,-7-3 5 0,7 3 1 0,-4 0-3 0,1 0 6 16,1-5-11-16,1 0 10 0,-1 2-7 0,0 3 3 15,1-2-2-15,-1-4-3 0,0 4 3 0,3 0-3 0,-3 2 5 16,3 0-4-16,0 0 5 0,-1-3 0 0,-1 3 3 0,2 0-1 15,0 0-7-15,-3-1 2 0,0-1 8 0,4-1-8 16,-5 2 1-16,4-3 2 0,-3 1 0 0,0-1-5 0,1 2 7 16,-2 0 0-16,-1 0-7 0,-1 2 5 0,1-3-6 0,-2 4 0 15,1 1-2-15,0-2 10 0,0 0 0 0,2-2-2 0,-3 4-3 16,1-2 2-16,0 0 5 0,-2-2 2 0,-2 1 1 16,1-2-3-16,-1 6-9 0,-5-3 4 0,7 0 3 0,-2 0-12 15,5 1 11-15,-1-1-9 0,5 2 1 0,2-2-5 0,-1 0 5 16,3 4 3-16,-1-2-7 0,-3-1 9 0,-2 2-7 15,1 0 3-15,0-1-4 0,-4 1 11 0,-2 0 0 0,2-3-7 16,0 2 5-16,0-1 4 0,0-1-5 0,-3 0-1 0,3 0 4 16,2 0-7-16,-2 0-4 0,1 0 7 0,-1 0 3 0,2 3-8 15,3-1 3-15,0-2-3 0,1 2 8 0,-1-1-2 16,3 4 7-16,0-3-13 0,-1 1 3 0,2 2 2 0,-1 0-1 0,-4-2 3 16,4 0-4-16,-1-1 0 0,-4 2-2 0,1 0 12 15,-1 1-9-15,0-2 1 0,-3-1 7 0,3 1-7 0,-6 1-1 16,3 0 6-16,-3 1-5 0,0 0-2 0,0 0 4 15,2-2 2-15,-4 3-10 0,4 1 8 0,0-3-4 0,-3 2-5 16,4 0 7-16,0-3-4 0,0 2 9 0,0 0-6 0,1 3 5 16,1-3 0-16,-1 0 0 0,1 5-1 0,-1-2-3 15,1-1 8-15,-2 0-22 0,1-1 12 0,-1-2 4 0,0 4-10 16,0 0 6-16,-3-3 2 0,3 3 1 0,-2-3-3 0,-2 3 12 16,2 0-5-16,-2-2-10 0,2 1 12 0,-2-2-5 0,1-2-3 15,-2 2 1-15,-1 0 2 0,3-2 0 0,-3 2-2 16,3 2 10-16,-3-4-8 0,3 3 0 0,3-1 2 0,-6 0-1 15,3-1 1-15,0 1 3 0,3-1-6 0,-3-1-5 0,2 2 6 16,-4-4 1-16,4 3-4 0,-1-1 13 0,2-2-7 0,-5 3-3 16,4-1 4-16,-2-1-2 0,3 1-3 0,-4 0-2 15,2 1 7-15,-4-3-11 0,0-1-2 0,-3 1 0 0,1-1 5 16,-4 1 3-16,2-1 2 0,1 0 4 0,3 0-5 0,-2 0-3 16,2 0 2-16,3-1 4 0,3 1-3 0,-1-1-4 15,0 1 2-15,1-1-9 0,-4 1 6 0,2-2 0 0,-2 2 2 16,2 2 0-16,-4-2-5 0,0 1 5 0,1-1-1 0,-1 1 8 15,-2-1-4-15,2 1 0 0,-1 2-1 0,2-3-1 0,-4 1 4 16,1-1-5-16,4 0-3 0,-5 2 1 0,4-2 3 16,-2 2-5-16,1-2 6 0,-2 0-2 0,5-2 3 0,-3 4 3 15,3-2 1-15,0-2-3 0,0 4-5 0,3-4 5 16,-3 4-8-16,3-2 2 0,-2 0-1 0,2 0 2 0,3 0 2 16,-3 0-3-16,2 3 0 0,-2-3 4 0,0 0 2 0,0 0 0 15,-3 0 2-15,1 1 0 0,2-1-5 0,-4 2 2 0,2-4-1 16,-1 4-1-16,2-5 0 0,-2 3 7 0,3-3-12 0,0 3 1 15,0-2 4-15,-1 0 3 0,1 1 3 0,3 1-8 16,-7 0 4-16,8 0-12 0,-6-3 8 0,3 3 0 0,-4 0-3 16,3 3-1-16,0-2 5 0,-6-1 6 0,1 2-2 15,4 0-3-15,-7-2 2 0,2 3-2 0,0 0 1 16,2 0-4-16,-4-1-2 0,2-1-10 0,1 1 3 16,-1-2 10-16,1 2 0 0,0-2 9 0,2-2-14 0,-1 4 4 15,2-4-1-15,-2 2 8 0,2 0 0 0,-3-2-7 0,5 2 1 16,-4 0-12-16,1-1 16 0,-2-2-4 0,-1 3 1 15,3-2-2-15,-4 0-3 0,-1 1 1 0,0-2 3 16,3 3 1-16,-6-2-1 0,6 2 3 0,-2-3 1 16,-2 0 6-16,4 2-4 0,-2 0 1 0,-2-2-1 15,2 1 2-15,-1-1 1 0,2 3-3 0,1-3-4 0,-2 3-1 0,-2-2 3 16,4-1 4-16,-1 3-5 0,-1-5-7 16,-1 5 2-16,2-3 3 0,-3-1 5 0,2 3 2 0,-4 1-15 15,2-2 5-15,2-1 4 0,-1 3-1 0,-2-3 2 16,2 1-2-16,-1-1-6 0,3-1-1 0,0 4 14 15,3-4-5-15,-1-1-9 0,-1 2 5 0,2 0 2 0,-3-2-5 16,5 2 5-16,-4-1 1 0,2-4-3 0,-1 0 0 16,-2 3-1-16,0 0 9 0,2-3-9 0,-3-3 4 15,2 6-1-15,-2-5 1 0,1 7-1 0,-2-5 2 0,2 1 4 16,-3 1-7-16,2-2 2 0,-3-1 5 0,2 1-2 16,2-1-6-16,-5 1 10 0,4-2-5 0,-2 2-3 15,1 0 2-15,1-1 0 0,-4 3-1 0,-2-6-1 0,4 3 4 16,-2-2-6-16,-1-2 6 0,-3 1 5 0,2 3-8 15,-2-4 5-15,0 3 1 0,4 4 0 0,-4-1 12 16,3 2-5-16,-1-1 2 0,1-2 4 0,-2 1 4 0,-1-1 1 0,2-3 1 16,-1 0 5-16,4-2-15 0,-5 3 12 15,1-1-2-15,1 3-2 0,-1-4-4 0,2 2-6 16,-3 1-1-16,3-1-4 0,-3-1 1 0,0 1-5 0,0 0-10 16,2-1 4-16,-2 1 3 0,3-1 2 0,-3 2-2 15,3-3 0-15,-3 2 1 0,1-1 1 0,-1-1 1 0,3 3 1 16,-6-1 3-16,3-1 8 0,0-2 0 0,3 5 3 15,-7 1 6-15,5-2-1 0,-4 1 0 0,2-2 0 0,1 2-4 16,-3 1-7-16,1-1-1 0,-4 0 2 0,5-2-9 16,-2 2 1-16,4 3 1 0,-1-1-6 0,-3 1 11 15,0-5-5-15,2 7 1 0,1-2-4 0,0 0 9 16,-2 2-8-16,1-1 3 0,1 0 4 0,0-2-7 16,0 4-8-16,0-1 6 0,-3-2-3 0,3 2-10 0,0-2 10 0,0 0 0 15,0 3 0-15,0-3-8 0,0 5 14 16,0-3-4-16,0-2 2 0,0 2 4 0,0 3-6 15,0-2 1-15,0-2-5 0,0 2 12 0,0 0-9 0,0 1-8 16,0 1 3-16,0 0-1 0,0-3 5 0,0 3 1 16,0 0 0-16,0-1-7 0,0 2 5 0,0-2 2 0,0 1-3 15,0 0 5-15,0-2 2 0,0 2-21 0,0 0 11 16,0-1-2-16,0 0 5 0,-2-1-3 0,1 0 3 16,-1 0-3-16,-2 0-7 0,-1 2 19 0,1-5-16 0,-5 2 6 15,0 2-7-15,0-2 4 0,-5 0-6 0,1-2 9 16,1 5-3-16,-2-5-4 0,0 2 7 0,-5-2-4 0,5 3-1 15,-9-4 5-15,7 4 2 0,-4-2-7 0,-2 1 0 16,-1 1 3-16,1-2 0 0,-4 2 6 0,2-3 1 0,0 3-2 16,-4-1-1-16,1-1-1 0,1 1 4 15,2-2 2-15,-4 0-7 0,4 2 1 0,-1-2 0 0,2 1-4 16,-1-1 4-16,0 2 4 0,2-2-5 0,1 0 2 16,-2 2-2-16,1-2 0 0,-2 0 0 0,0 3 3 0,2-3-1 15,-1-1-1-15,-4 2 1 0,3 1-3 0,-4-3 0 16,3 1 1-16,-3 1 0 0,3 0 3 0,-2 1-2 15,0 2-1-15,3-5 9 0,-3 4-1 0,5-2 4 0,-1 1-3 16,-1-2-2-16,3 3-4 0,2-3 3 0,0 2-2 16,-1 0-9-16,1-2 3 0,1 2 7 0,-1-1-6 15,5 0 8-15,-5 0 2 0,5 1-8 0,-6-1 2 16,7 0 1-16,-5 1 1 0,1 1-3 0,4-1 3 0,-7 0-4 16,2-1 0-16,0 4 12 0,-1-1-7 0,1-4 2 15,-3 3-5-15,1 0 0 0,1 1 6 0,3-2-5 0,2 1 3 16,1-1-9-16,4 1 5 0,-5-1 0 0,7 3 3 15,-4-3-4-15,5 1 1 0,-4 1-1 0,-2-1-2 16,0 0 5-16,-2 1-5 0,0-1 0 0,-3-1-1 16,2 3 4-16,-1-1-4 0,1-1 2 0,-2 0 0 0,2 0-2 15,-1 0 2-15,-1 2 1 0,2-2 1 0,-1 0-2 16,-1 0-2-16,1 1 1 0,-1 1 1 0,2 0-6 0,-3 0 12 16,-1-1-5-16,1 1-3 0,-2 1 1 0,1-1 4 15,-1-1 0-15,-2 1-2 0,0 0 8 0,2 0-10 16,-2 1-2-16,1-1 6 0,3 0-1 0,-3 0-5 0,5 1 6 15,-3 1 0-15,1-2-5 0,3 2 2 0,-4 0 7 16,5-1-2-16,-5-1-6 0,4 1 13 0,-3 1-9 16,0 0-2-16,2 0 0 0,-5-1 1 0,1 1-4 0,-1-1 2 15,-1 2 8-15,1-1-12 0,-2 0 6 0,-1 1 1 16,0 0 0-16,2-1 4 0,-4 1 2 0,4-2-9 16,-2 3 2-16,2-1-5 0,-1 0 1 0,5-3 3 0,-2 5 6 15,0-3-6-15,-1-1-3 0,5 2 5 0,-7 1 0 16,5-4 4-16,2 3-2 0,-5-2 2 0,3 1-3 15,0 0 1-15,-2 2 0 0,2-2-2 0,0 0 0 0,0 0 6 16,2 1-7-16,-4-1-2 0,1-1 2 0,0 1 0 16,0 1-5-16,-1-1 2 0,3-1-2 0,-1 1 5 15,2-1 3-15,-3 1 2 0,5 0-7 0,0-1 1 0,1 1 7 16,2-1-5-16,1 1-1 0,-4 0 0 0,5 1-2 16,-4-1-3-16,1-1 1 0,-3 1 4 0,-2 0-4 15,1 0 8-15,-2-2-1 0,2 1-9 0,2 2 6 0,-4-3-3 16,4 1 3-16,0-1-4 0,0 1 2 0,4-1-4 15,-4 0 5-15,2 0-5 0,0 0 5 0,-1 0 0 0,2 0 0 16,-2 0-4-16,2 0 8 0,-2 0 2 0,1 1-6 16,0-1 4-16,-2 0-6 0,1 2 0 0,0-2 1 15,2 0 7-15,-4 3-6 0,0-3-2 0,3 0 3 0,-3 1-2 16,0-1 6-16,2 0 1 0,-2 1-5 0,-2-2 0 16,2 1-3-16,2 1 2 0,-2-1 1 0,1 0 3 15,0 0-5-15,-3 0-1 0,2 1 3 0,4-1-5 0,-3 2-1 16,-1 0 10-16,2-2-3 0,0 2-5 0,-2-2 3 15,4 1 0-15,-3-1 3 0,-1 1 1 0,1-1 4 16,2 0-12-16,-3 2-2 0,0-2 9 0,0 2-4 16,-1-2 3-16,1 1-2 0,-2 1-4 0,3-1 2 0,-5 4 3 15,3-5 6-15,-1 3-7 0,-2-1 3 0,1 1-3 16,0-1 0-16,2 1 6 0,-4 0-2 0,2-1-7 0,-1 0 5 16,-1 1-2-16,1-2 2 0,0 3 2 0,0-3-3 15,-3 2 3-15,6-2-2 0,-4 3 4 0,2-2-6 16,0 0 1-16,2 0-1 0,1 0 0 0,-2-1 2 0,2-1-6 15,3 1 12-15,-3-1-6 0,0 0-4 0,0 3 4 16,-1-3-1-16,1 0 1 0,-2 0-2 0,1 1 9 0,-1-1-12 16,1 0 3-16,-1 0 1 0,2 1 6 0,-1-1-5 15,-1 0 0-15,3 0 2 0,0 2-9 0,-1-2 7 16,3 0 4-16,-1 0 0 0,5 0-9 0,-1 0 5 16,3 0-2-16,3 0 2 0,-1-2 5 0,2 2-5 0,-2 0-4 15,-4-1 4-15,4 0 4 0,-4-2-4 0,-1 3 4 16,-4-1-3-16,4 1-6 0,-2-1-4 0,-2-1 6 15,2 2 0-15,-4 0 0 0,1 0 2 0,-1 0 1 0,0 2-8 16,-2-2 7-16,1 1 3 0,3 0-2 0,-1 2-5 16,-3-2 9-16,2 0-12 0,0-1-1 0,0 2 9 15,0-1-5-15,3-1 4 0,-3 3-5 0,6-1 2 0,-4-2-8 16,4 0 14-16,-3 0 1 0,5 0-5 0,-2 0-2 16,1 0 2-16,-2 0-5 0,0 0 10 0,-1 2-5 0,-6-2-8 15,2 0 5-15,1 1 1 0,-2 1 3 0,-2-2-5 16,0 0 10-16,0 3-5 0,-3-3 8 0,3 0 0 15,-2 0-13-15,-2 0 3 0,0 0 5 0,0 0 2 0,-4 2-2 16,2-1-9-16,0-1-1 0,-4 0 0 0,4 2 10 16,-2 0 3-16,2-2-10 0,0 0-7 0,2 1 5 15,2-2 8-15,0 2-2 0,1 1 0 0,0 0 5 0,1-2-11 16,3 0 5-16,0 3 2 0,-1-2-12 0,1 0-12 16,1 2-11-16,-1-3 0 0,0 2-34 0,5 0 2 15,-2 3-23-15,1-4-20 0,2 0-2 0,3 1 17 0,-3-4-2 16,-1 4-36-16,1-2-1 0</inkml:trace>
  <inkml:trace contextRef="#ctx0" brushRef="#br0" timeOffset="14470.71">30192 7399 1231 0,'-2'-7'26'0,"8"4"-47"0,-6-1 44 0,3 2-16 15,-4 2 4-15,5-2 5 0,-3 6 5 0,1-6 1 16,-2 7-28-16,-2-6 46 0,2 7-40 0,-1-6 14 0,2 3-2 15,-5-3 2-15,7 3-11 0,-6-1 6 0,2-2 7 16,-1 1 1-16,2-1-1 0,-2 2 3 0,2-4-1 16,0 2-3-16,-2-1 8 0,2 1-3 0,0 0-8 0,0-2-3 0,0 4-2 15,2-2 2-15,-2 1-4 0,0-2 3 16,0 1-4-16,0 1-2 0,0-1 5 0,0-1 5 0,2-1 7 16,-2 2 2-16,2-3 1 0,-1 5-3 0,3-4 3 15,-2 2-8-15,1-1 6 0,-3 1-6 0,4 0-6 16,-4 1-3-16,4 1-2 0,0-2-4 0,-1 1 6 0,1-1 5 15,4 0-10-15,-1 2 9 0,1-2 6 0,1 0 4 16,-2 0 3-16,2 1-6 0,0-2-2 0,0 1 4 16,3 0 3-16,2 1-7 0,-1-4-1 0,4 3-5 0,-1-1-5 15,5-1 6-15,-1 2-2 0,4 0-1 0,-4-1-2 16,4-2-2-16,0 0-8 0,0 2 6 0,0 0-2 16,2-1 5-16,-2 0-7 0,1-1 1 0,-1 3 1 15,5-1 2-15,-4-1 5 0,3 0-6 0,1 1 5 0,1-1-4 16,0 0 6-16,3 2-6 0,-3-3 4 0,-2 0-3 15,6 1 4-15,-5-1 1 0,3 3-3 0,-1-2 1 16,-1-3-1-16,1 2 0 0,1 0-5 0,-3 1 10 0,-1-2-11 16,-3 2 0-16,2 0 6 0,-2-4-3 0,-5 5 0 15,4-1 2-15,-2 0-1 0,-2 2-2 0,-1-2 0 16,2 0-1-16,-1 4 3 0,-4-4-6 0,2 2 5 0,-3 0-1 16,4 0 3-16,-4 0 1 0,-1-1 8 0,1 1-6 15,-3 0-5-15,3 0 11 0,-1 0-5 0,-1 0-5 16,0 1 3-16,-1-1-6 0,2 2 1 0,1 0 0 0,-3-2 0 15,1 2-2-15,-4-2-3 0,0 0 8 0,-1 0 0 0,-2 0 3 16,-3 0-8-16,1 1 10 0,-1 0-5 16,0-1-4-16,3 1 1 0,-1 2-2 0,0-3-4 0,3 3 2 15,-2-3 5-15,2 2-3 0,-1-2 4 0,-1 2-7 0,-3-2 7 16,5 1 2-16,-6-1-4 0,2 0 6 0,-3 0-12 16,3 0 0-16,0 0 3 0,-2-1 7 0,-2 1-3 15,3 0-1-15,-3 1 5 0,2-1-8 0,1-1 6 0,-3 2 8 16,3-1-12-16,0 0-1 0,0 0 2 0,-2 0 2 0,3 0-2 15,0 3-1-15,2-1-1 0,-5-2-2 0,3 2 12 16,0-2 2-16,-1 1-1 0,1-1-6 0,-1 5-6 16,2-2 4-16,-2-3 0 0,0 2 7 0,1 1-19 0,0-1 6 0,0 1-8 15,-3-1-6-15,4 1-9 0,-5-1-8 0,1 4-10 16,-1-3-21-16,3 6-9 0,2-6-21 0,0 1-20 16,0-2 7-16,3-4-16 0</inkml:trace>
  <inkml:trace contextRef="#ctx0" brushRef="#br0" timeOffset="44632.66">10493 12332 1290 0,'-1'-3'-16'0,"-4"1"38"0,-1 4-20 0,2-4 1 15,2 2 7-15,-7-2 26 0,9 1 2 0,-4 1 2 16,2-2 18-16,1 4-28 0,1-2 17 0,1 0 9 0,1 0 4 15,-2 0-22-15,0 0 0 0,0 0 1 0,0 0 3 16,0 0-13-16,0 0 4 0,0 0-9 0,0 0-1 16,0 0-14-16,0 0 9 0,0 0 8 15,0 0 0 1,-11 45-16-16,-14 41 9 0,20-71-8 16,2 1-6-16,-1 1 0 0,1 0-3 0,-1 1 3 15,0 2 0-15,0 0-1 0,4-2 0 0,-3 4 3 0,1-2-2 16,-2-5-3-16,4 5-1 0,0-3 2 0,-2 2 4 15,4-3-3-15,0 0 5 0,3 1-6 0,-3-1-2 16,4-2 4-16,-3 4 2 0,3-6-3 0,3 7-6 16,0-5 5-16,0 1-3 0,-3-2 3 0,6 3-3 0,-5-3 8 15,5 3 0-15,0-4-4 0,-3 1 2 0,3-2 1 16,-2 0-6-16,1 0 4 0,2-2 0 0,-2 0-6 16,2 0 2-16,-2-2 6 0,1 1-3 0,-2 1-1 15,5-3 2-15,-4 1-2 0,-2 1 2 0,4-3-12 0,-2 0-17 16,1 3-39-16,-2-2-15 0,1 4-52 0,2-7-28 15,-4 2-67-15</inkml:trace>
  <inkml:trace contextRef="#ctx0" brushRef="#br0" timeOffset="45416.2">10713 12406 1476 0,'0'-1'11'0,"0"0"12"16,5 1 8-16,-7 1 10 0,4 0 12 0,1-2 11 15,-2 1 13-15,-1-1 2 0,2-3-2 0,-1 4-7 16,2-1 7-16,-1-1-12 0,-1 1-4 0,-1 1-12 0,2 0-7 16,1 1-5-16,0-1-4 0,0 0 9 0,3 0-11 15,0 0 3-15,3 2-9 0,-2-4 0 0,4 5-9 16,-1-3 7-16,-1 2-4 0,6 2-14 0,-6 2-3 0,0 0 4 16,3 3-3-16,0 3 4 0,-3 0 4 0,2 5-4 15,0-1 4-15,0 0-6 0,-3 3-1 0,3 2-9 16,-8-1 11-16,5-1-5 0,-5 1 5 0,1-1-3 0,0 1-10 15,-4-3 6-15,0-2 7 0,-4 3 8 0,4-3-15 16,-4-1 1-16,2-1-7 0,-1-3 1 0,-3 0 2 16,3-2-2-16,-1-1-15 0,4-4 0 0,-2 1 4 0,1-1 5 15,1-1-2-15,-3-2 7 0,6 0 2 0,-3-2 2 16,1 2 10-16,1-3 1 0,-2 2-1 0,4-2 0 16,-4 1 1-16,0-2-5 0,3 0 8 0,-1-4-3 0,2-1-8 15,1-2 2-15,-1-2 0 0,2-5-3 0,-1 2 4 16,-1-7-5-16,1 1-4 0,1-6 8 0,1 1 4 0,1 1-12 15,-5-3 1-15,9 1 0 0,-5 1 14 0,4 1-6 16,-4 2-9-16,4 1 0 0,-4 5 9 0,-4 0 7 16,2 4-1-16,-4 4 9 0,2 2-11 0,-3 1 11 15,0 4 6-15,0-2-4 0,-3 5-11 0,3-1-2 0,3 1 12 16,-6 0-15-16,3 0-9 0,-1 0-1 0,1 0-4 16,0 1 8-16,-2 1 7 0,1-2-2 0,1 3-3 0,-2-1 14 15,-1-1 3-15,3 1 5 0,-3 0 7 0,-1 1-4 16,1-3-5-16,-2 5 0 0,-1 0-10 0,-6-1-5 15,5 5 5-15,-4 0-9 0,5 4-2 0,-3-3 3 0,6 5 2 16,-3 0-3-16,6 0 14 0,0 3-4 0,0 0-6 16,-4-2 8-16,4 3 5 0,0-2-1 0,0 3 7 15,-2-5 7-15,2 2-8 0,0-3 5 0,0 0 7 0,2-2-6 16,-2-1-7-16,0 0 5 0,3-2-5 0,0-3-2 16,1 2 1-16,-1-3-1 0,6 1-10 0,0-1 6 15,3 0-1-15,0 0-10 0,5-2-1 0,2-1 5 0,-1 0-5 16,0-2-2-16,1 0-4 0,-2-2-10 0,3-3-13 15,2-3-36-15,-4 1-19 0,5-1-35 0,-9-3-16 16,1 5-34-16,-7 1-35 0,-1-2-34 0,-4 2-43 0,0 2 8 16</inkml:trace>
  <inkml:trace contextRef="#ctx0" brushRef="#br0" timeOffset="45701.07">11427 12457 1913 0,'-2'-2'14'0,"-2"2"11"0,4-3 0 0,2 4-1 16,-2 1 2-16,0-2 5 0,2 4-3 0,-2-4 1 0,2 1-13 15,-2-1 8-15,0 0-7 16,0 0 5-16,0 0 9 0,0 0-2 0,0 0 5 15,24 22-4-15,-24-22 1 0,0 0 3 0,0 0-11 16,0 0-3-16,75 131-5 0,-73-113-11 16,5 0-1-16,-4-2-4 0,0-1 2 0,-1 1 4 15,-2-1-1-15,1-1 1 0,-1-14-27 0,0 0-24 0,0 0-26 16,0 0-38-16,0 0-47 0,0 0-29 0,0 0-69 16</inkml:trace>
  <inkml:trace contextRef="#ctx0" brushRef="#br0" timeOffset="46848.7">11591 12225 1640 0,'0'0'24'15,"0"0"21"-15,44-52 9 0,-44 52 19 16,0 0 16-16,0 0 12 0,0 0 11 0,0 0-12 16,0 0-15-16,0 0-26 0,24-18-10 0,-24 18-16 0,0 0-11 15,24-9-20 1,14 18 0 15,-38-9-18-15,61 57 22-16,-28 20 1 31,-15-42-9-31,-18-25 1 16,2 1-4-16,-2-1 6 0,0-1 2 0,0 2-6 15,0-1 3-15,0 1 3 0,-2-1 0 0,2 1-3 0,-4 1-19 16,-2-2-22-16,-2 2-32 0,-1 1-31 0,-1-3-38 16,-1 2-48-16,-2-3-38 0</inkml:trace>
  <inkml:trace contextRef="#ctx0" brushRef="#br0" timeOffset="48431.59">11954 11915 1173 0,'0'-6'42'0,"0"2"-25"16,2 4 19-16,-4 0 17 0,2 4 9 0,0-6 15 15,0 6 12-15,-4-4 16 0,4-2-41 0,0 0 42 16,0-6-19-16,0 9-9 0,0-8-3 0,4 7-9 0,-8-5-6 16,8 7-16-16,-4-2 6 0,0 0-10 0,0 3 0 15,0-6-8-15,0 3-7 0,2 0 2 0,-4 3-3 0,4-3 8 16,-2 0 8-16,2 0 2 0,-4 2 1 0,4-2 3 15,-2 4 2-15,0-4-5 0,2 6 7 0,-4-6-10 16,2 4-18-16,-2-6-7 0,2 6 12 0,-2-4-3 16,2 3 1-16,0-2 0 0,0-1-12 0,0 0 2 0,-4 2-4 15,4-4 3-15,0 1-13 0,-3-2-6 0,1 3-1 16,-2-4-3-16,3 2 5 0,-3 0 2 0,4-1-1 0,-4 2 0 16,4 1-3-16,-3-1 7 0,0-1-1 0,2 2 2 15,1-3-3-15,-2 0-1 0,0 3 7 0,2 0 3 16,0-2-13-16,0 2 12 0,0 0-5 0,0 0-6 0,0 0 5 15,0 0-2-15,0 0 0 0,0 0-8 0,0 2 12 16,0-2-9-16,0 0-1 0,-1 0 9 0,1 0-5 16,0 3 1-16,0-3 2 0,0 0-2 0,0 0 4 0,0 2-4 15,0-4 2-15,0-1-2 0,0 3-2 0,0 0 5 16,0 0-4-16,0 0 4 0,0 0 2 0,0 0-7 16,0 0 10-16,0 0-5 0,0 3-6 0,1-6-2 0,-1 3 2 15,0-2 1-15,0 2-7 0,0 0 6 0,0 0-6 16,2-3 2-16,-2 0 5 0,0 6-3 0,0-6-4 15,0 1-4-15,0-1 6 0,0 1-1 0,0-3-2 0,-2 4 4 16,2 0 4-16,-1-3 1 0,1 4 1 0,-3-3 5 16,3 2-2-16,0-1-2 0,0 2 5 0,-3-3-5 15,6 1-2-15,-6 0 3 0,3 1-3 0,0-1 3 16,3 2 0-16,-3-3 2 0,0 3-4 0,0 0 3 0,-3-2 0 16,3 2-1-16,3 0 5 0,-3-3-10 0,-3 3 5 15,3 0 4-15,0 0-3 0,0 0-2 0,0-2 3 0,0 2-3 16,0 0 18-1,0 0-9-15,0 0-16 32,0 0 7-1,0 0-15 0,0 0 13-31,0 0-20 16,0 0 27-1,0 0 4 1,0 20-3 15,11 33-13 1,-11-53 24-17,44 89-11-15,39-26-3 31,-74-63-1-31,3 0-2 0,-2 3 1 16,-1-6 3-16,3 3-5 0,-3-3 8 0,2 1 1 16,0-4 0-16,-3 3-3 0,4-4-3 0,-3-1 1 0,5 0 1 15,-5-2-1-15,2-3 2 0,0 5-4 0,-2-6-6 16,3 0 9-16,-3 3 1 0,1-3-3 0,-2 1-3 16,37-106 17 15,-45 119 5-16,0 0 8-15,0 0-4 0,0 0 7 16,0 0-8-16,7-20 5 0,-7 20 0 0,0 0-7 16,0 0-21-1,0 0-16 1,0 0 24 0,6 58 2-1,36 116 3 16,18-5-3-15,-52-148-14 0,-1 2 7-16,1 4 3 0,-1-3-5 0,0 2-1 15,-1-4 4-15,-1 5 1 0,-1-9-5 0,1 0 1 0,-1-1 7 16,-2-2-8-16,5-2 3 0,-7-3-5 0,2-2 1 16,2 0 2-16,-4-3 2 0,2-2 6 0,1 1-16 0,-3-3 6 15,0 0 4-15,4-1-2 0,-4 0-1 0,0-1 0 16,2 0-2-16,-2 1-5 0,0-2 11 0,2 0-3 15,-4 0 1-15,2 1 8 0,0 2-2 0,-2-1 6 0,2-1 10 16,-4 1 12-16,1-1 6 0,3-1-6 0,-3 0-9 16,-2 2 4-16,-2-6 3 0,0 3-12 0,-1-1-10 15,3-1-11-15,-5 2-12 0,1-4 9 0,-2 2 6 16,-2-1-8-16,1 1-5 0,-1-1-2 0,-2 0 6 0,1 2 1 16,-2 1 0-16,-1 0 1 0,2-3-7 0,-3 2 9 15,3-1-3-15,3 1 0 0,-3-2-7 0,2-2-8 0,2 0-12 16,0-1-8-16,2 2-15 0,0-4-20 0,1 2-19 15,2 0-18-15,1 0-10 0,1 1-25 0,3-1-21 16,1-3-20-16,0-2-16 0,1-2-23 0,7-5 12 16,-1 5-26-16</inkml:trace>
  <inkml:trace contextRef="#ctx0" brushRef="#br0" timeOffset="48715.2">12550 11900 1859 0,'0'-1'23'0,"0"0"12"16,0-1 12-16,0 1 20 0,0-1 9 0,0-9-1 16,0 14-2-16,0-11 0 0,4 11-20 0,-4-3-7 0,0 0-15 15,0 2-25-15,0 1-8 0,0-3 0 0,0 3 8 16,0-1-4-16,4 1-4 0,-3 2-6 0,5 2 8 15,-1-3 6-15,5 4-5 0,-2-1 4 0,2 4-9 0,3-1-3 16,-5 1 7-16,1-1 3 0,0-1-5 0,0 2 2 16,-3-2 1-16,1-1 3 0,-2 2-2 0,3-5-1 0,-7 6-40 15,2 3-38-15,-6-6-33 0,9 9-45 0,-2-14-22 16,-4 7-56-16</inkml:trace>
  <inkml:trace contextRef="#ctx0" brushRef="#br0" timeOffset="49049.41">12766 11318 2111 0,'2'-2'3'0,"-4"-1"1"15,6-3-2-15,-2 6-1 0,-2-1 1 0,0 1 4 16,1 1-2-16,4-1 4 0,-2 3-1 0,0-2 9 16,7 2 12-16,-2 1 4 0,5 0 0 0,1 2 8 0,7 2 13 15,-2 5 1-15,8-1 1 0,-2 1-14 0,1 1-2 16,0 4-3-16,3 1-1 0,-6 2-15 0,2-1-5 16,-2 3-7-16,-2 4 1 0,-2-3 3 0,-1 5-9 0,0 1 0 0,-6 2 5 15,-1-1-1-15,-4 4-5 0,-4-2 0 16,-3-1 2-16,0 4-4 0,0-4 4 0,-6 4 4 15,2-3-6-15,-7 0 8 0,2 1-10 0,-1-4-30 16,-4 1-24-16,-1-2-43 0,-6-1-46 0,3-1-60 0,-2-2-56 16</inkml:trace>
  <inkml:trace contextRef="#ctx0" brushRef="#br0" timeOffset="50233.45">5127 7193 1223 0,'0'-9'47'0,"6"1"-24"0,-6 6 4 16,-1-1 22-16,1 0 3 0,-5-2 8 0,5 3 20 0,-3-4 12 16,3 4-33-16,-2-1 39 0,2-5 1 0,4 8-19 15,-6-8 4-15,5 8 2 0,-3-2-20 0,2 3-5 0,-2-3-9 16,4 3-16-16,-5-1-6 0,1 1 0 0,0 0-9 15,1 4-8-15,-1-2 1 0,0-3-11 0,-1 4 0 0,1 0-2 16,0-1 2-16,-3-3-10 0,3 2 11 0,-2 1-11 16,1 2 4-16,1-2 3 0,-2 2 0 0,0-2 5 0,0 7-4 15,0-3 8-15,-2 3-9 0,2 2 10 0,-1 1-4 16,-1 0-3-16,1-1-2 0,-1 4-2 0,0-2 3 0,3-1-2 16,-2 4-5-16,0-1 6 0,1-2-1 0,2 4 0 15,-4-5 0-15,4 2 5 0,0 0-3 0,0 0 0 16,4-2 9-16,-4 4-13 0,4-1 2 0,1-2 5 0,1-1-2 15,-3 4-6-15,5 2 8 0,-1-8-5 0,1 6-3 0,1-8 8 16,2 3-3-16,-4-2-1 0,6 2-1 0,-2-2 1 16,2-2 1-16,1 3 4 0,-1-1-3 0,5-2-2 15,-4 0 2-15,5 0-3 0,-4-3-3 0,3-1 1 0,0 0-11 16,-3-2-28-16,0-2-14 0,-4 2-28 0,2-4-22 16,-4-2-47-16,0-2-32 0,4 1-33 0,-4-5-52 0</inkml:trace>
  <inkml:trace contextRef="#ctx0" brushRef="#br0" timeOffset="50950.1">5415 7381 1571 0,'-2'-6'10'0,"2"0"6"0,0-4 14 0,0 5 15 16,-1 0 4-16,1 2 7 0,0-2 12 0,0-6 6 16,1 10-11-16,1-8-6 0,2 8-13 0,-4-7-10 15,5 4-1-15,1-1-13 0,1 2-12 0,-1-2-5 0,-1 2-3 16,2 3 4-16,1-5 1 0,1 5-13 0,1-3 3 16,-1 8 0-16,0-5 3 0,2 3-2 0,-1 2 6 0,2-1-6 15,0 5 2-15,-3 1 9 0,0-2-11 0,3 1 8 16,-2 3-1-16,-1-3 3 0,-4 1-3 0,3 0 1 0,-1 2-2 15,-1-3-10-15,0 0 11 0,-3 1-3 0,1 0-1 16,-2 0-3-16,-1-2 0 0,1-2 4 0,1 0-5 0,-3 3 10 16,0-6-3-16,0 3 0 0,0-4-1 0,0 0 2 15,0 3 4-15,-3-2-3 0,3-1-6 0,-2-2 2 0,2 1-1 16,0-1-2-16,2-1 4 0,-4-1-2 0,4-1 0 16,-2 1 1-16,0-1 12 0,3 1-7 0,-3 0-1 15,0-4-2-15,0 1-6 0,0 0 7 0,0-3-12 0,0-1 6 16,1-3-5-16,-1 1 1 0,2-4 4 0,0 4-3 0,2-3 6 15,-3-5-6-15,5 3 9 0,-1-3-7 0,-1-2 3 16,5 3 1-16,-3-1 0 0,-1-1 1 0,2 4 6 16,-1-2-3-16,0 0-1 0,-3 7 4 0,2-2-4 0,-4 5-4 15,1 0-2-15,-2 3 12 0,0 1-12 0,0 2 3 16,0 0 6-16,-2 2-14 0,2 0 4 0,-1 2 9 0,1-2-1 16,-3 2-5-16,1 0-4 0,-1 0 5 0,3-2-10 15,-4 3 11-15,-1 2-2 0,-1 0-1 0,0-2-1 0,2 4-2 16,-4-1 3-16,2 1-2 0,-4 2 1 0,5 1 5 15,-2 1-2-15,1-1-2 0,1 3 7 0,1-1 0 0,-2 4-6 16,1-2 5-16,1-1 8 0,2 2-9 0,1 1 3 16,-1-3-4-16,0 1-4 0,2 1 3 0,-2-2 3 0,4 2 5 15,-2-3-13-15,2 0 6 0,0 1 4 0,-1-2 4 16,5 2 5-16,-4 0-5 0,5-3 6 0,-1 1-4 0,2 1 13 16,-1 3-7-16,4-2 7 0,-2 2-3 0,3-6-7 15,-2-3 3-15,4 1 2 0,-1 2-3 0,4-6-3 16,-2-5-1-16,4 2-5 0,-1 0-1 0,0 0 3 0,1 4 0 15,-1-8 0-15,2-3-5 0,-2 0 4 0,-4 2-10 0,0-3-28 16,-2-5-9-16,-1 6-31 0,-4-1-26 0,-1 1-41 16,-3 7-51-16,-1-8-20 0,-4 10-57 0</inkml:trace>
  <inkml:trace contextRef="#ctx0" brushRef="#br0" timeOffset="51366.48">5975 7464 1780 0,'-3'-5'17'0,"3"5"12"0,6-2 15 16,-5 4 6-16,-2-4 8 0,2 0 3 0,2-6 5 15,-3 6 1-15,0-4-18 0,3 6-8 0,-3-2-20 0,0 0-1 16,3 1-10-16,3 1 2 0,0-2-5 0,0-1 3 15,3 3-1-15,3-2-3 0,-3 2 8 0,3 0-6 0,0 2 4 16,0-1-5-16,-3 3-1 0,0-1-8 0,-3 2 7 16,1 1-6-16,1 1-3 0,-1 1 1 0,-2 1 1 0,1 1 3 15,-2 5-7-15,-1-1 13 0,2 5-10 0,-2-7 6 16,-3 4 0-16,-2-6 2 0,2 3-5 0,-1 0-6 16,-4-2 16-16,2-1-10 0,-1 1 6 0,1 2-10 0,-1 3 4 15,0-6-2-15,4 3 2 0,-4-3 3 0,2-3-9 16,1 1 3-16,2-4-5 0,-1-1 12 0,2 0-4 0,-2-6 0 15,0 2 2-15,4-1-2 0,-4 0 3 0,0 2 0 16,2-3 3-16,0-1 0 0,2-2-1 0,-1 0 2 0,3-2 1 16,1-1-4-16,2 0-4 0,-3-4 2 0,3 1 4 15,0-1-6-15,0 3 1 0,6 1-1 0,-4 3-4 0,2-1-21 16,1 4-25-16,-4 0-33 0,2 1-34 0,-3 1-33 16,5-6-39-16,-14 4-60 0</inkml:trace>
  <inkml:trace contextRef="#ctx0" brushRef="#br0" timeOffset="51650.4">6385 7419 1877 0,'0'-2'21'0,"0"-9"14"0,4 6 9 0,-4-3 6 0,4 10 12 15,-3-12 3-15,2 8 0 0,-3-1 8 0,7 4-31 16,-4 1-14-16,2 0-6 0,-4 0-6 0,5-2-17 0,-6 2 0 16,5 4 0-16,1-3-8 0,1 0 12 0,-1 2-1 15,3 3-1-15,0 0 1 0,0 2 8 0,0 1-6 16,-3 1 0-16,3-1 3 0,-3 0-5 0,2 4 0 0,-4 1-4 16,-1 2 3-16,0-7-6 0,-3 2-3 0,0 0-27 15,-6 3-22-15,-3-3-34 0,2 2-34 0,-2-4-47 16,1 1-32-16,-8 0-60 0</inkml:trace>
  <inkml:trace contextRef="#ctx0" brushRef="#br0" timeOffset="52433.94">6612 7116 1949 0,'-5'0'20'0,"-3"-5"7"0,16 5 2 15,-12-3 8-15,6 3-3 0,-4-5 2 0,6 5 2 16,-4 0 6-16,4 2-30 0,-3-1 2 0,1 1-6 16,-2 1-7-16,4 2 4 0,-4 0-3 0,0 2-4 0,2-1 3 15,-2 6 3-15,2 0-10 0,-1 3 11 0,2-2-1 16,2 1-2-16,-1 0 4 0,1 3-5 0,2-4 1 15,1 0-1-15,1-2 2 0,2-1-3 0,0 1-1 0,2-1 3 16,0-5-5-16,1 2 10 0,3-3-13 0,2 1 9 16,-1-4-3-16,6 1-1 0,-1-5 3 0,2-3-2 15,5-2-4-15,0-2-10 0,0-3 1 0,2-2-5 0,-1-2-1 16,-3-1-10-16,-1 3-1 0,-6-4-5 0,-1-1 11 16,-4-1-3-16,-1 2 6 0,-3-4 6 0,-3 2 3 0,0-1 11 15,-3 0 5-15,-1 4 6 0,-3-2 9 0,0 6 13 16,-2 0 6-16,0 4 7 0,-2 4 0 0,2 2 16 15,-2 0 3-15,4 3 7 0,-4 2-9 0,2-1-9 0,0 4-4 16,0-3-15-16,-2 0-3 0,2 1-16 0,0 2-9 16,-2-2-9-16,2-2-4 0,0 2 1 0,-1 1-2 15,1 0 3-15,0 2 6 0,0 2-9 0,0-2-3 16,-3 3 9-16,3 0-4 0,0 3 7 0,3-1-1 0,-2 1 1 16,3 2-4-16,-2 0 4 0,2 1 5 0,1 1-8 0,-1 1 6 15,3 1-2-15,-3 2-2 0,5 2-2 0,-1 2 3 16,-1-3 2-16,2 3-5 0,-1 2-1 0,1-1-1 15,-2 0-1-15,2 2 7 0,-1-3-5 0,-1 2 2 16,-1 1-1-16,3 1 5 0,-1-3-2 0,1-1 2 0,-2-3-3 16,2 1-7-16,0-4 7 0,-3-2-2 0,0-6-1 15,-1-3 4-15,2-1 4 0,-3 5-6 0,-2-7 1 16,1 2 4-16,1 0-3 0,-2 0-1 0,0 0 3 0,2 0-11 16,-4 1 6-16,3-6-3 0,-3 2 2 0,0 0 1 15,-3-2 1-15,3-2 8 0,0 2-14 0,0-2 11 16,-3 4-7-16,2-2 2 0,1 0 2 0,0 0-3 0,-4 0 1 15,0-2-4-15,1 2 8 0,-3 0-6 0,-1-6 1 16,-4 4 4-16,-1 2-4 0,-4-3-3 0,1 0 3 16,-3 3-5-16,-2 3 5 0,-4-6 2 0,2 6 4 0,-4-4-3 15,1-1-5-15,-2 2 3 0,3-2 0 0,-1-3-1 16,2 2 1-16,5-2 1 0,-1 2-4 0,4-1-4 16,1 4 9-16,4-3 2 0,1 3-1 0,4-2-2 0,-1-2-4 15,2-1 1-15,1-3-6 0,3-2 0 0,3-2-15 16,1-5-16-16,4-1-6 0,1-6 1 0,0 4-3 0,4-4-18 15,-1 0-15-15,3 3-11 0,0-2-9 0,3 7-18 16,0-2-29-16,2 4-34 0,0-6-13 0,-1 12-52 16</inkml:trace>
  <inkml:trace contextRef="#ctx0" brushRef="#br0" timeOffset="52833.5">7475 7396 2047 0,'-5'-4'21'16,"-4"-13"22"-16,3 9 9 0,6-2 1 0,2 2-1 15,2 0 14-15,1 7 13 0,-1-3 8 0,4 4-16 0,-5 0-17 16,6-3-9-16,1 6-2 0,-5-9 0 0,4 5-11 15,-2-3-14-15,5 0-11 0,-3 2-1 0,0 0-5 16,-1-1 0-16,-1 3-1 0,1 1 0 0,-1-1-2 0,-2 5-2 16,2-4 9-16,-1 6-9 0,-3 1 4 0,5-3-4 15,-6 3 4-15,0 2-1 0,1 1 3 0,-6 2-6 16,1 3 7-16,-3 0-6 0,0-2 0 0,-5 2-7 0,2 0-13 16,1 0 7-16,-1-6-7 0,1 5-10 0,2-6-15 15,-1 1 6-15,3-1 0 0,3-2 9 0,-4-2 12 0,4 0-5 16,0 2 5-16,0-3 19 0,4-4 3 0,-1 4-1 15,2-3 4-15,-4 2-2 0,2 1-1 0,3-6 0 16,-3 2-4-16,3-1 3 0,0 0-1 0,2-5 4 0,2-4-3 16,-1 5 4-16,5-6-9 0,-2 1 1 0,7-5 8 15,1 4-6-15,-1 0-2 0,1-2 1 0,-6 0-29 16,1-1-33-16,-4 9-42 0,-2-8-43 0,1-1-42 0,-7-5-66 16</inkml:trace>
  <inkml:trace contextRef="#ctx0" brushRef="#br0" timeOffset="53218.29">7574 6826 1868 0,'-14'0'7'0,"5"2"4"0,2 0 5 16,4 0 7-16,-2-4 3 0,5 2-6 0,0-2 1 16,0 4 2-16,5-4-5 0,-4 2 2 0,5 2-7 0,-3-2 2 15,5 2 4-15,-1-1 20 0,4 1 5 0,4 2 6 16,0-2-5-16,3 3-7 0,-2 0 3 0,7 1-3 16,-4-1-12-16,1 3-13 0,-4 0-5 0,2-1-5 0,-3 4 4 15,4 0-2-15,-2 2 0 0,2 2-2 0,-2 2 10 16,5 1 5-16,-1 5 2 0,0 0-6 0,6 4-2 15,-9 2 10-15,0 2-6 0,1-1-1 0,-2 5-6 16,-5-1-4-16,0 3-7 0,-5 2 5 0,1-3 8 0,-1 2-10 0,-2-2 1 16,1 3 6-16,-3-3-4 0,5-5-1 0,-3-4-19 15,-3 2-37-15,-2 2-43 0,-11-2-35 0,11-3-64 16,-4 0-46-16</inkml:trace>
  <inkml:trace contextRef="#ctx0" brushRef="#br0" timeOffset="93596.69">27658 16173 984 0,'2'0'11'0,"-2"0"5"0,0 0 5 0,0-3-14 16,-2 3 12-16,2-2-3 0,0 1 4 0,0 1-12 0,0-2-13 15,0 2 9-15,-3-4-4 0,3 3 27 0,0 1-17 0,0-3 1 16,0 3 8-16,0-3-38 0,-1 2 34 0,1-1-2 0,0-1 1 16,1 1-14-16,-1 1 8 0,3-1-28 0,-3 0 29 15,2 0 13-15,-2-1 2 0,1 3-49 0,-1 0 48 0,2 0-46 16,1-2 38-16,-2 2-8 0,2 0 10 0,3-1-7 0,0-1-4 16,0 2-4-16,0-3-6 0,3 1-2 0,-3-1-7 0,3 1 8 15,0 2-15-15,-4-3 12 0,2 3 19 0,-4 0-13 0,5 0 4 16,-1 0 6-16,-3 0 1 0,0 0-6 0,1 0-4 15,0 3-3-15,-1-3-15 0,-4 0 22 0,4 2 1 0,-2 0-6 16,2-1-7-16,-3 1 5 0,3 1 4 0,0-3 1 0,-3 3 11 0,2-1-12 16,-2 3-7-16,1-1 4 0,0 2 5 0,0-3-7 15,-2 4 10-15,0-1-7 0,0 2 1 0,-2-2 0 0,2 2-2 16,-2 2 1-16,0-2 12 0,-2 2-6 0,3-2-7 16,-3 2 2-16,0-2-1 0,4 1 6 0,-3-1-13 0,-1-1 12 15,4 0-7-15,-4 0 5 0,0 0 1 0,3-1-3 0,-1-2 1 16,-1 2-7-16,0-1 6 0,2-3 0 0,-3 1-4 0,-1-1 16 15,0 2-2-15,0-2-6 0,0 3-3 0,-4-2 7 0,0-1 3 16,-2 5-4-16,-2-4-1 0,-1 3-16 0,-1-4 22 0,0 4-7 16,-1-4 5-16,-1 3-6 0,1-2 0 0,1 3-4 0,3-4 17 15,-6 1-13-15,6-1-16 0,-3 2 8 0,4 0 15 16,-4-4-17-16,2 1 7 0,-2-1 0 0,3 0 0 0,0 2-3 16,2-2 9-16,2-2-5 0,1 2-21 0,2 2 25 0,2 0-11 15,3-2 8-15,0 0-19 0,0 3 19 0,0-3-10 0,0 0 8 16,3 0 5-16,-3 0-11 0,5-3 10 0,-5 3-7 0,1 0 6 15,4 0 2-15,-4 0-4 0,-1 0 3 0,3-2-14 0,2 2 18 16,-2-2-9-16,4 2 5 0,1-1 4 0,1 1-17 16,1-4 8-16,2 1 0 0,5 0-2 0,-2 3-1 0,-2-3 10 15,-1 1-8-15,0-1 0 0,-2 3 7 0,0 0-5 0,0 0-7 16,-4 0 4-16,2 0-1 0,-3 0 1 0,3 0-9 0,-2 0-5 16,-3 0 7-16,1 0-7 0,1 3 18 0,-1-3-7 0,-1 0 35 15,-3 0-77-15,6 0 79 0,0 2-30 0,-3 1 1 16,5-3 6-16,-2 2-13 0,-2-1 5 0,1 2 0 0,-1 1-5 0,1-3 1 15,1 3 12-15,-3-4-11 0,3 5-3 0,-2-1 8 16,-1-1 4-16,2 2-42 0,2-1 74 0,-2 0-66 0,-2 0 16 16,1 2 45-16,-7-4-73 0,8 3 68 0,-4 0-36 0,-1-2 41 0,4 4-28 15,-4-1-6-15,0-1 0 0,0 3-4 0,4-3 41 16,-8 3-38-16,4 0 3 0,-4 0-4 0,4-3-7 0,-1 2 8 16,-4-1 0-16,4-1 5 0,-1 4 0 0,1-2-28 15,-4-1 30-15,4-1-41 0,-2 0 27 0,-2 3 39 0,-1-3-25 16,3 0-9-16,0 0 3 0,-1 2-2 0,1-1 1 0,-5 2 8 15,1-2 5-15,-1 1-38 0,1 1 31 0,-2-4-32 0,-5 4 27 16,4 0 4-16,-4 0-4 0,2 1 32 0,-3-4-36 0,-1 3 42 16,-7-3-69-16,8 1 69 0,-8 1-65 0,4-6 58 0,0 2-29 15,3-2-25-15,-2-1 32 0,-5 3-36 0,8-3 65 0,-7 2-70 16,8-2 60-16,-10 0-47 0,3 3-13 0,-1-2 6 16</inkml:trace>
  <inkml:trace contextRef="#ctx0" brushRef="#br0" timeOffset="96348.03">26704 16199 920 0,'0'0'-16'16,"-24"-29"37"-16,24 29 5 16,0 0-2-16,0 0 6 0,0 0 19 15,0 0-8-15,-14-17-5 0,14 17-12 16,0 0 1-16,0 0-51 0,0 0 38 16,0 0 20-16,0 0 12 15,0 0-10-15,0 0-11 0,0 0 9 16,0 0-13-16,0 0-3 15,76 4-1 1,-66-4-7 0,3 3-1-16,-2-1-5 0,0 2 6 0,0-2-4 0,0 0-2 15,3 1 9-15,-4-1-60 0,-1 1 91 0,2 0-83 0,1-3 49 16,-3 0-45-16,-9 2 44 0,6-2-43 0,-3 0 36 0,1 0 5 16,-1 0-33-16,0 3 25 0,-3-3 8 0,0 2-3 15,6-4-4-15,-4 2 4 0,2 0 4 0,-4 0-2 0,3 0-10 16,-3 0 12-16,0 0-1 0,0-3-6 0,0 6-2 0,5-3 7 15,-5 0-5-15,0 2-3 0,0-2 6 0,0 0-3 0,0 0-8 16,3 1 9-16,-3-2 8 0,4 2-8 0,-4-1 0 0,3-1-4 16,6 2 46-16,-4-2-46 0,-5 1 17 0,3 0-16 0,-2 0 3 15,-1 0 1-15,5 0 1 0,-5 0 0 0,-6 0-39 0,7 0 37 16,-1 0-9-16,0 0 5 0,8 0 37 0,-6 0-39 0,-2 0 1 16,-2 0 7-16,2 0-8 0,-2 0-1 0,11 0 44 15,-9 1-35-15,-9-1-45 0,9-1 85 0,0 1-43 0,0 0 1 16,0 0 11-16,0 0-8 0,-7 0-40 0,7 0 34 0,6 0 46 15,-6 0-83-15,0 0 41 0,0 1-10 0,7-1 39 0,-5 2-29 16,-4-2 1-16,2-2 7 0,-7 2-45 0,7 0 34 0,1-1 5 16,-1 2 8-16,-7-1-49 0,7-1 31 0,7 2 32 15,-7-1-27-15,0 0-2 0,2 0 8 0,-2 0-1 0,0 0-6 16,-2 0 1-16,4-1 7 0,-2 1 0 0,0 1-2 0,2-1 2 16,-4 0-9-16,2 0 1 0,0 0-1 0,7 0 35 0,-7 0-29 15,-7 0-33-15,5-1 24 0,11 2 39 0,-10-2-29 0,1 2-10 16,0-1 8-16,-8 0-30 0,8 2 30 0,2-2-8 0,0 0 7 15,0 0 7-15,-2 0-11 0,0 0 8 0,0 0-11 16,8 0 45-16,-8 0-47 0,4 0 55 0,-4-2-45 0,-9 2-47 16,9-1 46-16,0 1 6 0,0 0-39 0,0 0 8 15,0 0 67-15,0 0-11 16,0 0-35-16,0 0 36 0,0 0-73 16,0 0 12-16,0 0 36 0,0 0-34 15,0 0 35 1,0 0-26-1,19-10 29-15,-19 10 11 32,24-10-31-32,-24 10 40 0,0 0-1 15,0 0 11-15,0 0-93 0,0 0 89 16,0 0-55-16,0 0 7 16,0 0-6-1,0 0 17 1,0 0-7-1,0 0-10 1,0 0 17 0,0 0 8-1,0 0-25 17,0 0 1-32,0 0 9 15,0 0-1 16,0 0 26-15,0 0-4-16,0 0-32 16,-35 106 7-1,32-95 16-15,-2 0 5 0,0 2-10 16,1-2 3-16,3 1-4 0,-5 1 10 0,3-2-10 0,-2 5 5 16,4-5-9-16,-7 3 4 0,8-3 4 0,-6 2-12 0,6-2 10 0,-4 0 1 15,4 1 2-15,-8 1 5 0,8-2-9 16,-1-1-4-16,1-10 24 31,-6 47-18-31,6-47 15 31,-8 35-37-31,8-35-27 0,0 0 29 16,0 0-20-16,0 0-55 0</inkml:trace>
  <inkml:trace contextRef="#ctx0" brushRef="#br0" timeOffset="97028.62">27185 16677 911 0,'0'0'30'0,"0"0"-8"15,6-28 10-15,-6 28-15 0,0 0-43 16,26-1 0-16,-2 31 35 31,-4 12 1-31,-20-26-4 0,-4 1-16 0,1 3 11 16,-1-1 2-16,-4 0-5 0,3-1-8 0,0 1 3 15,-3 1 2-15,1-3 1 0,-4-3 16 0,4 0 2 0,-3 1-19 0,0-3 12 16,6 1 0-16,-5-3-7 0,1 0 15 0,-1-2-14 0,3 2-13 16</inkml:trace>
  <inkml:trace contextRef="#ctx0" brushRef="#br0" timeOffset="99733.98">26267 16607 936 0,'12'18'6'16,"3"-1"-3"-16,0-3 9 0,3-3-6 0,2-1 6 0,-2 2-3 15,0 0 4-15,3 1 0 0,-2-3 1 0,4 2-1 0,-1 4-12 16,-2 2-11-16</inkml:trace>
  <inkml:trace contextRef="#ctx0" brushRef="#br0" timeOffset="100469.53">28266 16104 895 0,'9'9'3'0</inkml:trace>
  <inkml:trace contextRef="#ctx0" brushRef="#br0" timeOffset="100505.52">28308 16181 863 0,'5'15'6'0,"-2"-2"-6"0</inkml:trace>
  <inkml:trace contextRef="#ctx0" brushRef="#br0" timeOffset="100598.45">28323 16290 831 0,'-1'14'4'0,"1"-2"2"0,-2 0 7 0,0 1-5 0,0 2 1 16,-1-2-8-16,-2-2 8 0,4 1-4 0,-3 3 2 15,-1-3-14-15,1 1 12 0,0 0-9 0,1-1 1 0</inkml:trace>
  <inkml:trace contextRef="#ctx0" brushRef="#br0" timeOffset="100640.43">28250 16532 903 0,'-8'13'0'0,"-1"-1"0"0,3 1 4 0,-1 0-4 0,-1 1-5 15,1-1 14-15,1 2-3 0,-5-2 3 0,4 0 8 0,-2 0-8 16,0-2-17-16</inkml:trace>
  <inkml:trace contextRef="#ctx0" brushRef="#br0" timeOffset="101537.89">25986 16609 863 0,'8'16'11'0,"-3"-3"-9"0,3 3 2 16,-2-6 16-16,4-2 7 0,-2 0 10 0,4 2 6 16,-2-1-9-16</inkml:trace>
  <inkml:trace contextRef="#ctx0" brushRef="#br0" timeOffset="104072.35">29001 18746 625 0</inkml:trace>
  <inkml:trace contextRef="#ctx0" brushRef="#br0" timeOffset="104950.42">29006 18752 920 0,'1'-2'8'0,"4"-2"-6"0,-2 2 9 0,0-3 8 0,1 3 2 0,1-1 1 16,2 0-4-16,-2 0-5 0,1-2 6 0,-2 3-3 15,1-3-1-15,-1 2-2 0,-2 0-5 0,-1 2 0 16,3 1 7-16,-2-2 11 0,0 2-18 0,-1 0 10 0,2-3-9 16,0 3-9-16,-1-3 11 0,4 3-11 0,-3-3 5 0,3 2-4 15,-5-1 5-15,5-1-3 0,-4 3-1 0,2-1 8 16,-1 1-10-16,-1-1 10 0,2 1-13 0,-1 0-5 15,0 0 7-15,0 1 4 0,0-1 6 0,-3 1-36 0,0 2 25 16,0-3 0-16,0 2-1 0,0-2 7 0,0 0-9 16,0 1-1-16,0 0-4 0,3 1 28 0,0 1-31 0,5 0 11 15,-3 3-1-15,3-1 3 0,1 1-3 0,2 1-2 16,0-1-2-16,-2 3 16 0,2-1 2 0,-2-2-8 16,4 3 1-16,-4 1-6 0,0-1 4 0,3-3 0 0,-4 2 6 15,2-1-12-15,-2 1 0 0,1 0 3 0,-2-3 13 16,1 4-29-16,1-4 22 0,-5 2-3 0,3-1-4 0,-2-1 5 15,1 2-2-15,-3-5 0 0,5 2-11 0,-6-1 31 16,3 1-17-16,-1-1-25 0,0-2 19 0,-3 1 0 16,4-2 10-16,-2 4-1 0,-1-1-27 0,2-1 20 0,1 2-8 15,-1-2 38-15,1-1-49 0,-1 4 20 0,0-2-6 0,2 0-4 16,-5-1 32-16,4 3-26 0,1-5-3 0,-2 5 1 16,-1-2 32-16,2 2-50 0,-2-1 25 0,3 0-2 0,-5-1-3 15,5 2-1-15,-3-2 9 0,2 0-9 0,-4-1 3 0,7 3 27 16,-7-5-27-16,1 5 1 0,2-2 1 0,-4-3 6 0,3 2-7 15,-3 1 0-15,0-3-1 0,0 1-4 0,0-1 5 16,5 0 2-16,-5 0 4 0,0 0-4 0,0 0 4 0,0 0 1 16,0-1-30-16,1 1 26 0,-1 0 0 0,0 0-5 0,0 0-1 15,0 0 4-15,0 0 7 0,0 1-37 0,0-2 55 16,0 4-46-16,0-5 40 0,0 4-36 0,0-2 44 0,0 3-32 16,2-3 28-16,-2 2 15 0,-2-2-27 0,2 0 30 0,-1 2-43 15,1-2 45-15,0 3-34 0,0-3 39 0,0 0-26 16,0 0 25-16,0 0-2 0,1 0 0 0,-1-3-7 0,2 1 2 15,2-3-16-15,-1-1-5 0,6 1-10 0,0-5-4 16,2 4-2-16,-2-5-7 0,4-1 9 0,1 1-10 16,1-1 10-16,-2 1-7 0,1-2 3 0,5-3-6 0,-1 0 3 15,4 0 6-15,-2-2-4 0,4-2 0 0,4-1-4 16,-2-1-4-16,4-1 1 0,0-1 9 0,-3-1-4 0,1 0-5 16,1-1 10-16,0 1-2 0,1-2 0 0,-3 2 1 15,-3-1 1-15,-1-1-2 0,-2 1-4 0,0 2-1 16,-5-2-3-16,5 5 1 0,-3-3 3 0,1-1 2 0,1 4-4 0,8 0-2 15,-2-1 7-15,4 1-5 0,-2 3 3 0,1 3 2 16,-1-4-4-16,2 2-3 0,2 1 5 0,-7 0-4 0,3 0 4 16,0 0 3-16,-2-4 0 0,-4 3-8 0,-3 2 7 0,-3 0 1 15,1 2 2-15,-4 3-6 0,-2 1 2 0,-2 1-2 16,-5-2 1-16,2 4 4 0,-1-2-10 0,0 3 4 0,3-3-1 16,-3 3 8-16,-1-2-14 0,1 1 10 0,1 0-5 15,-2 1 2-15,1 0 6 0,-1 0-2 0,-2 2 1 0,1 1-1 16,-3 2 7-16,2-3-10 0,0 1 4 0,-2 2-3 0,0 0 1 15,0 0 0-15,0 0-2 0,0 0 0 0,0 0-5 16,-2 0 6-16,0 2 1 0,2-2-2 0,0 0-13 0,0 3-17 16,0-3-8-16,0 0-13 0,2 0-13 0,-2-7 8 15,4 7-9-15,-4 0-25 0,0 0 0 0,0 0-33 0,0 0-26 16</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26T10:07:58.077"/>
    </inkml:context>
    <inkml:brush xml:id="br0">
      <inkml:brushProperty name="width" value="0.05292" units="cm"/>
      <inkml:brushProperty name="height" value="0.05292" units="cm"/>
      <inkml:brushProperty name="color" value="#FF0000"/>
    </inkml:brush>
  </inkml:definitions>
  <inkml:trace contextRef="#ctx0" brushRef="#br0">22137 9936 863 0,'6'-1'5'0,"-9"-1"11"0,-8 2-1 0,11-3 2 16,0 1-12-16,0 1 11 0,0-3 7 0,0 3-3 15,-3-1 5-15,3 0-16 0,0-1 6 0,-4 2-4 0,-4-1 21 16,5-1-13-16,-1 1 12 0,2 2-29 0,1-2 42 0,-4 4-41 16,2-2 49-16,2 2-39 0,-4 1 22 0,4-3-22 0,-2 0 11 15,-2 3 7-15,-2-3-50 0,1 0 44 0,3 2-54 16,0-1 40-16,-2 1-23 0,0 1 16 0,1-3-23 0,0 2 25 16,-1 0-6-16,1-1 4 0,1 1 6 0,1-2-1 15,0 0-5-15,2 0 6 0,-4 0-4 0,0 3 0 0,2-3-3 16,1 0 1-16,-3 2-1 0,2-2-5 0,-1 1 3 0,-3 2-4 15,3-3 4-15,-1 2-3 0,0 0 8 0,-3-1 2 0,3-1-4 16,0 3 2-16,-3-1 3 0,0 1 12 0,-1-1-10 16,1 1 5-16,1-3-1 0,1 2-1 0,-3 2 8 0,3-4 3 15,1 1-2-15,0 0-4 0,-2-1 7 0,3 0 2 0,0 0 2 16,-1-1 0-16,0 2-5 0,2-1 5 0,-1 3 3 0,-3-6-5 16,3 3 7-16,-2 0-6 0,5 3 3 0,-3-6 1 15,-1 3 2-15,1 0-5 0,3 0-9 0,0-1 11 0,-5 2-10 16,5-2 2-16,-3 1-1 0,3 1 1 0,0-1-8 15,0 0-2-15,0 0 5 0,0 0-5 0,0-1 6 0,3 1 0 16,-3 1-1-16,0-1 4 0,5-1 22 0,-5 1 3 0,0-1 1 16,1 2-11-16,1-1-3 0,-1 0-5 0,2 0-1 15,-1 0-5-15,-1 0-15 0,-1 0-8 0,5 0-5 0,-2 0 7 16,1-1-6-16,1 0 7 0,-1-2-3 0,5 3-5 0,-1-2 3 16,2 2-1-16,2 0 9 0,3-2-7 0,1 2 7 0,2 0 0 15,1 0-2-15,1 0 0 0,0 2-3 0,-1-2 2 0,1 2-6 16,-1 1 13-16,5-1-17 0,-10-1-1 0,8 4 8 15,1-3 0-15,-1 1-1 0,-4-3 4 0,8 2-4 0,-2-1-8 16,-4-1 15-16,6 2-6 0,-7-2-1 0,7 2 1 0,-8-2-3 16,6 0 4-16,-4 0 0 0,0 0 0 0,1 0-2 0,-1-2 6 15,-1 2-7-15,1-3-3 0,-4 1 5 0,3 2-3 16,-1-3 0-16,0 1 0 0,2 0 1 0,-2-1 1 0,-2 1-4 16,2 2 7-16,1-1-3 0,-2 1-1 0,1-3-1 0,-1 3 2 15,-1-2 5-15,2 2-7 0,-3 0 7 0,4 0-5 0,-4 0-7 16,-1-2 4-16,5 2-2 0,-4 0 3 0,-1 0-6 15,1 0 5-15,0-1 3 0,-2 1-6 0,-1 0 8 0,6 0-5 16,-4 0 9-16,-1 0-8 0,0 0 5 0,0 1-4 16,3-1 0-16,-1 2 7 0,0-2-3 0,0 0 0 0,-3 5-7 15,3-4 7-15,3 1-8 0,-5 1 7 0,2 0-1 0,0-2-6 16,0 2 2-16,0-1 1 0,-3-1 5 0,3-1-4 0,0 4 1 16,2-2-4-16,-2-1 1 0,3 3 8 0,-2-3-5 15,5 1 2-15,-3 1-4 0,1 0 7 0,-1-2 1 0,0 1-2 16,-3-1 1-16,3 2-8 0,-3 1 6 0,2-1-3 0,-2 0 1 15,4-1 5-15,-3 3-3 0,1-2 2 0,-1-1-1 0,3 1 2 16,-3-1-2-16,3-1 0 0,-1 1 2 0,0 3-10 16,-3-5 2-16,4 2 1 0,0 0 0 0,-9 0-5 0,8 0 5 15,-3 2-3-15,4-2-1 0,-8-2 8 0,11 1-4 16,-7 2 1-16,4 0-5 0,0-3 0 0,4 1 4 0,-3-1 1 0,-2 0-5 16,3 2-3-16,-1-2 3 0,2 1 1 0,-1 1 1 15,-4-2 8-15,1 3-8 0,-2-3-2 0,1 2 5 0,-1 1 10 16,-3-3-16-16,-2 2 3 0,1-1 2 0,0-1-3 15,-3 2 1-15,1 0 7 0,-5-1-7 0,1-1-6 0,-3 0 13 16,1 2-4-16,0-2 3 0,-2 0-1 0,-2-2-1 0,0 4-4 16,0-4 4-16,0 2-1 0,0-1-11 0,-2-1-22 0,0 2-26 15,0 0-18-15,-2 0-35 0,-2 2-37 0,-12-2-50 16</inkml:trace>
  <inkml:trace contextRef="#ctx0" brushRef="#br0" timeOffset="1850.37">22906 10065 1099 0,'9'-1'7'0,"0"-1"4"0,2 1-1 0,1-2 0 15,3 3-3-15,-5-2 5 0,5 2-6 0,-2-1 18 0,4 2-39 16,-2-1 36-16,3 5-38 0,-3-5 43 0,5 1-37 0,-1 1 39 15,2 1-25-15,-2 0 8 0,4-3 13 0,-4 2-6 0,5 1 13 16,0-3-45-16,0 0 40 0,2 0-45 0,0 0 33 16,0 0-24-16,-1 0 26 0,-1 2-39 0,0-2 28 0,-1 0 1 0,1 0 2 15,0 1 4-15,-5-1-3 0,4 2 0 0,-3 0-1 16,0-1 5-16,1-1 2 0,0 2 1 0,-5-2 7 0,-2 0 3 16,4 0-2-16,-4 0-2 0,-3 0 9 0,0-2-1 15,-4 2-1-15,1 0 0 0,2-1-9 0,2-1-2 0,0 0 3 0,3 1 1 16,2-1-7-16,2 2-2 0,-1-3-1 0,4 1 0 15,-3 2 0-15,4-3 0 0,-2 1-2 0,5 1-1 0,-4-1-6 16,1 2 0-16,-2-1 0 0,1 1 0 0,1-3-2 16,-5 3-5-16,2-2 4 0,3 2 3 0,-3-1-5 0,0 1-3 15,2-1 2-15,-2 1-6 0,3 0 7 0,-4 0 0 16,2-2 3-16,-1 2-10 0,2 0 12 0,1-2-1 0,-5 2-3 16,4-2 5-16,0 0-6 0,1 2 8 0,1 0-6 0,0 0 2 15,1-4-4-15,-2 4 3 0,4-2 3 0,-2 2-6 0,4-5 4 16,-4 5-1-16,3-2 2 0,0 1 3 0,-3 1-1 15,2-2-1-15,-3 2-3 0,1-3 6 0,-1 3-6 0,0 0-2 0,2-2 1 16,-2 2-5-16,0 0 3 0,1 0 3 0,-2 2-5 16,2-4 7-16,-2 2-3 0,0 0-3 0,1 0 2 15,-1 0 10-15,-1 0-7 0,0 0-4 0,-2-2 10 0,-2 2-9 16,3 2 11-16,0-2-5 0,-3 2-5 0,0-2-1 0,1 0 8 0,-1 0 3 16,-3 3-8-16,3-3 1 0,-4 0 0 0,-4 0 3 15,-1 1 1-15,5-1-5 0,-7 0-9 0,5 1 7 16,-4-1-6-16,5 0 6 0,0 1-6 0,6-1-1 0,-5 2 13 15,5-2 1-15,1 0 7 0,3-2-3 0,-4 1 10 0,5 1-5 16,0-1 1-16,0 0 1 0,3-2-9 0,0 1 6 16,0 2-11-16,-3-2 3 0,4 2-5 0,-4 0 0 0,4-1 0 15,-4 1 3-15,4 0-4 0,-6 0-1 0,5 0 2 16,0 1-2-16,2 1 1 0,-4-2-3 0,2 5-4 16,-2-4 7-16,1 1-2 0,-4 2-2 0,1 1 4 15,-2-1-4-15,0 0 2 0,-5 1 7 0,2-2 0 0,-1 1-12 16,-1-1 7-16,-1 2 0 0,0 0 1 0,2-3 1 15,-1 1 1-15,-1 0-8 0,0-1 7 0,0 0 0 16,1 1-3-16,-1-3 7 0,2 1-8 0,-2-1 2 0,0 0-2 16,0 1 7-16,-2-2-10 0,7 1 4 0,-10 0 6 15,5 0-9-15,0 0 3 0,-3 0 2 0,2 1-4 0,-4-1 3 16,5 0 3-16,-3 1-6 0,0-1 4 0,1 0-1 16,2 0 2-16,0 0 0 0,2 0-3 0,1 0-5 0,0-1 5 15,4 0 5-15,-1 0-5 0,3-2 4 0,-2 1 0 16,6 0-4-16,-4-1 2 0,1 0 5 0,3 1 1 15,0-1-1-15,-5 1-6 0,-2-1 2 0,3 1-3 16,0 2 2-16,-2-1-1 0,-2-1-2 0,4 2-7 0,-1 0 7 16,1 0-5-16,4 0 2 0,-3 0 4 0,1 0-4 15,4 0 5-15,-2 3 0 0,4-1-9 0,-1-2 8 16,1 3 4-16,3-3 0 0,0 0-6 0,1 0 7 0,1-3-4 16,1 3 2-16,-1-2 13 0,2 2-14 0,-1-3 4 15,1 3-3-15,-1-4 4 0,1 2-3 0,2 0-1 16,-1-2-2-16,-3 0-2 0,4 0 7 0,-4 2-3 0,-1-3-3 15,-3 2 1-15,5 1-1 0,-5-3 6 0,0 3-4 16,1 1 0-16,-3-1-6 0,4-1 3 0,-2 1 0 16,-2-1 3-16,2 1 4 0,0-1-6 0,1 1 3 0,-1-1 4 15,0 0 1-15,-3 2 0 0,-3-1-2 0,2-2-2 16,-5 1-8-16,1 0 7 0,-1 2-4 0,2 0 1 0,-6-3-1 16,3 2-3-16,1 1 9 0,1 1-10 0,-1 0 6 15,0-2-1-15,0 2 6 0,-1 0-10 0,2 0 0 16,2-3 2-16,2 6-5 0,0-3 11 0,3 0-3 0,-2 0 1 15,4 2-6-15,1-1 8 0,-1 3 1 0,0-2 3 16,3-1-6-16,-4 3-2 0,4-3 6 0,-1 2-6 16,-2 0 0-16,-1 0-6 0,2 0 2 0,-4 0-2 15,1 1 11-15,-2 2-2 0,-1-4-10 0,0 3 11 0,-2-2-4 16,-2 2 3-16,-2-2 1 0,1 1-2 0,-2 1-7 16,-2-1-3-16,2 2 10 0,0-3-12 0,1 3 10 0,-2-3 5 15,6 3-7-15,0-1 4 0,3-2 5 0,-2 2-4 0,2-1 0 16,0 1 2-16,2 2-2 0,-4-2 0 15,5-1 1-15,-8 2 3 0,4-3-9 0,-2 2 8 0,-6-3-1 16,1 1-1-16,-2 0 2 0,-2-1-8 0,1 1-1 16,0-1-6-16,-2-1 8 0,1 1-2 0,3 1 0 15,0-3 0-15,-2 2 1 0,4 1-5 0,-4-3 9 0,4 2 0 16,1-1-11-16,0 1 9 0,0-2-3 0,1 2 4 16,3 0-4-16,0 0 7 0,-3-2-3 0,3 2-6 15,0-2 16-15,0 0-12 0,-1 0 1 0,1 0-2 0,-2 0 3 16,-1 0 0-16,2 0 0 0,-2 0-1 0,-2 0-10 15,1 0 6-15,0 0 2 0,-3 0 3 0,1 0-6 0,2 0 3 16,0 0 0-16,0 0 1 0,0 0 9 0,3 0-4 16,-2 0-1-16,1 0-4 0,0 0 6 0,-4 0-8 15,4 0 2-15,-3-2 8 0,4 2-9 0,-6-2-1 16,6 0 3-16,-6 2 0 0,8-2-5 0,-6 0 4 0,3 1 2 16,0-1-3-16,2 2-1 0,-3 0 4 0,-1 0 8 15,5 0-9-15,-5 0-2 0,3-3 6 0,-2 3-8 0,3 0 0 16,0-2 12-16,-2 2-10 0,1 0-10 0,-4 0 16 15,-1 0 0-15,-2 0-9 0,1 0 8 0,-5 0 1 16,1 0-15-16,-1 0 14 0,-1 0 0 0,3 0-3 0,-1 0-3 16,3 0 4-16,-5-3-2 0,3 3-7 0,1 0 5 15,-5-2-2-15,6 2-1 0,-7 0 0 0,7 0 6 0,-2 0-2 16,0-1-4-16,1 1 7 0,1-2-1 0,0 2 6 16,-1 0-8-16,1 0 1 0,2-3 0 0,0 3-1 0,-1-2 4 15,-2 2-5-15,2 0 4 0,-1-3-11 0,1 3 12 16,-2 0-5-16,-1-2 1 0,2 1 0 0,-1-1 4 0,-1 2-4 15,0 0 7-15,3-2 0 0,-5-1-7 0,7 3-1 16,-5-3 4-16,0 3 5 0,1 0-6 0,1-2 1 0,-4 0-7 16,7 0 3-16,-5 0 3 0,1 0 1 0,-1 0-9 15,0 0 5-15,1 1-6 0,-2-1 10 0,-1 1-3 0,-1-2 4 16,-3 2 0-16,2 0 3 0,-2 0-3 0,0 1-1 16,-2-3 5-16,2 1-2 0,-3 0-5 0,2 1 1 0,-2-1 2 15,-2 0-4-15,1-1 2 0,-1 3 0 0,1-3-3 16,-1 3-3-16,1-2 6 0,-5 2 0 0,3 0-5 15,-5-3 3-15,5 3-6 0,-4 0-12 0,-1 3-11 0,2-3-20 16,-3 0-14-16,3 5-24 0,-1-5-32 0,0-3 6 16,-2 3-30-16</inkml:trace>
</inkml:ink>
</file>

<file path=ppt/ink/ink9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2-04-26T10:15:31.616"/>
    </inkml:context>
    <inkml:brush xml:id="br0">
      <inkml:brushProperty name="width" value="0.05292" units="cm"/>
      <inkml:brushProperty name="height" value="0.05292" units="cm"/>
      <inkml:brushProperty name="color" value="#FF0000"/>
    </inkml:brush>
    <inkml:context xml:id="ctx1">
      <inkml:inkSource xml:id="inkSrc5">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1" timeString="2022-04-26T10:16:43.816"/>
    </inkml:context>
  </inkml:definitions>
  <inkml:trace contextRef="#ctx0" brushRef="#br0">28034 8146 0,'52'0'16,"-26"0"-1,0 0-15,0 0 16,0 0 0,26 0 15,-26 0-16,26 0 1,26 0 0,-26 0-1,-26 0 1,52 0 0,-25 0 15,-1 27-16,0-27 1,52 0 0,-78 0-1,26 0 1,26 26 0,-26-26 15,52 26-16,-78-26 1,0 0 0,26 0-1,26 0 1,235 0 15,-235 0-15,0 0-1,0 0 1,0 0 0,0 0-1,0 0 1,-26 0 0,0 0-1,0 0 16,26 0-15,-25 0 0,103 0-1,-104 0 1,52 0 0,-78 0-1,52 0 1,-26 0 15,26 0-15,-52 0-1,52 0 1,-26 0 0,79 0 30,-79 0-30,0 0 0,26 0-1,-26 0 1,26 0 0,0 0-1,-26 0 16,26 0-15,-52 0 0,130 0 15,-104-26-15,26 26-1,-52-26 16,79-1-15,-79 27 0,26 0-1,26 0 1,0 0 0,-52 0-1,52 0 1,0 0-1,-52 0 1,26 0 0,0 0-1,-26 0 1,0 0 0,26 0 30,0 0-30,-26 0 0,26 0-1,1 0 1,-27 0-16,0 0 16,52 0-1,-26 0 1,0 0-1,-26 0 1,26 0 0,0 0-1,0 0 1,26 0 0,-26 0-1,0 0 16,-26 0-15,26-26 0,0 26-1,-26 0 1,26 0 0,-26 0-1,1 0 1,51 0-1,-26 0 17,-26 0-17,0 0 1,26 0 31,-26 0-32,26 0 1,0 0 0,-26 0 15,0 0 0,0 0 313,0 0-328,0 0-1,0 0 1,26 0-1,-26 0 1,0 0 0,26 0-1,0 0 1,-26 0 0,0 0-1,0 0 1,0 0 15,27 0-15,-27 0-1,26 0 1,0 0 31,-26 0-32,0 0 1,26 0 0,0 0-1,-26 0 1,26 0 0,-26 0-1,0 0 1,26 0-1,26 0 1,-52 0 15,0 0-15,26 0 0,0 0 15,0 0-16,-26 0 1,26 0 0,1 0-1,-27 0 1,26 0 0,-26-26-1,52 26 16,-26 0-15,-26-26 0,26 26 15,0 0 31</inkml:trace>
  <inkml:trace contextRef="#ctx0" brushRef="#br0" timeOffset="1632.92">11401 9292 0,'26'0'47,"104"0"-31,130 0 15,-103 0 0,-1 0-15,26 0-1,78 0 1,-156 0 0,79 0-1,-53 0 1,-26 0 0,-52 0-1,-26 0 1,0 0 15</inkml:trace>
  <inkml:trace contextRef="#ctx0" brushRef="#br0" timeOffset="13168.87">23010 10255 0,'52'0'63,"78"0"-48,79 0 1,-105 0 15,-78 0-15,104 0 0,0 0-1,26 0 1,-52 0-1,-26 0 1,-52 0 0,105 0-1,77 0 1,0 0 15,130 0 0,-51 0-15,-131 0 15,78 0-15,-78 0 0,-25 0 15,-79-52-16,52 52 1,0 0 0,-52 0-1,0 0 1,-26 0 0,0 0-1,0 0 1</inkml:trace>
  <inkml:trace contextRef="#ctx0" brushRef="#br0" timeOffset="20463.31">20303 11218 0,'0'52'78,"0"-26"-63,26 0 1,-26 26 0,0-26 15,26-26 94,26 0-125,0 0 15,52 0 17,-26 0-17,1 0 1,51 0 0,26 0-1,-52 0 1,0 0-1,0 0 1,52 0 0,-51 0-1,-1 0 1,-26 0 0,0 0-1,26 0 1,-26 0 31,0 0-32,0 0 1,-26 0 0,0 0-1,-26 0 1,0 0-1,26 0 1,-26 0 0,53 0-1,-53 0 1,52 0 0,0 0-1,0 0 1,0 0 15,52 0-15,-52 0-1,52 0 1,-26 0 0,-51 0-1,51 0 1,-52 0-1,52 0 1,-52 0 0,52 0-1,-78 0 1,26 0 0,0 0-1,52 0 1,-52 0 15,-26 0-15,0 0-1,26 0 1,1 0 0,-27 0-1,0 0 1,0 0-1,0 0 1,26 0 31,-52-26-31,26 26 343,78 0-343,-52 0-1,-26 0 1,26 0-1,-26 0 1,0 0 156,0 0-156,0-26-1,0 0 16,-26 0 16,0 0-15,0 0-32</inkml:trace>
  <inkml:trace contextRef="#ctx0" brushRef="#br0" timeOffset="31615.57">25535 11582 0,'26'-26'47,"104"52"-31,0-26-1,-26 0 1,-25 0-1,25 52 1,-26-26 0,26-26-1,-52 52 1,26-26 15,0 0-15,0-26-1,-26 0 1,0 0 0,-26 0-1,79 0 1,25 0 0,-26 0-1,52 0 1,-26 0-1,52-52 1,-26 52 0,-103 0-1,25 0 1,26-26 15,-26-26-15,26 52-1,-26 0 1,0-26 0,-26 0-1,0 0 1,26 26 0,-26-26-1,26 0 1,-51 0-1,25 26 1,-26-26 15,26 26-15,-52-26 31,26 0-32</inkml:trace>
  <inkml:trace contextRef="#ctx1" brushRef="#br0">6599 12581 1050 0,'0'0'43'0,"0"0"-6"0,-3-26-25 15,3 26 24-15,0 0-20 0,0 0 42 0,0 0-42 0,0 0 36 16,-22-15 11-16,22 15-33 0,0 0 23 16,0 0-35-16,0 0 33 0,0 0-2 0,0 0 2 15,0 0 7-15,0 0-15 0,0 0 7 0,0 0 6 16,0 0-5-16,0 0 2 0,0 0 3 0,0 0-13 16,0 0-17-16,0 0 0 0,0 0-9 0,0 0 6 15,0 0-13 1,0 0 20-16,0 0 2 15,0 0-3-15,0 0 3 0,0 0 4 0,1 38 1 16,-1-38 5-16,0 0-9 0,9 105-18 0,-9-82-12 0,0-1-3 16,0 0 3-16,0 5 1 0,0-3-1 0,0 1-3 15,0 0 3-15,3 0-5 0,-1-1 2 0,1 2 2 16,-1-2 0-16,0 2 1 0,-2-2-3 0,3-1-4 16,0-2 4-16,0 0 0 0,-1-2 2 0,2 1 2 0,-1-5 0 15,-3 0-12-15,4-3 8 0,-2-2 3 0,0-2-1 16,-1 0 6-16,2-1-8 0,-3-1-1 0,0-4 2 0,1 2 1 15,1-4 0-15,-2 2-1 0,2-2-3 0,-2-2 2 16,1 0 0-16,-1 0 10 0,0 0-2 0,0 2 13 16,0-2-2-16,0-2-1 0,-1-3 1 0,1-1-8 0,-2-2 8 15,-1-1-6-15,0-1-7 0,0-5-6 0,-3-1-3 16,4-3-1-16,-5 0 4 0,1 1 0 0,1-2 3 16,0-1-6-16,0-1 4 0,2-2-8 0,1 3 5 0,-2-3 0 15,4 2-5-15,-1-2 3 0,2 0-3 0,2 2 1 16,-2 0 4-16,4-1-2 0,0 3-3 0,2-3 7 15,0 1-9-15,2 3 4 0,1 0 0 0,0-2-1 0,2 4-3 16,-1-5 6-16,2 4 0 0,3-4 0 0,-1 3 1 16,5-3 0-16,1 2 3 0,-2 0-2 0,4-1-2 15,-1 7 0-15,-4-2 3 0,1 4-5 0,-5 1 10 0,1 0-5 16,-3 5-7-16,-1 3 10 0,-4 0-4 0,2 2 3 16,0-1 2-16,-3 6-5 0,3 0-3 0,-3 1 2 0,3 2 7 15,0 1-5-15,4 3 2 0,-2 2-4 0,2 5 2 16,2 0 3-16,-3 0-3 0,6 5 0 0,-4 0-4 15,2-1 0-15,-1 5 3 0,0 1 4 0,-2 0-11 0,0 0 8 16,0 2 6-16,0-2-2 0,-2 3-3 0,0 0 1 16,0 0 9-16,0-1-10 0,-3-5 12 0,3 2-12 15,-2 1-4-15,0-3 6 0,-3 0 3 0,2-2-1 16,-4-1-10-16,2 0 10 0,2-2-7 0,-5 2 7 0,3-3-1 16,-5 1-3-16,4-2-1 0,-4 2 2 0,1-3 2 15,2 1-5-15,-4 1-2 0,0-2 1 0,0 1 7 0,3 0-4 16,-3-3 4-16,2 1-7 0,1 0 6 0,-3-1 0 15,1 0 2-15,1-1 1 0,-2 0-8 0,1-2 2 16,1 1 0-16,-2-1-5 0,3-4-11 0,-3 3-3 0,1-3-24 16,-2 0-15-16,-2 4-17 0,1-5-15 0,1 5-31 15,-2-4-16-15,4 7-20 0,2-9 3 0,-4 0-20 16,1-2-20-16</inkml:trace>
  <inkml:trace contextRef="#ctx1" brushRef="#br0" timeOffset="434.04">6385 12959 1416 0,'0'1'-16'0,"0"4"-3"16,0-4 2-16,0 4 8 0,4-5 15 0,-8 3 10 16,1-1 0-16,3 4 2 0,0-4 22 0,3-2 0 15,-3 2 3-15,4-2-7 0,-4 0-20 0,4 0-7 0,0 0-2 16,-1 0 3-16,-3-4 11 0,4 4 25 0,-2 0-1 15,5-3 12-15,2 5 10 0,-1-7-6 0,7 8 11 0,1-6-12 16,4 6-15-16,-1-6-19 0,7 6-1 0,-1-1-20 16,3-1-5-16,-2-1 7 0,4 2-12 0,-1 0 9 15,0-2 1-15,1 3-6 0,-4-1-3 0,-1 1 5 0,2-3 7 16,-3 6-8-16,0-3 5 0,-3 0-4 0,0 1-7 16,0 0-12-16,-5-2-18 0,-16-2-28 0,0 0-26 15,0 0-23-15,0 0-12 0,0 0-47 0,0 0-27 16</inkml:trace>
  <inkml:trace contextRef="#ctx1" brushRef="#br0" timeOffset="899.77">7692 12872 1223 0,'-4'1'53'0,"4"0"-30"0,-4 1 19 16,0-4 4-16,7 4 10 0,-7 1 15 0,2-3 10 0,2 0 13 15,-2-1-46-15,-2-1 41 0,6 2-6 0,0-3 4 16,2 2 6-16,1-2-14 0,-1 3-12 0,0-3-7 16,-1 5-13-16,1-4-8 0,-2 2-14 0,1 0-7 0,0 2-18 15,-2-2-2-15,-1 0 8 0,2 0-7 0,1 0 6 16,0 0-6-16,0 0 7 0,3 1-4 0,1-2 2 15,1 1 5-15,1 0-9 0,0 0-2 0,2 0 2 0,2 1 2 16,0-1-6-16,-2 0 2 0,4 0 3 0,1 0-8 0,1 3 11 16,-1-6-1-16,-1 6-2 0,3-3 3 15,1 0-8-15,-2 1 9 0,-1 0-5 0,-1 1 5 0,2-2-17 16,-1 2-10-16,-5-2-15 0,-2 1-19 0,-5 1-12 16,5 3-33-16,-7-4-21 0,4 6-26 0,-3-6-31 15,3-1 11-15,-4 4-20 0</inkml:trace>
  <inkml:trace contextRef="#ctx1" brushRef="#br0" timeOffset="1250.92">7713 13087 1771 0,'-3'0'-38'16,"3"4"15"-16,0-4 3 0,0 3 12 0,-2-3 11 0,2 5 4 16,-4-5 6-16,3 0 2 0,-1 0 43 0,0-3-19 15,2 3 5-15,0-2-8 0,4 2-15 0,-3 0-2 16,2 0-3-16,2 0 4 0,-4 0-3 0,3-3 17 0,-2 3 4 16,7-2 0-16,-1 4 8 0,-1-4-2 0,0 2 1 15,-1-1-7-15,3 1 1 0,0 0-17 0,5 0-8 16,-5 0-4-16,1-1-3 0,2 1-1 0,3-3-5 0,-1 2 5 15,1 1-6-15,-2 0 6 0,-1-1-12 0,0-1 1 16,3 0 7-16,-6 2-2 0,0-3 0 0,2 2 0 16,-4-1 5-16,2 2-6 0,1-3 8 0,-5 3-6 0,1-4-32 15,-2 6-10-15,-8-4-23 0,8 9-35 0,-8-7-42 16,8 0-44-16,-4 0-8 0,-4 6-38 0</inkml:trace>
  <inkml:trace contextRef="#ctx1" brushRef="#br0" timeOffset="2033.71">8677 12251 1382 0,'0'0'-27'0,"0"0"56"0,-10-34 13 16,10 34-10-16,0 0 13 15,0 0 13-15,0 0 28 0,0 0-52 0,0 0 39 0,0 0-15 16,-35-54-10-16,35 54-6 0,0 0-6 0,0 0-6 16,0 0 4-16,0 0-1 0,0 0-11 0,0 0 5 15,-30-14-5-15,30 14 0 0,0 0-1 0,0 0-3 16,-136-15-21-16,116 17 2 15,0 3 2-15,-1 0-10 0,4 3 10 0,-1 5 4 0,0 3-5 16,3 0 0-16,-1 3-3 0,2 6 0 0,5-4 3 16,0 1 1-16,2 1 0 0,1 0-4 0,4-2 1 15,2 1-3-15,2-1 10 0,2-4 0 0,1 2 0 16,7-1 1-16,-3 0-9 0,4-2 5 0,1 0-6 0,1-1 9 16,4 0-7-16,-1 0 6 0,2-2-8 0,-1-1 0 15,1-1 1-15,-1 4 0 0,-1-6 8 0,-3-1-7 0,1 2 2 16,-2 0-6-16,-4-2 6 0,-1 0 4 0,-3-2-4 15,-1 1 0-15,-1 1-3 0,-2-3 7 0,2 3-3 16,-4-3 1-16,0 3-6 0,-4 2 1 0,2 1 4 16,-2-1 4-16,-1 1-1 0,1 1-6 0,-5 4 4 0,0-2 3 15,0-1-3-15,1 0 5 0,-1 2-7 0,-2-2 2 16,3 0-5-16,2-2 5 0,-2-1-6 0,4 0-2 0,4-2 5 16,-3 0-8-16,6 1 15 0,1-4-13 0,-2 3 8 15,4 2-5-15,0-2 12 0,4 2-2 0,-1-2-2 16,2 3 1-16,4 0-6 0,-2 1 8 0,0-4-10 15,1 4 9-15,1-2-7 0,-4 2 4 0,-1-1-1 0,-1-1 0 16,0-3-4-16,-3 4 5 0,-3 0 3 0,-1-1-5 16,-1 1 1-16,-1-3-8 0,-1 4 6 0,-1-2 0 0,-4 2-1 15,3-2 4-15,-3 3-3 0,0 2-3 0,0-3 4 16,0 3 5-16,-1-4-6 0,-1 2 1 0,5 0 10 16,-4-3-15-16,2 2 8 0,-2 0-3 0,5-2-21 0,-3 3-21 15,1-2-33-15,0 7-49 0,8-10-36 0,-4 10-70 16</inkml:trace>
  <inkml:trace contextRef="#ctx1" brushRef="#br0" timeOffset="3201.14">9025 12379 1281 0,'4'0'-24'0,"-4"0"41"0,0 3-27 15,3-3 34-15,-3 2-24 0,4-2-4 0,-4 0 54 16,2 1-12-16,0 4 32 0,-1-2-37 0,3 4 32 16,-2-2-24-16,2 0 31 0,-2 3 3 0,4 3-41 0,-3 0 14 15,1-4-6-15,1 6-2 0,-1-1-8 0,-2 0-9 16,1 2-1-16,1 0-3 0,-2 1-11 0,2 3-3 0,-2-1-1 16,-1 2 0-16,1 2-4 0,-2 0 4 0,4 2-3 15,-4-1-3-15,0 0 2 0,0 2 4 0,0-3 1 16,-4 2-7-16,4-2 6 0,-2-2-16 0,1 1-38 0,1 1-23 15,-2-5-44-15,0-3-25 0,2 0-52 0</inkml:trace>
  <inkml:trace contextRef="#ctx1" brushRef="#br0" timeOffset="3600.57">9348 12818 610 0,'0'3'10'16,"0"-2"0"-16,0-1 2 0,0 2 2 0,0-2 11 15,0 0 3-15,0 0-3 0,0 0 3 0,0 0-3 16,3 2-3-16,-3-2-1 0,0 1 10 0,3 0-11 16,-3 2-3-16,1-3 11 0,1 1-2 0,-2-1 3 0,3 2 20 15,-3-2 10-15,4 3-49 0,-4-1 60 0,2 1-38 16,-2 2 42-16,4 1-40 0,-4 2 0 0,0 0-12 0,2 2-7 16,-2-2 44-16,7 4-55 0,-5-4 35 0,4 1-45 15,-5-1 47-15,5-3-16 0,-4 2 0 0,5 1-4 16,-7-2-13-16,2 0 0 0,-2 1-1 0,4 1 1 0,-4-3-15 15,2 5 8-15,-1-2-5 0,-1-1 4 0,-3 2 7 16,2 2-9-16,-4-2 6 0,-2 2-7 0,4-1 10 16,-5 0-5-16,4 1-21 0,-5 0-34 0,9 0-16 0,-8-6-43 15</inkml:trace>
  <inkml:trace contextRef="#ctx1" brushRef="#br0" timeOffset="4251.34">9731 12492 1442 0,'0'-2'6'0,"0"1"14"0,-5 1 10 16,1-3 19-16,-2 1 21 0,6-1 15 0,-3 2 19 0,0-3 18 16,5 1 6-16,-2 0-13 0,4 1-6 0,-4 2-15 15,8 0-4-15,-6 0-5 0,2 0-12 0,-3 0-20 16,2 0 0-16,-1 0 5 0,1 0 1 0,1-3-8 15,1 0-20-15,1-4 1 0,3 3-10 0,2-4-2 0,0 2-8 16,4-2-1-16,-3 0-8 0,2 4-1 0,0-1 7 16,1 3-10-16,2 0-2 0,-4 4 8 0,1-2-5 15,1 3-5-15,0 2-2 0,-2 0 8 0,-1 3 1 0,0-2-2 16,-3 4-3-16,-3 3 3 0,1 1-4 0,-3 1 6 16,0 1 5-16,-4 0-7 0,0 5-1 0,-3-1 7 15,2-2 0-15,-7 4-5 0,2-6 3 0,0 5-4 0,-4 0 0 16,-1-1 3-16,1-1-2 0,-2 1-12 0,-3-4 3 15,4 2-9-15,1 1-8 0,-2-3-1 0,1-1-3 16,0-2 4-16,3 3-2 0,-1-5 3 0,2 4-2 0,-1-5 14 16,2 1 7-16,0-2-1 0,-2 2 2 0,4-5-5 15,1 0 6-15,1-1-6 0,0 3 8 0,0-8-9 0,2 2 6 16,2 1-1-16,-2-3-4 0,2 2 7 0,0-2-8 16,-2 3 10-16,3-3-4 0,5 0 8 0,-1 0-4 15,2-3 4-15,1 1 7 0,4-1-9 0,1 3 8 0,0-5-4 16,3 0 3-16,1-3 0 0,-1 3-2 0,0-3 3 15,0 1-5-15,0 1 4 0,-1-2-2 0,-4 2-1 16,-1 1-6-16,1 0 4 0,-2 2-8 0,-2 1 5 0,-1-3-1 16,-1 5-19-16,-1-1-26 0,1-1-39 0,-5 2-30 15,5 2-51-15,-3-2-38 0,3-4-49 0,-7 3-65 16</inkml:trace>
  <inkml:trace contextRef="#ctx1" brushRef="#br0" timeOffset="4700.62">10384 12777 993 0,'-3'-3'8'0,"6"3"9"0,-3-2 6 0,0 4 8 16,-3-2 9-16,3 1-40 0,0 3 31 0,-2-3 2 0,1 2 13 16,-2 2-58-16,0 0 28 0,1 0-44 0,-2-2 24 15,2 2 8-15,1-5 3 0,-2 3-35 0,6-1 15 16,-3-2 6-16,1 2 7 0,1-4 1 0,-2 2 3 0,4 2-9 16,-2-2 9-16,1 0-10 0,1 0 0 0,-2 1 13 15,4-2-9-15,-1 2 1 0,0 1-1 0,1 0 16 0,-4-2-16 16,1 0 34-16,3 4 2 0,-2-2-7 0,-1 1 11 15,-1-2-3-15,4 6-25 0,-3-3 36 0,1 2-23 16,2-3 28-16,-1 7-44 0,-1-7 41 0,-1 5-46 16,2 1 38-16,-2-3-7 0,4 3-3 0,-2-2-9 0,-4 1-17 15,2 2 9-15,0 1-2 0,0 4 4 0,-3-4-3 16,0 5-3-16,0-1-4 0,-6 2 1 0,2-2 0 16,-4 3 1-16,1-3 0 0,-1-2-4 0,-5 3-16 0,2-2-31 15,-2-1-34-15,4-8-20 0,0 5-48 0</inkml:trace>
  <inkml:trace contextRef="#ctx1" brushRef="#br0" timeOffset="5400.78">10803 12254 1613 0,'0'-3'17'0,"2"-4"17"16,0 6 9-16,-4 1 15 0,2-2 10 0,0 0 10 16,2-1 18-16,-2 3 2 0,0 0-14 0,0 0-16 0,4 0-7 15,-3 0-11-15,2 0-13 0,-2 0-9 0,1 3-12 16,4-3-4-16,-4 2-6 0,1-2 7 0,-1 0 5 0,3-2-13 16,3-1 7-16,1 2-1 0,4-1-3 0,-2-1 8 15,5 0-6-15,-1 0-2 0,0 1-5 0,-2 2 7 16,-4 2-12-16,-3 1 11 0,-3 3-7 0,2 2-3 15,-4 2 1-15,-1 3 0 0,0 1-2 0,0 3 4 0,0 2 4 16,0 1-8-16,-4 2 5 0,2 1-4 0,-7 2-2 16,0-2-15-16,-4 0-15 0,-2-1-20 0,-3-2-8 0,0-1-9 15,1-2-9-15,2 1-7 0,2-4-1 0,1-2-8 16,-1 2 10-16,5-7 14 0,1 2 5 0,3-1 1 16,-1-1-1-16,0-6 11 0,4 4 1 0,1-2 16 15,0-1 8-15,0 0 1 0,0-2 9 0,1 1-1 0,2-1 17 16,-3 0-4-16,3 0 15 0,1 0-1 0,-2 2 15 15,4-2 9-15,-3 0-8 0,3 1 15 0,5-2 0 0,-2 2 14 16,4-2 2-16,-4-1 11 0,6-4-12 0,-3 4 1 16,3-3 12-16,0 5-9 0,-2-6-3 0,-2 4 1 15,-2 2-12-15,3 0-7 0,-5 2-3 0,1 3-3 0,-1-4-9 16,-2 4 5-16,2 0-9 0,-1 0-12 0,3 2 4 16,0 0-5-16,-1 1 3 0,-1 2-7 0,1-2 3 15,-1 4-6-15,1-1 7 0,-1 2 2 0,-4-2 4 0,2 2-2 16,-2 0-2-16,-2 0-4 0,-1 2 6 0,-1-1 0 15,-2-1-7-15,-2 2 3 0,2 0-5 0,-3-1 7 16,-3-1-3-16,-3-2 10 0,0 2-9 0,3 0-3 16,-3-1 7-16,3-1-1 0,0 0-3 0,-6-3 1 0,6 2-5 0,-4-2 2 15,2-1 2-15,-3-3-11 0,-3 1-18 16,-1-2-17-16,1-1-12 0,1-4-35 0,-3 4-18 0,1-5-33 16,1-5-27-16,-1-1-50 0</inkml:trace>
  <inkml:trace contextRef="#ctx1" brushRef="#br0" timeOffset="6152.42">11287 11861 1571 0,'0'-1'-32'0,"3"1"24"0,-3 4 10 16,-3 0 16-16,3-2 14 0,-5-2 6 0,8-2 20 15,-7 3 7-15,4-6 40 0,0 5-18 0,0-6-5 16,1 6-16-16,-1-7-8 0,8 9-4 0,-8-4-16 16,6 2-9-16,-5 0-5 0,2 0-3 0,-1 0-7 0,-1 0-8 15,1 0 3-15,2 0-9 0,-2 0 0 0,1 0 7 16,1 0-1-16,4 0 2 0,-1 2 3 0,5 0 7 16,0 1-7-16,-1 0 2 0,2 2-2 0,2-2-7 0,-6 2-1 15,3 1-5-15,-4-1 2 0,-1 3 1 0,-3-1-4 16,1 4 12-16,-1-2-8 0,-2 3 11 0,-2 4-8 15,0 0 4-15,-6-1-9 0,3 6 1 0,-3-3 4 0,-5 3-6 16,2 3 7-16,-4-6-9 0,1 0 8 0,-2-1-9 0,1 1 11 16,4-6-7-16,-4 5 1 0,4-3 0 15,1 0-6-15,1 4 1 0,2 0-8 0,-1-1 5 0,3 3-6 16,-1-6-5-16,2 3-1 0,1 0 3 0,1-5 4 16,0 1 3-16,3 3 5 0,-2-2 0 0,2 2-1 15,2 0 12-15,2-3 2 0,-1 2-8 0,3-2 0 0,0 2-3 16,3-2 6-16,-1 1-3 0,-1-1-1 0,2 2 1 15,0-4 1-15,0 4 3 0,0-1 1 0,0 1-7 0,-3 0 2 16,0-2 3-16,-2 4 4 0,-1-4-7 0,-1 3-4 16,-1 0 8-16,-2-1-3 0,-2 0 6 0,0 3-6 15,-2-1-2-15,2 3 2 0,-4 1 1 0,-2-1 3 0,-2 2-5 16,1-1-4-16,-1 2 4 0,-1-4-1 0,-1 3 4 16,5-2-3-16,-2 1 7 0,1-3-7 0,3 3-2 15,0-3 12-15,3 3-7 0,3-2-3 0,0-1 3 16,1-1 2-16,0 0-8 0,1 1 9 0,0 0-4 0,5-3-5 15,-5 2 5-15,3-1-5 0,-1-1 4 0,0 1-6 16,1 0 10-16,-1 2-8 0,-3-4 4 0,1 1 4 16,-3-1-5-16,-2 0 14 0,0 2-10 0,-5-3-18 0,-5 3-31 0,4 0-28 15,-12-1-31-15,4 10-67 0,1-10-21 16</inkml:trace>
  <inkml:trace contextRef="#ctx1" brushRef="#br0" timeOffset="7218.38">6518 14080 1173 0,'11'-3'65'0,"-7"3"-19"0,-8 0 13 16,8 0 8-16,-4 0 18 0,0 0 7 0,-4 0 15 16,4-2 8-16,-3-1-63 0,1 3 27 0,5 0-16 0,29 0 2 15,-25 0-18-15,-7 0-4 0,4 3-17 0,-4-3-5 16,0 2-5-16,2-2-6 0,0 3 4 0,-34 0 6 15,32 6 14-15,2 6-2 0,2-1-2 0,-4 5-2 16,3 2 5-16,1 5 2 0,1 1-8 0,-2 1-16 0,0 0-9 16,1 2-4-16,-2-1 5 0,1-1 1 0,1 0-5 15,-2 2 0-15,1-2 8 0,2-1 0 0,-2-1-6 16,-1 0 3-16,3-3 0 0,-2 1-4 0,2-3 2 16,-1-2-1-16,-1-1-2 0,1-1 1 0,0-3-2 0,0-1-1 15,-1-3 4-15,0 0-3 0,1-2-10 0,-2-2-27 16,-2-1-15-16,4 1-24 0,-6-2-11 0,8 2-22 0,-10-5-39 15,6 4-18-15,5-3 9 0,-7-2-9 0,2 0-19 16</inkml:trace>
  <inkml:trace contextRef="#ctx1" brushRef="#br0" timeOffset="7902.08">6638 13980 1382 0,'-6'-7'-14'0,"6"1"12"0,4 3 26 16,-8-1 3-16,4 6 13 0,0-2 7 0,0 0 11 15,-5-2 9-15,7 2 23 0,-4 0-11 0,4-1-14 16,-2 2-5-16,2-2-12 0,-1 1-2 0,3 0-8 15,4-4 0-15,-5 4 1 0,10 0 16 0,-2-3-8 16,11 3 9-16,-1-3 8 0,6 1 1 0,3-1 3 0,3 0-2 16,4 0-15-16,-2-1-17 0,-2 4-5 0,-1-1-7 15,-1 2-11-15,-3 0 0 0,-1 5-11 0,-3-3-7 0,-6 5 9 16,3-1-3-16,-4 2 2 0,-4 2 2 0,-1-1-1 16,-4 3-9-16,-1-1 12 0,-3 4 0 0,-4 2-4 15,0 0-7-15,-5 2 3 0,-3 3 1 0,-3 3 3 16,-4-3 4-16,-4 4-7 0,1-2 0 0,-4-3-15 0,2 4 1 15,-4-7-8-15,2-2 1 0,1-1-16 0,1-1-1 16,2-5-11-16,-1 0-9 0,7-1 14 0,-3-3 4 0,6-3 0 16,1 2-2-16,3-3 14 0,0 1 6 0,5-3 3 15,0 0 16-15,0 0-3 0,0 0 4 0,3-3 7 16,-1 3-6-16,1-2-4 0,-1 2 2 0,3-3 7 0,-1 1-7 16,7-4 5-16,-2 3 0 0,3-3-1 0,0 0 1 15,7 1 10-15,-4-2-6 0,3 1 3 0,-1 0-14 16,-1 3 8-16,-1 1 4 0,0 2-1 0,0 0 3 0,-3 0-5 15,2 0-1-15,-1 2-2 0,-1-1 14 0,3 4-11 16,-2-2 4-16,0 2-6 0,-2 1 6 0,3 2 4 16,0 0 13-16,-1 4 1 0,-1 0 5 0,1-2 3 0,-2 4-9 15,-1 3 1-15,2-3-5 0,0 2-2 0,-3-1-6 16,-4 1-10-16,1 3 1 0,-2-7-9 0,-2 7 4 0,-2-4 9 16,-2-1-2-16,-2 1-4 0,-2-1 4 0,0 2 3 15,-2-3-9-15,-5 0 14 0,4 2-1 0,-5-2-9 0,-2-2 13 16,-2 2-8-16,-1-1-6 0,-3-3-1 15,0 3 8-15,-2-3-10 0,-4-1 2 0,4 0 3 0,-2-1-4 16,-1-4-2-16,1 2 1 0,-2-2 8 0,0-3-6 16,1 0 0-16,-1-2-11 0,2-2-24 0,-5-3-21 15,5-1-12-15,-1-3-38 0,6 8-38 0,-3-11-44 0,9 0-19 16,-1-2-49-16</inkml:trace>
  <inkml:trace contextRef="#ctx1" brushRef="#br0" timeOffset="8369.56">7599 14512 1400 0,'0'2'-13'16,"0"-4"21"-16,3 2 18 0,-3 0 15 0,0 2 18 0,3-5 15 15,-3 4 13-15,2-2 6 0,1-4 33 0,-3 7-6 16,4-4-15-16,-4 4-9 0,3-4-22 0,3 4-6 16,-3-2-14-16,0 3-1 0,-3-2-18 0,5-1-8 0,-3 2-4 0,2-2-9 15,-3 0 7-15,2 0 7 0,3 0 8 16,3 0-4-16,3 0 5 0,3-3-3 0,2 0 1 0,-1 1-6 16,2 0 1-16,4-3-13 0,-1 2-7 0,-1-2-3 15,-1 2-9-15,1-2-5 0,1 4-1 0,-2-4 14 0,2 4-4 16,-3 0-1-16,0 1-7 0,1 0 5 15,-4 0-3-15,0 0-2 0,-4-4-33 0,-4 3-21 0,-3-2-26 16,-6 3-24-16,0 0-9 0,-7 0-29 0,5 0-14 16,-5 4-38-16,7 0 38 0,-3-1-12 0,-3 7-21 15</inkml:trace>
  <inkml:trace contextRef="#ctx1" brushRef="#br0" timeOffset="8617.96">7684 14721 1622 0,'-7'-5'9'0,"3"1"14"0,2 5 7 0,2-1 13 0,2 1 3 16,-4-1 0-16,2-2 4 0,2 3 3 0,2-4-11 0,-4 5-18 15,2-4 1-15,-1 4 0 0,5-4 3 0,1 4 10 16,1-4 0-16,7 4-7 0,-6-4 10 0,2 4 1 15,0-4-4-15,1 4-12 0,0-2-16 0,2-2-3 16,-1 2-3-16,2 0 0 0,2 0-2 0,5-2 1 0,2 0 3 16,0 0-5-16,3-2 11 0,1 3-18 0,-2-2-24 15,-8-2-23-15,4 4-39 0,-5-5-38 0,4 6-50 16,-3-8-12-16</inkml:trace>
  <inkml:trace contextRef="#ctx1" brushRef="#br0" timeOffset="9419.14">8671 13789 1544 0,'6'-5'-21'0,"-4"-3"26"16,-2 6 20-16,0-3 21 0,1 0 8 0,-1 2 16 0,-1 2 9 15,1-3 16-15,-2 3 15 0,-1-1-12 0,2 2-22 16,-1-3-17-16,0 3-2 0,-2 0-15 0,3-2-6 0,-5 1-20 16,3 1 7-16,-5 0-12 0,-1 0 2 15,0 1-6-15,-3 5-8 0,-3-5 2 0,-3 4 0 0,3 1 1 16,-3 2-3-16,-1 0 1 0,1 3-5 0,3 1 7 15,-3-3-5-15,7 8 2 0,-2-6-6 0,4 7 2 16,-3-2 2-16,6 4-3 0,2-2 5 0,-1 3-3 0,-1 3 6 16,6-4-4-16,0 2-7 0,3-3 11 0,0 1 2 15,6 1 5-15,-3-2-9 0,6-4 1 0,3 3 0 16,-3-2 0-16,1-3 13 0,2 3-12 0,2-5-5 0,-1 1 2 16,-1-3 4-16,0 1-5 0,-4-3 4 0,2 1-5 15,-4-2 1-15,2 1 3 0,-4-3 3 0,1 3-5 0,-1-1 4 16,-4-1-3-16,3 0 0 0,-1-2-1 0,-4 4 1 15,2-1-5-15,0 1 2 0,0 1 6 0,-3-2-6 16,0 4 6-16,0 1-4 0,0 0 9 0,-1 0-5 0,-4 2 1 16,2 2 4-16,-1-2-11 0,1 1 0 0,-3 3 1 15,1-4 4-15,1 3-5 0,-2-3 4 0,4 1 5 16,-1-1-7-16,3-1-3 0,0-1 9 0,3 1-2 0,-3-1 3 16,5-1-6-16,-1 0-2 0,2-4-4 0,0 2 12 15,-1 0 0-15,2 0-1 0,1-3-4 0,-1 2-2 16,2-2 3-16,-3-1 0 0,3 1-4 0,-1 1-5 15,-1-4 4-15,1 3 4 0,-3-2-6 0,0-1 3 0,-1 1 2 16,0 2 1-16,-3 1 6 0,4-4-2 0,0 3-7 16,-5 2 1-16,2 1 6 0,-2 1-4 0,0 1-5 0,0 0 8 15,-2 1-4-15,-3 5-2 0,-1-1 5 0,1 1-2 16,-3 0-4-16,-2 3-1 0,1-1 9 0,0-1-6 16,0 1-16-16,-2-3-21 0,1 0-9 0,-2-3-30 0,3 6-34 15,0-6-35-15,2 0-46 0,-1-4-36 0</inkml:trace>
  <inkml:trace contextRef="#ctx1" brushRef="#br0" timeOffset="10902.87">9114 14062 1544 0,'0'0'31'0,"0"0"8"0,0 0 12 0,0 0 7 15,0 0 14-15,-4-35 4 0,4 35 5 0,0 0-5 16,0 0-9-16,0 0-20 0,0 0-9 0,0 0-4 16,0 0-16-16,0 0-2 0,0 0 22 31,0 0-14-31,0 0 9 0,0 0-1 0,0 0-2 15,0 0 7-15,0 0-5 0,0 0-13 0,37 120-14 16,-25-58-8-16,-7-42 4 0,-4 4 1 0,1-2-8 16,2 0 3-16,-1-1 5 0,-1 3-6 0,2-3 4 0,-1-1 1 15,0 0-4-15,0 0 5 0,0-5 3 0,2 4-3 16,-4-5-1-16,5 0-15 0,-4-1-27 0,-1-5-33 16,4 7-35-16,-2-9-50 0,-1 0-20 0,2-4-66 0</inkml:trace>
  <inkml:trace contextRef="#ctx1" brushRef="#br0" timeOffset="11370.58">9492 14349 791 0,'25'0'6'0,"-28"2"7"0,-4 1 1 16,2-2-6-16,8 4 1 0,-6-2 7 0,0 2 3 15,3 0-4-15,-3-2-9 0,3 1-3 0,-3 1 1 0,2-1 5 16,1 0-7-16,-4-2 1 0,4 2-12 0,0 0 5 15,0-2 4-15,0 0-3 0,2-2-1 0,0 0 4 16,-1 0 23-16,2 0 5 0,0 0 1 0,-3-2 23 16,12 4-23-16,-12-2 46 0,6-2-28 0,-6 4 13 0,4-2-3 15,-2 2 1-15,-5-4 15 0,4 4-19 0,-5-4 28 16,1 4-38-16,0-4 32 0,3 2-15 0,-4 0-13 16,5 0-3-16,5 0-1 0,-3 0-4 0,5 0-5 0,3 0-7 15,0 2-7-15,-2-2 1 0,4 6 1 0,-2-4-16 16,4 4-2-16,-6 1-4 0,0-1-1 0,-1 4 1 15,3-1 6-15,-3 1-6 0,-1 1-3 0,2 1 6 0,-3-2 5 16,-1 0-3-16,1 3-1 0,-3-2-1 0,0 0-6 16,-3 2 3-16,-3-3 2 0,0 2-23 0,-5 0-33 0,1 2-14 15,-1-2-36-15,-5-1-60 0,1 1-7 0</inkml:trace>
  <inkml:trace contextRef="#ctx1" brushRef="#br0" timeOffset="12285.8">9846 14032 1631 0,'2'-5'16'0,"1"2"21"0,-3 1 20 15,4 0 8-15,-2 1 14 0,-2 1 12 0,0-2 3 16,4 4 5-16,-2-4-7 0,5 4-20 0,-7-2-20 15,5 0-6-15,-1 0-13 0,-2 0-12 0,2 0 2 0,-1 0-5 16,3-2-1-16,-1 2 7 0,8-3-4 0,-2 3 0 16,2-2-3-16,2 2-1 0,0 0-4 0,3 2 2 15,-3 3-8-15,0 0-9 0,0 1 2 0,-3 4 2 16,2 1-2-16,0 0 0 0,-3 4 1 0,1 0-2 0,-2 2-1 16,1 3 1-16,-5-2 6 0,3 1-6 0,-5 2 8 0,-1 1-3 15,-3-1-1-15,-3 5 4 0,-1-3 2 16,-2 2-3-16,-3 0-4 0,-2 0 1 0,1-3 0 0,-4-1-2 0,1-1-2 15,3-1-19-15,-1-4 0 0,-1-1 0 16,1-2 0-16,2-1 5 0,2-3-8 0,1 0 5 0,-3-1-1 16,3-1 17-16,3 1-1 0,-1-1 0 0,1-1 4 15,-2-2-7-15,5-3 1 0,-3 5 4 0,6-5 7 16,-3 2-7-16,0-2-3 0,3 0 6 0,-3 0-4 0,2 0 8 16,-1 0-1-16,1-2-9 0,-1 2-3 0,2 0 8 15,0 0 2-15,3 0-6 0,0-1 8 0,3-3-3 16,3 4 10-16,0-3 14 0,6 0 1 0,-3-2-2 0,7 0 6 15,-4-3 1-15,2 5-7 0,3-4-1 0,-3 2-9 16,0-1-7-16,1 1-1 0,-3 5 3 0,1-5-8 0,-1 5-2 16,-1-1 3-16,-2 1 2 0,-2-4-21 0,-3 4-17 15,4-1-33-15,-8 0-30 0,6 2-39 0,-9-2-35 16,6 1-50-16,-3-1-22 0,1 2-53 0</inkml:trace>
  <inkml:trace contextRef="#ctx1" brushRef="#br0" timeOffset="12687.15">10578 14441 1148 0,'-1'-3'35'0,"1"1"-19"16,1 7 2-16,-1-5-5 0,-4 2 31 0,7-1-25 0,-6 4 1 15,0-2-5-15,1 6-33 0,-2-7 23 0,-2 5-9 16,3-2 10-16,0 2-32 0,0-4 27 0,0 3-6 0,1-1 10 16,2-5-7-16,0 2 3 0,0 1 4 0,0-1-8 15,2-1 6-15,1-1-7 0,0 2 5 0,0-2-7 16,3 0 9-16,1 0-7 0,1 0 1 0,-2-2 11 0,0 2-9 15,0-1 11-15,1 1-2 0,1 0 7 0,-8-2 1 16,3 2 10-16,1 2 3 0,-2-1-9 0,0-1 4 16,-1 2 2-16,2-2 7 0,-3 2-4 0,3 1 0 15,1 0-7-15,-1 0 7 0,2 1-4 0,0 0 2 0,-4 1-8 16,5 0-1-16,0 3-6 0,-3-3-8 0,-3 3 2 16,4 2-5-16,-4-2 8 0,-4 7-6 0,-1-5 2 0,-1 5 1 15,-4-4 2-15,-4 6-18 0,-2-1-30 0,-1 0-35 16,1 0-15-16,-6-6-47 0</inkml:trace>
  <inkml:trace contextRef="#ctx1" brushRef="#br0" timeOffset="13153.86">11158 13807 1596 0,'0'-6'13'16,"3"0"21"-16,1 6 20 0,-4 2 15 0,0-2 5 15,-4-3 16-15,4 2 11 0,4 1 3 0,-4 1-8 0,5 2-14 16,-5 0-28-16,4-2-12 0,-4-1-6 16,4 4-17-16,-6-3-13 0,4 3 3 0,-2-4-10 0,0 0-7 15,0 3 5-15,0 4 6 0,0 1-2 0,0 4 1 0,0 2 4 16,1 2-7-16,-1 5 1 0,0-2 5 0,-1 4 1 16,2-4-6-16,-1 1-3 0,4 2 3 0,-4-2-1 15,2 1 4-15,2 0 1 0,-1 0-8 0,-1 2 4 16,2-1-7-16,0-2 11 0,0 1-2 0,2-2-4 0,-5 1-2 15,2-1-2-15,-3-3 14 0,5 2-5 0,-4-3 2 16,2 1-4-16,2-2-6 0,-4-1 9 0,4-3-10 16,-2 0-25-16,-5-1-25 0,4 0-26 0,-5-3-27 0,3 5-44 15,-3-6-25-15,1-2-15 0,-1 1-32 0</inkml:trace>
  <inkml:trace contextRef="#ctx1" brushRef="#br0" timeOffset="13637.15">11168 13750 1605 0,'0'-3'8'15,"-3"0"25"-15,6 3 13 0,-6-2 10 0,-1 1 9 16,-2-1 5-16,5 2 13 0,1 2-3 0,-2-4-3 16,2 1-26-16,-2 2-10 0,2 2-11 0,0-1-7 15,2 1-9-15,-2 0-11 0,0 0-3 0,-2 4 0 0,-5 5 2 16,3 1 1-16,-4 4 2 0,-1 1-5 0,0 6 4 16,-2 2-3-16,-2 3 13 0,1-3-8 0,0 1-1 0,0 2-6 15,0-1 5-15,-1 1-1 0,-1-1-2 0,2-4 4 16,2 0-10-16,2-1 7 0,-1 1-4 0,3-3 6 15,-1-3-6-15,4-3 2 0,-2-2 0 0,2-1 3 0,-1-2 2 16,-1-2-4-16,1-1 2 0,-2-1-2 0,6 0 3 16,-3-4 1-16,3 2-3 0,0-1-2 0,0-3 0 0,3 0 1 15,-3 0-1-15,0 0 0 0,4 0 3 0,-4 0-3 16,0 0 3-16,2-3-2 0,2 3 1 0,-2-2 2 16,1 0 2-16,-3 2-1 0,4-1 3 0,-1 1 2 15,-1-3 2-15,1 3-5 0,0-4 10 0,1 3-8 0,4 0 0 16,-2 0 1-16,4-2-7 0,-1-1-3 0,6 1 6 15,-4 3 0-15,4-2-6 0,1 2 2 0,1-3-3 16,-1 3-1-16,2 0 0 0,1-3-1 0,-2 3-4 0,5 0 11 16,-2 0-8-16,-2 0 3 0,3-2 0 0,0 1-18 15,-5-1-20-15,2-1-20 0,-7 1-37 0,5 2-35 0,-2-1-36 16,-1-3-18-16,-4-1-54 0</inkml:trace>
  <inkml:trace contextRef="#ctx1" brushRef="#br0" timeOffset="14053.34">11451 14283 1366 0,'3'-2'-32'0,"-3"-2"37"0,2 4-32 0,-4 0 36 16,4 2-25-16,-4 5 24 0,-5-4-21 0,4 4 29 0,-5-1 1 16,2 0 0-16,-3 4 1 0,2 1-40 0,0-3 54 15,-1 1-63-15,5-1 32 0,-3 1-71 0,0-4 44 0,3-3-42 16,3-2 29-16,0 0 0 0,0 0-45 0,0 0 47 16,0 0-24-16,0 0 16 0,0 0 21 15,0 0 0-15,0 0 49 16,26 3 1-16,-26-3 7 0,0 0 1 0,0 0 2 15,0 0 23-15,0 0 2 0,0 0-36 0,29 5 19 16,-29-5-20-16,0 0 38 0,0 0-19 0,0 0-24 16,0 0 51-16,0 0-40 0,0 0 17 0,29 25-29 15,-29-25 28-15,0 0-15 0,0 0-11 0,0 0-1 16,24 70-7-16,-24-70 9 16,-38 91-32-1,38-91-36-15,0 0-20 16,0 0-46-16,0 0-53 0</inkml:trace>
  <inkml:trace contextRef="#ctx1" brushRef="#br0" timeOffset="14636.98">11936 13824 1323 0,'0'0'18'0,"0"0"16"0,0 0 3 16,0 0 4-16,0 0 5 0,0 0 10 0,0 0 5 15,0 0 12-15,0 0-16 0,0 0-17 0,-16 12-5 0,16-12-1 16,0 0-3-16,0 0-8 0,0 0-1 16,0 0-5-16,-76 76-6 0,29-20 9 15,46-44-4-15,-2-3 0 0,3 1 0 16,0 0-4-16,0 0 3 0,0-1 8 0,1 3-4 16,2-1-6-16,2 0-1 0,-1-1-2 0,4 1-3 15,-1 2 1-15,2-2 1 0,1-2 3 0,1 0-4 0,0 1 13 16,-1-3 12-16,2 1-8 0,0 0 9 0,0-2-2 15,0 0 2-15,0 3-2 0,0-1 10 0,0-2-15 0,1 1 3 16,-2 0 15-16,1 0 1 0,-2-3 0 0,1 4 1 16,-1-6-10-16,-1 0-2 0,0 3-3 0,-3-3-8 15,-1 0-13-15,-1-1-7 0,1 4-1 0,-1-5-4 0,-1 3 5 16,-3-1-3-16,5 1 8 0,-2 2-12 0,-2-2 4 16,2 4 2-16,0-4-3 0,-1 3 1 0,2 3 1 0,-4-3 3 15,2 4-13-15,-1 1 11 0,-1-1-4 0,0 0-1 16,-1 3 3-16,-1-2 0 0,1 2-1 0,-4 0-1 15,2-3 0-15,-4 0 2 0,-1 2-1 0,1-4-4 16,-4 0 6-16,1 2-2 0,1-5-14 0,-6 1-21 0,4-1-5 16,1-4-12-16,-5 2-11 0,1-3-5 0,-2 0-19 15,1-3-6-15,0 0-5 0,0 1-6 0,-3-2-10 16,0 1-26-16,3-2-12 0,-1-5-1 0,1-1-32 0,0 5-36 16</inkml:trace>
  <inkml:trace contextRef="#ctx1" brushRef="#br0" timeOffset="14921.21">11884 13876 1666 0,'2'-1'17'0,"0"-1"18"15,3-1 11-15,-6 3 12 0,2 0 13 0,-1 3 15 16,4-6 6-16,-2 2 7 0,1-1-17 0,2 4-11 0,-4-1-13 16,3-1-9-16,-2 3-10 0,5-3-6 0,1 0 8 15,1-4 5-15,3 4-4 0,1-2-5 0,4 1 1 16,-2-3-3-16,7 2-4 0,-4-1-8 0,3-1-7 16,3 2-16-16,2-5-1 0,3-1 3 0,0 4-3 0,-1-4 2 15,-2 4-17-15,2-2-27 0,-4 2-33 0,-4 1-25 16,-5 6-35-16,-5-3-40 0,1 0-53 0,-4 0-30 0</inkml:trace>
  <inkml:trace contextRef="#ctx1" brushRef="#br0" timeOffset="15605.15">12393 13598 1904 0,'0'0'32'16,"0"0"-3"-16,2-50 5 0,-2 50 14 16,0 0 1-16,0 0 10 0,0 0 2 0,0 0-2 0,0 0-11 15,0 0-15-15,7-31 3 0,-7 31-10 0,0 0-3 16,0 0-4-16,0 0-2 0,0 0 17 16,48-11-22-16,15 1-8 0,-51 13 7 0,-2 2-6 15,-4 0-9-15,-1 3 12 0,-5-8 8 31,-2 79-12-31,-73 201-5 32,64-252 5-32,3 2-1 0,2-5-3 15,0 1 5-15,3-2 0 0,0-1-1 0,1-1 2 16,2-1-3-16,2-1-5 0,1 1 1 0,3-7 3 0,0 3-3 16,1-4 2-16,2 0-1 0,2-4 4 0,2 2-2 15,-2-4 8-15,-1 2 0 0,2-3-1 0,-4 2-9 16,1-2 2-16,-2 1 1 0,-1 2-3 0,3-6 1 15,-7 2-1-15,5 0 4 0,-5 2-10 0,8-3 14 0,-2 2-11 16,2 0 2-16,-4 1-6 0,-1 2 9 0,-1 2-1 16,2-1-5-16,-6 5 10 0,-6 1-5 0,4 3 5 15,-3-2 1-15,-3 5-1 0,-1-1-5 0,3 0 0 0,-4 1 3 16,5-2 1-16,-2 0-2 0,5-1 2 0,-3-1-1 16,5-2-1-16,0 0 1 0,0-1-1 0,0 1-6 0,0-3-2 15,0 0 3-15,0 0 5 0,2-2-10 0,0 2 9 16,5-3-3-16,-2-1 5 0,5-2 1 0,-1 3-5 15,3-4 1-15,0 1-4 0,3 1 9 0,-6-5-5 0,3 5-3 16,-6-3-2-16,0 3 4 0,1 2-1 0,-7 2 5 16,0 0-3-16,-4-2-31 0,-5 3-16 0,-7 0-24 15,2 6-40-15,-4-4-59 0,2 1-54 0</inkml:trace>
  <inkml:trace contextRef="#ctx1" brushRef="#br0" timeOffset="28757.63">24865 2904 976 0,'0'0'20'0,"0"0"-3"0,0 0 5 15,-18-18-7-15,18 18 12 0,0 0-10 16,0 0 7-16,0 0-6 0,-29-3 3 16,29 3 1-16,0 0-38 0,0 0 32 0,0 0 0 15,-43 10 15-15,43-10-1 16,0 0-9-16,0 0-2 0,0 0-1 0,0 0 13 15,-113 46-53-15,113-46 39 0,0 0-42 16,-109 59 47 0,109-59 0-16,0 0 9 15,-79 28-12-15,79-28-1 16,-151 82 2 0,151-82 5-16,-148 121-5 15,134-106-11-15,-4 2-12 0,4-3 5 16,-1 0 0-16,0-1 0 0,2 2 1 0,2-3 2 0,-2 1-2 15,3-3 18-15,-1 2 6 0,-1 0-7 0,2 0 7 0,4 1-4 16,-5 0-4-16,4 3 6 0,-4-4-2 0,7 3-21 16,-10-1 4-16,10 2 5 0,-7-3-6 0,2 4 1 0,0-4 3 15,2 0 1-15,-2 2-5 0,1-1 4 0,-1 1-8 0,0-4-3 16,-1 2 3-16,1 2-1 0,-2 1 9 0,2 0-7 16,0-1 3-16,-2-1-4 0,0 3 6 0,-1-1 0 0,2 2 0 15,1 0 4-15,-1-2-4 0,-1 0 7 0,0 2 1 16,0 0 6-16,4-1-3 0,0 2 3 0,-1-2-9 0,2 2 3 15,0-1-5-15,3 2-4 0,-3 0-1 0,2 0-2 0,-4-1-1 16,1 2-3-16,-1 0 0 0,-3 0 3 0,1 0-1 0,1-1 8 16,0 1-2-16,3 0-3 0,-3-1-3 0,0 2 2 15,4-4 4-15,-3 2-4 0,3 2 2 0,-2-1-7 0,-1-2 5 16,2 2-2-16,-1-1 2 0,1 0-1 0,1-1 6 16,0 0-3-16,-1-1 0 0,1-1 0 0,-3 0-9 0,3 1 1 0,0 0 4 15,1-2 4-15,-2 2-3 0,0-4-5 0,1-2 2 16,-1-1-4-16,5 5 9 0,-4-8 1 0,0 5-4 0,0-3 0 15,5 6-4-15,-5-1 2 0,2 4 1 0,2-1 5 0,-4 3 3 16,4-3-1-16,-1 0-3 0,1-3-6 0,-2 2 10 16,1 4-3-16,-1-3-6 0,-1-2-1 0,1-3-1 0,-2 3 3 15,4-1 2-15,-2 2-1 0,-2-2-5 0,4 0 10 0,-4-2 4 16,4 7-1-16,-2-2-9 0,-2 1 3 0,2 0-2 16,-3 2 6-16,3-3-5 0,-3 3-5 0,5-1 5 15,-4 0-4-15,2-2 3 0,-1 1 0 0,2 0 4 0,1 0-7 16,-3 0 7-16,4 2-1 0,-4-3-5 0,4 1-1 15,-1 0 3-15,-2-1-3 0,3 0-2 0,-2-2 10 0,2 1-6 16,0-1 2-16,-1-2-4 0,1 3 8 16,0-1-5-16,0 1-4 0,0 0 7 0,0-3-8 0,-2 4 3 15,4-2 2-15,-2 2 4 0,-2-6-3 0,2 5 2 16,-1-1 2-16,1 0-5 0,-5-1-2 0,5 0 10 0,0 3-6 16,0-4-1-16,0 3-2 0,0-1 0 0,0-2 2 15,5 1 3-15,-5-1 5 0,0-1-19 0,3 3 14 16,-2-3-5-16,1 2 3 0,1-3-4 0,-2 2-1 0,-1 0 2 15,4-1-6-15,-2-1 13 0,-2 2-8 0,2-3 0 16,-1 1-2-16,4-1 4 0,-5-1 2 0,1 6-1 16,2-3-3-16,-3-2 0 0,5 1-2 0,-5 4 7 0,1-5-2 15,1 2 2-15,0 0-4 0,0-1-4 0,-2-1 9 16,2 8-5-16,-1-8-1 0,-1 3 3 0,5-5-4 0,-5 3 0 16,1-5 5-16,1 7 1 0,-1-3 1 0,2-3-8 15,-1 2 10-15,1 1-7 0,-2 3 4 0,-1 3-3 16,3-1-6-16,-1-2 2 0,-1 1 2 0,4 1 1 0,-4-1-2 15,2 3 5-15,-3-1-2 0,5 0-2 0,-4-1 8 16,1 0 0-16,2 0-11 0,-2 1 10 0,-1-2-4 16,4-3-4-16,-5 2 0 0,3-2 5 0,-2 5-2 0,2-4-5 15,0 1 4-15,-1 0-6 0,-1-3 5 0,4 1 1 16,-4 1-1-16,3 1-4 0,1-7 1 0,0 6 1 16,-4-3 7-16,5 1 4 0,-1 2-13 0,1 1 4 0,-2-2 1 15,1 0 3-15,1 1 1 0,-3-1 1 0,3 1-8 16,-1-3 3-16,3 1 11 0,-3-1-13 0,2 2 6 15,-3 0-1-15,5-1-2 0,-3-1-3 0,3 1 3 0,-3 1 0 16,3-3-2-16,0 3 6 0,0-4-2 0,0 3-6 16,3-1 2-16,-4 0 3 0,2-1 0 0,1-1-5 0,-4 2-2 15,2-3 6-15,-3 3-1 0,2-4 7 0,-2 2-4 16,-5 0-1-16,2-2 8 0,2 2-5 0,-2-3-6 16,1 2-5-16,4-1 6 0,-1 1-3 0,0-1-1 15,4-1 5-15,-2 2-12 0,0-3 4 0,0 1 10 0,1 0 1 16,-1 1-7-16,2 1 1 0,-2-2 3 0,-1-2 1 15,3 4 4-15,-2-2-1 0,0 2-9 0,2-3 7 16,-3 2-6-16,3-2 8 0,-2 0-6 0,0 1-4 0,2 2 0 16,-1-4 1-16,-1 2 10 0,2 0-10 0,1 0 4 15,-3-2-4-15,0 1 5 0,1 1-8 0,-1-3 5 16,3 4 1-16,-3-4-2 0,-1 0 2 0,1 4 1 0,-2-3 1 16,1 2 8-16,1 0-7 0,-2-2 5 0,2 1-12 15,-1-1 2-15,-1 2 4 0,0-3 3 0,3 1-5 0,-3 0-5 16,-1-2 12-16,1 1-5 0,-4-2 9 0,2 3-9 15,-2-2-2-15,-1-2 2 0,-1 1-4 0,-1 0 0 16,0 1-3-16,0-1 3 0,0 0 3 0,0-1 2 0,-1-2 3 16,1 6-9-16,0-6 11 0,-2 3-10 0,2-3-10 15,-2 0-25-15,2 7-34 0,-4-5-37 0,4 1-50 16,-2-3-48-16</inkml:trace>
  <inkml:trace contextRef="#ctx1" brushRef="#br0" timeOffset="31158.82">24675 2742 1066 0,'0'-1'6'0,"0"1"2"0,0 0 7 0,2 0 8 0,-4 0 1 15,4 1 8-15,-6-2-32 0,8 2 23 0,-4-1 6 16,0 3-39-16,3-3 33 0,2 7-47 0,1-6 50 0,2 4-44 15,3 0 76-15,4 2-51 0,-3-3-11 0,9 3 32 0,-3-1-33 16,6-2 37-16,0 3-47 0,6 0 40 0,-3-2-45 16,6 3 26-16,-1 0 2 0,3-2 5 0,-2 1-11 0,5 2 8 15,-1-2-2-15,2 0-3 0,-5-1 3 0,-1 4 5 0,0-5 5 16,5 0-2-16,-4 1 8 0,8-2-8 0,-4 2 1 16,4-1 1-16,6 3-5 0,2-2 2 0,4 1-14 0,-3 2 3 15,4 1-1-15,-7 1-1 0,3-3 0 0,2 1-1 0,-5-1-2 16,-1 3 0-16,0-1 1 0,-3-5-5 0,2 3 3 0,-4-5 2 15,1 3-3-15,-3-2-4 0,-1 0 8 0,0 0-4 16,-1-4 4-16,-1 5-1 0,-4-2-3 0,5 5 6 0,-5 2-1 16,0-3 4-16,-4 4-7 0,3-3 3 0,-2 4-2 0,-2-2-1 15,1 0 1-15,-4 1-5 0,-1-1 3 0,-1 3-2 16,-1-2 2-16,-1 2 0 0,-2 0-1 0,-1-1 9 0,1 2-2 16,1-4 2-16,-5 5-4 0,2-4 4 0,-2 1-4 0,0 1 2 15,-5-4 7-15,5 4-10 0,-6 0 0 0,4-1-2 16,1-3 1-16,6 4-10 0,-7-2 9 0,7-1-2 0,-2 3-8 15,2-1 8-15,-1 0-5 0,1-1-1 0,0 1-4 0,1 0 18 16,1 1-12-16,-1 0 6 0,0-1-1 0,-3 1-2 0,5 0 9 16,-1 4-5-16,0-5 5 0,1 4-9 0,-2-1 8 15,1-1-10-15,2 1 8 0,-1-1-2 0,1 1-6 0,-5-2 13 16,5 1-3-16,-1-1-8 0,-4 2 4 0,2 0 7 0,2-1-8 16,-5 1 2-16,4-2 5 0,-1 3-10 0,1 2 3 0,-4-4 5 15,5 1-5-15,-5 3 2 0,1-2 3 0,1 0-2 16,-2-1-3-16,-2 0 1 0,1 0-2 0,-2 0 5 0,0 0 0 15,-1-2-2-15,1 2 0 0,0-2 4 0,-1 1-4 0,4 0 7 16,-8 2-5-16,5 0 5 0,0-2-7 0,0 2-2 16,-1 1 3-16,1 1-4 0,0-6 3 0,0 5-2 0,0-1 8 15,-1 1-8-15,0-2 7 0,1 0-3 0,-1 0 0 0,-1 1 6 16,2 1-6-16,-3-1 3 0,0-2-4 0,-2 1 2 16,1 3-1-16,1-3 1 0,-2 2-2 0,-1-1-7 0,-3 1 13 15,3-1-5-15,-3 0 2 0,3 3-5 0,-1-1 10 0,-2 1-6 16,-3 3-2-16,3-4 7 0,-5-1-9 0,2 1 2 15,2-2 0-15,-4 0 5 0,1 2-8 0,1-1 5 0,-2 0-1 16,1 6 0-16,-2 1-1 0,0 3-5 0,1-2 5 0,-1 4-2 16,0-3-1-16,0 3 1 0,-1-3 3 0,1 0-3 0,1 1-1 15,-2-1 4-15,1 1-3 0,-2 0 0 0,1 0 6 0,-2-1-6 16,0 1 1-16,-2-1 2 0,5-1 1 0,-4 2 0 16,-1 0-2-16,1-1 2 0,-1-1-7 0,-1-1 7 0,2 2-5 15,-1-3-6-15,1 4 6 0,-4-4 0 0,2 1 3 16,0-1-7-16,2-3 6 0,-1 1-3 0,0-1 5 0,0-1 2 15,-3 1-3-15,4-2-2 0,-1 0 1 0,-1-4 6 0,1 3-7 16,0-3 0-16,-3 2 1 0,1-1-3 0,-1 1 1 0,2-1 5 16,-3-1-2-16,4 1-4 0,-4 2 4 0,3-2 3 0,-3 2-4 15,0-3 3-15,0 2 4 0,-1 2-3 0,-3-2 1 16,2 1-1-16,-2-2 1 0,-2 3-9 0,5-2 9 16,-5 2-1-16,0-3-8 0,4 3 7 0,-4-1 0 0,4 0 0 0,-3 2 1 15,0-4 2-15,-2 0-3 0,3 4 1 0,-4-3 1 16,2 0-2-16,-1 0-2 0,1-1 0 0,-2-2 3 15,2-2-2-15,0-1 3 0,2-6 2 0,-2 4 4 16,-2-1-2-16,2 1-4 0,-1 2 8 0,-1 0-4 0,-2 3 0 16,1 3 4-16,0 2-8 0,-1-1 1 0,1 0 0 15,-2 4 5-15,-1-5-7 0,0-2-2 0,5 4 5 16,-2-5-5-16,0 2 4 0,-2-2-1 0,7-2-8 0,-7 2 0 16,6 0 5-16,0-3 2 0,-1 1-5 0,0-1 4 15,2-2 0-15,-1 1 5 0,0 0 12 0,3-1 2 16,-2 0 2-16,2-3-3 0,-6 3 3 0,7 0-7 0,-4-2-2 15,2 2 6-15,-6-1-12 0,6 1-7 0,-3-2-4 16,-1 3 8-16,2-2-4 0,-2-1 3 0,1 1 6 16,-1 0-16-16,1 0 8 0,-2 1-4 0,1-2-2 0,-1-2 5 15,1 3 0-15,1 0-3 0,0 0-6 0,6 0 8 16,-5 0 1-16,2-2 4 0,0 3 2 0,0 0-11 0,-1-2-1 16,1 2 5-16,-3-1 6 0,-6-1-11 0,4-1-2 15,1 7 6-15,-5-6-5 0,5-1-3 0,-2 2 7 16,-1-1 4-16,0-1-4 0,5 1 5 0,-5-2-5 15,1 2 1-15,3-3 1 0,-3 2 3 0,3-2-8 0,-1 2 4 16,-2 0-1-16,0-3-6 0,-2-1 8 0,1 4-2 16,-1-3-2-16,0 1 4 0,2-3 8 0,-5 5-12 15,5-3-5-15,-3 1 13 0,2-2-6 0,-5 3-3 0,0-3 10 16,-2 2-1-16,2 1-9 0,0-1 5 0,-2-1 3 16,2-1-5-16,0 0 4 0,4 1 2 0,-1 0-3 0,3-2-4 15,3 0-2-15,-3 0 4 0,3 0-2 0,-1 0 4 16,-1 0-4-16,1 2 0 0,2-4-6 0,-1 4 8 15,2-2 0-15,3 0 3 0,-5 0 0 0,4 0-1 0,-1 1-5 16,-2-1 5-16,3 0 0 0,-4 0-6 0,3 0 3 16,-3 0-3-16,1 3 1 0,4-6 0 0,-4 6-2 15,5-3 0-15,-1 0 3 0,-2 0 2 0,4 0 1 16,-2 0-1-16,-1 0 1 0,4 0-4 0,-7 0 7 0,5 0-2 16,-2 2 1-16,-2-4-5 0,2 2 3 0,2 0-6 15,-2-3 4-15,-1 3 2 0,2 0-1 0,-1 0-2 0,-1 0 1 16,0-1-2-16,-3 1 5 0,-1 0 0 0,-4 0 0 15,4 0 3-15,-2 0-6 0,0 0 0 0,1 0-1 0,1 0 7 16,1 0-3-16,3 0 1 0,1 0-4 0,1 0-1 16,-4 0 3-16,9 0 0 0,-6 0 7 0,-1 0-9 15,5 1-2-15,-4-1-1 0,0 0 2 0,-2 0 2 16,6 0 0-16,-2 3 2 0,-2-1-7 0,-1 0 8 0,2-1-5 16,-10 3 1-16,7-3-2 0,-7 4 9 0,-2-3-7 15,1 1-1-15,-6 2 1 0,3-3-6 0,4 1 2 0,-2 0 7 16,1-1-1-16,0-2-15 0,0 3 13 0,3-3 3 15,2 3-2-15,-1-3 5 0,1 2-2 0,1-2-4 16,-2 0 5-16,4 1-4 0,-2 1 0 0,0 0-4 0,0-2-2 16,5 1 0-16,-1-1 1 0,-1 0 3 0,2 2-18 15,0-2-3-15,1 1-18 0,2 1-18 0,0 0-11 16,-1-1-22-16,2-1-19 0,0 0-32 0,3 0 24 16,3 0-34-16,-1 0-25 0</inkml:trace>
  <inkml:trace contextRef="#ctx1" brushRef="#br0" timeOffset="40377.05">18160 12979 1683 0,'-3'-3'-34'0,"3"3"24"16,-1 0 6-16,5 0 10 0,-7 0 12 0,9 0 16 16,-6 0 1-16,0 0 6 0,0 0 47 0,0 0-18 15,0 0 4-15,0 0 2 0,0 0-7 0,0 0-4 0,0 0 6 16,0 0-5-16,0 0-8 0,0 0-1 0,0 0 0 16,0 0-9-16,0 0-6 0,0 0-4 0,0 0-3 15,0 0-4-15,0 0-10 0,0 0-1 0,0 0-2 16,0 0-11-16,0 0 24 31,0 0-7-31,-3 46-7 0,3-46 3 16,0 0 0-16,0 0-4 0,-22 135-17 0,17-115 4 15,2 0-2-15,-1 0-1 0,1 1 0 0,0 2 1 16,-2-2-1-16,2 1 0 0,-1 3 6 0,1-4-2 0,0 0-4 16,1 3-1-16,-1-4-1 0,3-20-16 31,-15 77 33-16,8-41-14 17,7-36 21-17,0 0-24 1,0 0-16 0,-30-108 14-1,15 18 10-15,12 73-9 0,1 1 8 16,2 1-4-16,0-2-3 0,2 3 1 0,0 0-13 15,-1-1 10-15,3 2 2 0,2-1 2 0,-1 0 0 16,3 2-6-16,-1-1 9 0,0-1-3 0,2 1 8 0,1 1-4 16,1-1 1-16,2-2-1 0,0 4-10 0,0-4 11 15,4 1-4-15,-7 1-3 0,8 1 2 0,-6 2-6 16,0-1-1-16,-2 4 0 0,1 0 7 0,-3 0 3 0,-1 1-2 16,2 3 0-16,-1-2-2 0,1 3 2 0,-2-1 2 15,0-1-2-15,3 1 1 0,-1 1-4 0,2 0-1 16,-3 0 5-16,2 1-7 0,1-1 6 0,1 2 1 0,-2 0-4 15,4 2 1-15,-4-1 2 0,2 1-5 0,0 0 4 16,0-1 4-16,-1 3-5 0,4-3-2 0,-6 4 8 0,1-4-7 16,2 4-1-16,-3-2 4 0,0-1-1 0,0 4-2 15,-3-2 5-15,3 1-3 0,-1-2-4 0,-3 3 6 16,3-2 1-16,-1 2-4 0,1-1 3 0,-2 2 0 0,4-1-4 16,-5 0-2-16,3 2 3 0,1 1 1 0,-2-6 0 15,2 6 5-15,-1 0-5 0,-3-3 4 0,4 3-1 16,-3-2 6-16,0 1-8 0,2 2-4 0,-4 0 8 0,2-1-7 15,2 2 0-15,-5-2 2 0,1 4 0 0,-1-2-3 16,2 1 0-16,-2 2 10 0,1-1-12 0,-1 0 5 16,2 1 6-16,-5 2-3 0,1-2-8 0,1 5 4 15,-2-1 4-15,0-1-3 0,-2 1 1 0,1 3 1 0,1-1-8 16,0-2 3-16,-5 0 12 0,2 1-4 0,3 0 1 16,0 1-9-16,0-4 9 0,-4 3-8 0,1 1 6 0,1-3-2 15,-1 0-3-15,0-1 0 0,2-1-2 0,-2 1 6 16,0-3-7-16,1-3 6 0,-1-1-4 0,3 1-5 15,0-5 1-15,0 1-3 0,0 3-3 0,-3-3-13 0,3 2-15 16,0 2-8-16,0-4-2 0,0 1-16 0,0 4-22 16,0-6-7-16,0 1-15 0,0 3-12 0,0 0 2 15,-3-3-13-15,3-1-21 0,0 0-14 0,0 2 14 0,-3-4-27 16</inkml:trace>
  <inkml:trace contextRef="#ctx1" brushRef="#br0" timeOffset="40810.85">18003 13342 1736 0,'3'0'-39'0,"3"8"14"16,-6-8 9-16,0 0 12 0,0 0 3 0,4 7 2 0,-8-7 2 15,8 3 7-15,-4-3 43 0,2-3-13 0,-1 3-5 16,1-2-11-16,1 2-1 0,-2-3 12 0,4 6 14 15,-1-3 10-15,5 2 13 0,-3-2 3 0,7 3 8 0,-3-3-4 16,4 3 4-16,0 2-9 0,1-4-19 0,0 5-16 16,3-5-21-16,1 2-1 0,1-1-8 0,3 1 1 15,1-3-6-15,-2 0-2 0,3 0 3 0,-1 1 1 0,5-2-1 16,-2 1 1-16,-2 0 0 0,1-3-2 0,-2 3 6 16,-2-2-4-16,-1 1 0 0,-3-2 0 0,-3 3 3 15,-2-6-17-15,0 5-9 0,0-3-31 0,-1 0-37 0,-2 7-39 16,-5-6-37-16,3 7-43 0,1-5-1 0,-4 2-40 15</inkml:trace>
  <inkml:trace contextRef="#ctx1" brushRef="#br0" timeOffset="41944.26">19111 13039 1683 0,'0'-3'16'0,"8"1"14"0,-8 2 10 15,0 2 9-15,0-2 4 0,-4 0 7 0,4-2 4 0,4 4 1 16,-2-4-14-16,1 2-11 0,-3 0-10 0,2 2-8 15,-2-2-4-15,0 3-12 0,0-1-4 0,0 1 9 16,0 2 17-16,4 0 2 0,-4 5 4 0,3 0 5 0,-3 0-2 16,5 5 2-16,-4 0 1 0,3 0-2 0,-4 2-26 15,0-1-5-15,0 1-4 0,2 1-3 0,-4-1 2 16,-2 1 3-16,0 3-3 0,2 0-10 0,2-3 10 0,-3 3 2 16,-1 0 4-16,4 0-7 0,-3 0-2 0,1-5 4 15,0 3-2-15,2-2 4 0,-4-4-6 0,4-1 3 16,0 0-4-16,0-4 2 0,4-2 5 0,-4 0-4 0,0-1-1 15,2-3-1-15,0 2 6 0,-1-2-11 0,1-1 4 16,-2 0-1-16,0-1 4 0,4 0-2 0,-4 3 7 0,0-3 4 16,0 0-6-16,0 0 16 0,-4 0 10 0,4-4 6 15,0 4-4-15,-2-3 4 0,1-1-7 0,-3 0-3 16,4-1 4-16,-4-5-12 0,0 7-12 0,3-5-3 16,-4 1-1-16,0-1-9 0,2 0 13 0,1 0 0 0,-2 0-2 15,3 3 0-15,-2-8-2 0,2 3-2 0,1-1-3 16,0-2 4-16,0 2-7 0,1-1 3 0,3-5 5 0,-2-1-9 15,2 5 3-15,-1-3 8 0,-3 0-3 0,6 1 8 16,-2-3-7-16,-3 2-2 0,7 3-4 0,-4-2 7 16,-1 3-1-16,4-3 3 0,-2 2-4 0,0 0-7 0,5 3 12 15,-4-3-7-15,1 2 1 0,5-2-1 0,-1 2 6 16,1 0-11-16,1 1 5 0,-1 0 8 0,3-3-13 16,0 3 6-16,-3 0 3 0,1 1 1 0,2 2-5 0,-4-2 4 15,0 0 0-15,0 3-3 0,-3 1 5 0,-1 0-2 16,-2 2-5-16,1 0 8 0,0-1-2 0,-5 3-3 15,3 0-1-15,0-1 0 0,2 0-1 0,-1 2 5 16,-1 0-7-16,1-1 2 0,2 1-2 0,3 0 2 0,-2 0 3 16,2 1-3-16,-1 1 1 0,2 0 0 0,2-1 6 15,-2 0-8-15,2 5 2 0,2-3 1 0,0 3-1 0,0-3-1 16,-1 4-1-16,-1-2-1 0,2 3 4 0,2-1-3 16,-7 2 6-16,4-1-10 0,-4 4 12 0,0-1 1 0,3 2 3 15,-4 0-4-15,-2 3-4 0,0 0 3 0,-1 0-6 16,0 2 12-16,2 0-12 0,-5 0 1 0,0-2-2 15,1 5 6-15,-4-3 5 0,4-1-2 0,-4 3 1 16,0-2 3-16,-4 1-8 0,4 1 4 0,-4-4-5 0,1 5-1 16,0 0-1-16,-2-2 2 0,2-1-1 0,-3 1-5 15,0 1 11-15,3-2-6 0,-4 2 3 0,3-4 1 16,-4-2-2-16,7 1-2 0,-3 1-2 0,0-2-5 0,2-4-8 16,2 3-16-16,-3-11-26 0,3 6-24 0,0-8-29 15,0 8-30-15,-4-3-25 0,2 0-37 0,1 1-39 16,1-4-10-16</inkml:trace>
  <inkml:trace contextRef="#ctx1" brushRef="#br0" timeOffset="42594.61">20220 12916 1657 0,'3'-1'3'0,"0"2"20"0,-6 1 17 0,3 1 14 0,-1-3 14 15,1-5 6-15,-2 7 11 0,1-4 5 16,1 4 1-16,-3-4-12 0,6 7-16 0,-6-5-17 0,6 3-10 15,-3-1-2-15,0 1-3 0,-3 5-1 0,6 1 7 16,-2 5-1-16,1-1 7 0,-2 5 12 0,1 1-3 0,2 4-2 16,-3-2-4-16,8 0-7 0,-8 0-13 0,3 2-3 15,-2-1-11-15,4 1-7 0,-4-2 1 0,-1 0-2 16,3 2-5-16,-3-1 5 0,3 1 0 0,-1-5-6 0,-1 3-1 16,-1-3 4-16,2 1-3 0,-2 0-4 0,-2-3 2 15,2 1 2-15,0-1 5 0,0-3-1 0,0 0 1 16,0-2-3-16,0-1-1 0,0-5-24 0,2 3-18 0,-2-8-20 15,0 8-30-15,0-8-23 0,0 4-26 0,-2 0-16 16,2 1-21-16,0 0 7 0,-3-3-11 0,5-2 23 16,-4-3-12-16,-1 3 3 0</inkml:trace>
  <inkml:trace contextRef="#ctx1" brushRef="#br0" timeOffset="43278.83">20229 12893 1357 0,'0'-5'28'16,"5"-1"14"-16,-5 3 10 0,-5 2 22 0,5-3 16 0,0 2 5 15,0-4 11-15,0 6 5 0,5-8-14 0,-2 8 0 16,-2-2-1-16,4 2-18 0,-4-1-10 0,2-1-6 15,0 2-3-15,2-5 3 0,-1 5 0 0,7-1-12 0,-1-1-2 16,1-1-5-16,1 1-2 0,1-1-3 0,4 1-9 16,-2 1-4-16,1 1-17 0,1 0 0 0,-1 0-5 15,2 1-3-15,3 1-2 0,0 1 2 0,-5 2 5 16,-1-2 1-16,-1 5-2 0,1-1 0 0,-2 3-4 0,-1 1 9 16,-1-1-7-16,-1 1 8 0,1-1-10 0,1-1-6 15,-2 1 10-15,-4 0-4 0,0 1 2 0,-3-1-5 0,-3 1-1 16,-3 2 0-16,-3-1 8 0,0 3-5 0,-6 2 2 15,0-1 0-15,3 0-3 0,-4 2 3 0,-1 1 5 16,-5-2-7-16,2-1-2 0,-1 0 6 0,3-3-9 0,-1 2-3 16,-2-7 3-16,0 5-4 0,4-7 4 0,7-1-6 15,-2-2-7-15,5 0-2 0,-2-1-10 0,2-2 3 0,4-2-2 16,0 2-1-16,0-1-3 0,2-1 3 0,0 2 9 16,0 0 4-16,2-3 13 0,-3 1 1 0,3-1 1 15,4 0 7-15,-1 0 0 0,4-4 1 0,-2 1 1 16,4 2 5-16,4 0 1 0,-1-3 6 0,-2 4 5 15,2-4 3-15,-7 4-2 0,6 0 4 0,-4 1-4 0,2 2-2 16,-4-3 1-16,3 1-10 0,0 2-7 0,3 0-6 16,-3 2 2-16,2 1 2 0,0 0-3 0,-4-1 4 0,0 3-10 15,4 0 7-15,-5-2 7 0,0 4-8 0,-2-1 2 16,2 2-1-16,1-1-6 0,-1-1 2 0,0 7 7 16,-1-2-4-16,-2 2 2 0,-2 0 4 0,2-1-6 0,-2-1 2 15,-2 2 5-15,1 2-5 0,-3-3-6 0,0-1 11 16,0 1-11-16,0 1 1 0,-3 1-1 0,-1-2 8 0,-4 2 0 15,5-4 1-15,-4 3 4 0,-5 0-7 0,6 0 8 16,-8-2-5-16,1 2 3 0,2-3-6 0,-7 2 0 16,3-4-1-16,-5 3 2 0,0-3-1 0,-1-5 0 0,5 7 1 15,-2-5-2-15,-3-1-2 0,4-2 5 0,-5 2-7 16,2-5-4-16,-2-2-4 0,-2-3-24 0,-4 1-21 16,2-7-36-16,-4 6-39 0,5 0-50 0,-1-2-62 0,1-11-48 15</inkml:trace>
  <inkml:trace contextRef="#ctx1" brushRef="#br0" timeOffset="44395.32">17730 13797 1528 0,'4'0'-25'0,"6"-2"-4"0,0 1 7 0,-12 2-1 16,2 4 0-16,0-5 9 0,2 0 2 0,-2 1 13 15,2-1 25-15,-4 0 7 0,4 1 1 0,-4 2 1 16,4-2 11-16,-4-1 15 0,6 4 25 0,-3-4-1 15,7 3 15-15,1-2 19 0,1 1-2 0,4 2 9 0,1 0-4 16,5 3-18-16,0-2-11 0,4 1-11 0,-2 0-11 16,4-1-22-16,0 3-4 0,3-2-10 0,1 1-2 15,1 0-4-15,2-2-19 0,1-2 5 0,1 4-3 0,-2-4-1 16,0 2-4-16,0-1-3 0,0-2-1 0,1 2-3 16,-1-1 6-16,2 0-9 0,1-2 3 0,-3 3 0 15,4-4-1-15,-1 0 7 0,3 3-3 0,-2-6 6 0,2 6-6 16,-1-2 6-16,-1-1-8 0,4 0 8 0,-2 0 8 15,-5 0-8-15,2 0 6 0,-2 2-8 0,2-2 2 16,0 0-3-16,5 2 1 0,-1-1-5 0,-2 3-9 0,6-1 4 16,0 0 0-16,-1-3 2 0,-1 5-4 0,0-2 5 15,-1-1 1-15,-2-1-1 0,1 3 2 0,-1-4-1 16,-2 0-3-16,-1-4 1 0,0 1 9 0,1 0-8 0,-4 3 3 16,0-5 5-16,0 3-2 0,-1-2 4 0,-1 0-1 15,1 1-2-15,-7 0-3 0,5 0 6 0,-3 1-4 0,0-1-4 16,-3 3 1-16,-3-3-4 0,3 3 0 0,-3 0 2 15,-1-3 2-15,0 3-4 0,1-2-2 0,-3 0 10 16,4 0-5-16,-2 1 4 0,1-2-3 0,1 3-6 0,-4-5 5 16,5 2 3-16,-4 3 0 0,2-5-4 0,2 1 5 15,-4-2 3-15,2 1 5 0,1-1-1 0,-3 2-2 16,0-2-5-16,0 0 3 0,0 4-3 0,-1-4-3 0,-2 4 2 16,3 0-6-16,-6 0 1 0,0-2-3 0,0 4 6 15,-2-2-6-15,-2 0 4 0,4 4-1 0,-2-5-4 16,1 3 4-16,1 0 6 0,-1-3-8 0,5 1 0 0,-1 0 8 15,1 2-3-15,-1-4 1 0,-1 4-2 0,3-4 1 16,-5 4-8-16,4-2 8 0,-2-2 0 0,0 0-16 16,1-1-27-16,-2-3-23 0,-1 4-30 0,-2-3-49 0,-2 1-48 15,-2 4-53-15,-4 0-55 0,2 1-30 0</inkml:trace>
  <inkml:trace contextRef="#ctx1" brushRef="#br0" timeOffset="45496.22">18141 14423 1206 0,'7'-3'22'15,"-2"3"-21"-15,-4-3 50 0,-1 2-28 0,2 0 24 16,-1 1 14-16,-1-4 8 0,3 4 15 0,-6-4-7 0,3 4 34 16,-1-2-41-16,1-2 29 0,0 6-15 0,0-6-4 15,1 8 0-15,-2-6-5 0,2 6-9 0,-4-4-11 16,3 2-7-16,-1-2-1 0,2 2-7 0,-2 3-11 15,1-4-8-15,0 0-8 0,1 0-9 0,-1 2-1 0,0-3 1 16,0 3-5-16,0-1-2 0,2 3 20 0,-2 1 12 0,1 4 3 16,-1 1 1-16,0 3-10 0,3 3 12 0,-3 1 9 15,0 1 2-15,0 4-20 0,0-2-9 0,0 0-7 16,0 0 3-16,0 5 9 0,-3-2-15 0,2-1-9 16,-2 3 1-16,3-2 7 0,-5-3-7 0,5 4 0 0,-3-1 2 15,3-1-1-15,-1-1 4 0,-2 0-2 0,3-1 4 16,-2-1-12-16,1-1 8 0,-1-2 2 0,-1-3-5 15,3 2-3-15,-3-1 1 0,3-5-8 0,0 3-33 0,0-8-2 16,3 4-22-16,-3-7-25 0,0 3-27 0,0 0-31 16,0-2-27-16,0 2-18 0,0-1-12 0,3-2-12 15,-3-2-34-15</inkml:trace>
  <inkml:trace contextRef="#ctx1" brushRef="#br0" timeOffset="46345.54">18448 14621 1553 0,'3'-5'-26'0,"1"8"10"15,-4-3 20-15,-3 2 9 0,3-2 8 0,3 3 2 16,-3-3 10-16,2 0 10 0,-2 0 40 0,0-3 3 16,0 3-17-16,-2-2-3 0,4 4-3 0,-4-4-3 0,4 2-9 0,-2 0-9 15,-2 2-15-15,2 1-10 0,0-3-9 16,2 0-3-16,-2 1 0 0,0 1 19 0,1 3 12 15,-1-5 3-15,0 0 2 0,0 0-5 0,0 0 13 0,0 0-7 16,0 0-3-16,0 0-20 0,2 59-6 16,-10 57-5-16,5-96-6 15,2-1-3-15,-4 0 2 0,4-3-3 0,-2 3 2 0,-2 21-4 32,7-18 24-1,-2-22 5-31,0 0-2 15,0 0 1-15,0 0-18 16,37-143-15 0,-33 123 9-1,-2 4 0-15,1-2-4 0,0 0 0 0,-2 3 3 0,1-1 0 16,1 0 5-16,2 1-2 0,-4 1-8 0,1-2 6 16,2 3 2-16,-1-2-3 0,1 2-4 0,-2-2 7 15,1 2-8-15,0 1 6 0,0 2-5 0,-3 10 26 47,79-65-13-47,-34 59-17 31,-45 6 29-15,0 0 2 0,57 28 13-16,-57-28-9 0,0 0-3 15,0 0 11-15,107 106-26 0,-101-89 1 16,1 0-3-16,0 1-2 0,-3-1 3 0,1 1-7 0,0 0 7 15,-4-3-8-15,4 3 9 0,-5-2 4 0,4 0-7 0,-4-1-10 16,2 1 10-16,0 0 2 0,0-1-8 0,0-2-1 16,-1 3-2-16,4-3-4 0,-5 3 8 0,1-2 6 15,-1-2-4-15,2 4 1 0,-2-3 1 0,0 0-3 16,0 0 1-16,1-2 0 0,-1 1-1 0,5-3 0 0,-4-2-2 16,-1 1-5-16,4-5 6 0,-4-1-7 0,2 1-9 15,0-3-21-15,-2-3-7 0,1 3-2 0,1-5-22 16,-2 2-13-16,0-4-14 0,0 4-4 0,-2 1-11 0,1-1-8 15,-3 8-6-15,0-7-21 0,3 9-22 0,-2-6 18 16,0 3-22-16,-5-6-30 0</inkml:trace>
  <inkml:trace contextRef="#ctx1" brushRef="#br0" timeOffset="46625.7">18466 14797 1323 0,'-2'-3'6'0,"1"3"1"0,2 0 17 16,-1 0 8-16,0 3 5 0,0 2 0 0,0-8 5 0,3-2 8 15,0 8 10-15,4-8 10 0,-2 7 3 0,4-4 5 16,1 4-2-16,4-5 9 0,0 6 6 0,0-6-2 15,1 6-11-15,-2-5-13 0,3 2-18 0,2-1-8 0,-4 1-7 16,0-2-9-16,1 2-14 0,-3 0-3 0,2-3-5 16,1 1 5-16,-3 4-5 0,1-2-8 0,2 3 6 15,-3-1-13-15,0-2-21 0,2 3-27 0,0-3-29 16,-4 10-22-16,0-10-31 0,0 8-24 0,-1-8-4 0,0 2-36 16</inkml:trace>
  <inkml:trace contextRef="#ctx1" brushRef="#br0" timeOffset="47013.04">19135 14477 1519 0,'-5'-6'11'15,"5"2"8"-15,3 4 18 0,-10 0 15 0,7 0 12 16,-3-2 7-16,4-2 11 0,1 4-3 0,2 0-6 16,-1 0-8-16,-3 0-12 0,2 0-15 0,-2 0-5 0,4 4-3 15,-2-2-16-15,0 1 8 0,0-3-10 0,-2 3 34 16,3 2 9-16,3 5 16 0,-4 0 1 0,1 0 1 16,4 6 4-16,-4-2-8 0,2 6 8 0,-1-1-28 0,-1 3-11 15,-3-2-17-15,2 3-4 0,-2-2-1 0,0 6-2 16,3-4 8-16,-2 3-6 0,-2 0-7 0,2 1-3 15,1-1 0-15,-2-2 0 0,0 3 2 0,0 3 0 0,-2-7-8 16,2 3 3-16,-1 0 7 0,-2-1-6 0,1 3-1 16,2-5-4-16,-3-2-1 0,2-2-11 0,1-1-4 15,-5-4-30-15,5-2-17 0,-3-12-40 0,0 5-25 0,0-5-44 16,-6 4-48-16,8-8-41 0,-4 4-29 0</inkml:trace>
  <inkml:trace contextRef="#ctx1" brushRef="#br0" timeOffset="47963.06">19551 14802 1366 0,'2'-5'15'0,"-2"7"24"15,-5-2 4-15,5 5 9 0,-3-5 7 0,6 0 12 0,-6 3 0 16,3-6 13-16,0 6-5 0,3-6-24 0,-3 6 0 15,3-3-1-15,0 2-7 0,-1-2-9 0,2 3-5 16,-2-3-9-16,-1 0-6 0,3 0 38 0,0 6 0 0,1-3 9 16,1 3 17-16,3 1-3 0,2 0 7 0,2 3 2 15,-2-4-8-15,7 2-37 0,-3-4-2 0,4-2-16 0,-1 2-16 16,0-2-2-16,2 1-3 0,-1-3-7 0,2 1 3 16,5-1 6-16,-8 0-7 0,4 2 7 0,0-5-9 15,-3 3 8-15,0-3-5 0,-3 3 3 0,-2-5-2 16,1 4-8-16,-3-1 9 0,-2-2-7 0,1 1 5 0,-4 0-39 0,1 1-9 15,-4-6-38-15,-1 5-29 0,-1-4-35 16,-5 4-40-16,3 1-36 0,-2 0-6 0,2-2-20 16</inkml:trace>
  <inkml:trace contextRef="#ctx1" brushRef="#br0" timeOffset="48287.22">19825 14690 1501 0,'0'0'31'0,"0"0"4"16,0 0 13-16,0 0 8 0,-33-71 17 16,33 71 2-16,0 0 6 0,0 0-5 0,0 0-6 15,0 0-14-15,0 0-12 0,0 0-10 0,0 0-15 0,0 0-2 16,0 0-1-16,0 0 3 15,0 0 9-15,0 0 9 0,0 0-9 16,0 0 3-16,0 0 7 0,0 0-3 0,0 0-5 16,0 0-7-16,11 60-18 0,-11-60 14 15,12 125-11 1,-12-125-38 0,0 0-8-16,0 0-16 0,27 189-33 15,-27-189-19-15,0 0-35 0,0 0-24 0,0 0-15 0,0 0-22 16,0 0-27-16</inkml:trace>
  <inkml:trace contextRef="#ctx1" brushRef="#br0" timeOffset="48713.69">20366 14386 1666 0,'0'-6'16'0,"0"4"19"0,1 2 18 15,-4-2 10-15,3 2 10 0,-2-1 0 0,2 4 16 16,0-5 9-16,2 4-13 0,-2-2-15 0,0 2-12 0,0 2-16 15,3-3-7-15,0 3 2 0,-3-3-16 0,1 2-6 16,-1 3 18-16,0 4 7 0,-1 1-3 0,1 2 15 16,-4 3 2-16,0 2-11 0,4 3-1 0,-4 3 1 15,4-3-21-15,-1 2-6 0,1-2-5 0,0 5-11 0,0-4-5 16,1 5 10-16,-1-3 0 0,0 2 0 0,-1 3-4 16,1-2 0-16,-2 1 0 0,-2-2-2 0,2 3 4 15,1-1 1-15,-4-1-1 0,5 2-3 0,-1-2 6 0,-3-2-12 16,3-2 3-16,1-2-22 0,0 3-25 0,-3-15-44 15,2 8-29-15,-7-1-38 0,7-5-46 0,-4-1-44 16,1 0-35-16</inkml:trace>
  <inkml:trace contextRef="#ctx1" brushRef="#br0" timeOffset="49263.23">20705 14478 1797 0,'-1'-3'17'0,"1"-5"19"0,3 8 12 0,-3-2 11 16,2 4 15-16,-2-6 6 0,2 8-4 0,-2-6 4 16,5 4-22-16,-5 1-15 0,4-2-10 0,-5 1-14 0,-2 1-12 15,6 3-7-15,-3 0 5 0,-3 4-1 0,3 3 11 16,0 1-5-16,0 4 3 0,0 3 6 0,3 1-4 0,-6 3 2 16,7-2 2-16,-2 4-2 0,-1-3-7 0,-1 4 5 15,2-2-8-15,-2 3 2 0,0-3 1 0,4 4 2 16,-4 0-5-16,0-1-2 0,0-1-1 0,-4 0-3 0,8 0 8 15,-4-2-10-15,0-3 1 0,4-2 1 0,-4-4 1 16,2 0-7-16,0 0-8 0,4-5-31 0,-9-4-37 0,3 2-28 16,-7-7-27-16,11 7-35 0,-6-10-38 0,4-3-13 15,-6-3-45-15</inkml:trace>
  <inkml:trace contextRef="#ctx1" brushRef="#br0" timeOffset="49879.85">20747 14416 1771 0,'0'-9'14'0,"5"1"17"15,-2 6 21-15,-1 0 9 0,0-3 25 0,1 8 11 0,-3-10 4 16,6 10 1-16,-7-6-17 0,10 3-17 0,-9 0-15 15,4 3-16-15,-1-3-20 0,2 0-12 0,2-3-1 0,1 2 6 16,4 1 4-16,-2-1 5 0,7-3-2 0,-1 2 2 16,2 2 0-16,1 0 1 0,0 0-4 0,-3 0-6 15,3 5-1-15,3-2-6 0,-3 4 2 0,2 1 5 16,-2 2-7-16,-1 2 3 0,-3 1-1 0,0 2 3 0,2-1-4 16,-8 3 0-16,1-1 1 0,-5 0 0 0,-2 3 2 15,1-1-6-15,-4 0 2 0,-2-1-3 0,-3 2 3 0,0 0 3 16,-4-1-2-16,-1 1-4 0,-4-4-1 0,-1 0 5 15,-3-1-4-15,2 1 9 0,-5-4-10 0,5 0-5 16,-4-1 1-16,3-2 4 0,4 0-3 0,-2-3-6 0,6 0 0 16,-2-2-20-16,7-1 4 0,1-1 4 0,0-2-9 15,2 1-1-15,1-2 5 0,1 1 0 0,2-5 3 16,-1 5 10-16,1-2 9 0,-1 1-1 0,3-2 1 0,3-1 5 16,1 1-8-16,1-2 9 0,0 1 2 0,1-2 1 15,1-1 0-15,0 2-2 0,0-1 5 0,0 1-2 16,3 1 4-16,-2-1 4 0,1 3 4 0,-1-1 1 0,2 3-3 15,0-3 3-15,0 4-5 0,0-2 1 0,0 4 1 16,-3-2-11-16,3 4-5 0,2-2-2 0,-6 4 2 16,3 0 1-16,-1 1 4 0,1-1-7 0,-2 3 6 0,1-2 0 15,-2 3 4-15,-1-1-5 0,-1 2 4 0,-1-2-5 16,-4 1-1-16,2 1 5 0,-1-1-5 0,-4 1 6 16,-1 1-8-16,0 0 8 0,-1 3-3 0,-4-2-5 0,2 0 9 15,-4 3-6-15,-1 0-3 0,-4 2 1 0,2-1 3 16,-1-2-2-16,-4 3 3 0,0-1 5 0,0-3-5 15,-3 2 0-15,-1-3 3 0,1 1-1 0,-3-1 5 0,2-4-6 16,-4 3-5-16,1-2 4 0,-2-2-2 0,3 0 5 16,-6 0-3-16,6-3 3 0,-6-1-4 0,1-1-5 0,3-6-23 15,0-2-7-15,-1-7-19 0,4 1-28 0,-2-4-26 16,-3 2-37-16,7 5-39 0,-2-9-25 0,10 2 25 16,-4 0-48-16</inkml:trace>
  <inkml:trace contextRef="#ctx1" brushRef="#br0" timeOffset="50296.06">21471 14277 1692 0,'-2'-4'9'0,"4"0"19"15,2 4 10-15,-7 0 10 0,3 0 2 0,-1 0 4 0,1 1 6 16,0-1-5-16,1 3-5 0,-2-1-20 0,2 0-4 16,-1-1 2-16,4 4 31 0,0 4-7 0,-2-1 4 0,3 5 21 15,-1-2 9-15,1 7 6 0,1 0-5 0,0 0-11 16,-3 3-32-16,3 0 8 0,-3-5-5 0,3 6-16 15,-2-2-15-15,4 5-5 0,-4-1 1 0,2 0 1 16,-2 2-5-16,1 2-4 0,0-1 2 0,-4 4 1 0,-1-3 0 16,0 2 1-16,0-2-6 0,0 4 3 0,0-1 5 15,-4-2-8-15,1 2-3 0,-1 1 0 0,0-1 6 16,0 1-4-16,-1 0 7 0,1 1-8 0,1 1-2 0,1-5 12 16,-2-3-8-16,2-2 3 0,-2 4-9 0,4-11-1 15,0 1-14-15,0-3-26 0,4-7-22 0,-4 5-48 0,0-7-32 16,0-2-50-16,-1-3-56 0,2-2-20 0</inkml:trace>
  <inkml:trace contextRef="#ctx1" brushRef="#br0" timeOffset="51297.78">21936 14702 1528 0,'0'-3'-30'0,"5"10"6"16,-7-3 6-16,4 2 8 0,-4-6 11 0,2 0 26 16,0 0-6-16,0 0 45 0,0 0 19 15,0 0 0-15,0 0 9 0,0 0 0 0,17 4 3 0,-17-4 10 16,0 0 2-16,0 0-14 0,0 0-11 0,0 0-3 16,0 0-8-16,0 0-20 0,61 14-5 0,-61-14-7 15,94 18-8-15,-76-18-6 0,0 0-5 0,2-3-8 0,-2 1-9 16,4-1 9-16,0 3-11 0,53-12 7 31,-75 12 6-15,87-18-18-1,-87 18-27 1,66-18-15-16,-66 18-25 16,0 0-25-16,0 0-37 0,0 0-37 0,0 0-34 15,0 0-28-15,0 0-56 0</inkml:trace>
  <inkml:trace contextRef="#ctx1" brushRef="#br0" timeOffset="52480.49">22894 14330 1382 0,'0'0'17'0,"0"0"11"0,0 0 11 0,0 0 12 0,0 0 7 15,0 0 9-15,12-22 7 0,-12 22 6 16,0 0-6-16,0 0-7 0,0 0-6 0,0 0-9 0,0 0-10 16,0 0-11-16,0 0-2 0,0 0-11 0,0 0 0 15,0 0 3 1,0 0 28-16,0 0-5 0,0 0 2 0,0 0 0 0,0 0 0 15,0 0 0-15,0 0 3 0,0 0-20 0,8 85-19 16,-1 21-2-16,-11-81-2 0,2-4-2 0,1 3 0 16,1-3-1-16,-5 0 7 0,5-1-5 0,-1-1-7 15,-1-3 3-15,2 2 1 0,-1-2-1 0,1-2 3 16,-3 1-1-16,1-5-4 0,1 3-3 0,1-5 7 0,-2 0 0 16,-1 1-7-16,3-3 6 0,0-3-5 0,0 0 2 15,0-1 1-15,0-1 4 0,0 1 5 0,-3-4-3 16,3 2 1-16,0-1 2 0,3 1 2 0,-3-2-1 15,0 2 13-15,0-5 2 0,0 5-9 0,0-4-1 0,0-2 2 16,-3 0-7-16,3-7 1 0,0 2-2 0,0-4-15 16,0-2 0-16,3-4-4 0,-3 1 1 0,3-2-2 0,-1-3 3 15,1 0 1-15,1-2-2 0,-1 0 6 0,2-1-11 16,-2 2 9-16,3-4 0 0,-3 2 1 0,1 2 1 16,-1-3-4-16,2 5 1 0,-1 0 0 0,1 2 5 0,-2 2-7 15,3 2 0-15,0 1 2 0,-2 1-1 0,2 5-4 16,2-4 6-16,-1 4-2 0,1 1 0 0,1 1 5 15,1 1 5-15,4-1 0 0,-1 3-2 0,2-2-1 0,-3 0 1 16,3 3-2-16,1-2 8 0,-1 2 0 0,-4 1-7 16,4 0-4-16,-3 1 6 0,-2 3 5 0,1 0-3 0,1 0-2 15,-5 2-8-15,1-1 0 0,2 4 5 0,-2 0 8 16,-1-2-6-16,5 4 4 0,2 1 5 0,-4 2 4 16,4 1 9-16,-1 2 2 0,-1 1 2 0,2 0 0 0,0 2 0 15,-3 1-1-15,4 1-7 0,-3 1 3 0,2-2-9 16,-3 2-1-16,0 1-2 0,1 1-2 0,-2-2-6 15,-1-2-6-15,0 4 5 0,0-1-7 0,-1 2 9 16,-1 0-6-16,1-1 1 0,-2-3 1 0,-5 3 1 0,3 0 6 16,-2-3-6-16,-2 0 3 0,2-1-8 0,-2-1 10 15,0 1-6-15,-2-1-2 0,4-3 3 0,-4 1 0 0,0 0 3 16,2-1-7-16,-2-2 4 0,0-2-1 0,1-2 2 16,1 1 2-16,-2 0-1 0,-1-1-5 0,2-1 1 15,-1-1 7-15,2-1-5 0,-1 0-3 0,2-1-1 0,1-1-19 16,-2 1-23-16,1-8-2 0,-1 5-19 0,3-4-26 15,-1 2 0-15,-2-3-20 0,-2 2-11 0,-1 1-5 16,0-1 13-16,3 6-28 0,-1-3-17 0,1-4 27 0,-2-1-38 16,2 4-3-16</inkml:trace>
  <inkml:trace contextRef="#ctx1" brushRef="#br0" timeOffset="53280.78">22852 14585 863 0,'-27'-23'23'0,"27"23"5"15,0 0 15-15,0 0 19 0,0 0-29 16,0 0 37-16,0 0-6 0,0 0-4 0,0 0-16 0,0 0 10 15,0 0-2-15,0 0-15 0,0 0 42 0,0 0-30 16,0 0 20-16,0 0 8 0,0 0 2 0,0 0-6 0,0 0-4 16,0 0-1-16,0 0-1 0,0 0-3 0,0 0 2 15,0 0 9-15,0 0 10 0,0 0 14 0,0 0-8 16,0 0-2-16,0 0-7 0,0 0-5 0,0 0-15 16,0 0-13-16,56 2-22 0,56-2-5 15,-92 0-18-15,-1-2-3 0,2 2 4 0,1-3 0 16,2 3-1-16,0-1 6 0,5 1-10 0,-5 0 2 0,0 0 3 15,1 0-2-15,-3 1-3 0,1-2-4 0,-5 1 5 16,-2 0-1-16,-1 0 3 0,0-2-4 0,-6 2-3 16,2 0 6-16,-4-3 0 0,-7 3-25 31,24-2-22-31,-24 2-1 0,0 0-26 16,0 0-21-16,0 0-29 0,0 0-25 0,0 0-17 15,0 0-33-15,29-9-15 0,-29 9 3 0,0 0-42 0</inkml:trace>
  <inkml:trace contextRef="#ctx1" brushRef="#br0" timeOffset="57648.59">24666 14049 1223 0,'1'0'54'16,"3"-3"-34"-16,-4 3 22 0,0 0 19 0,2-1 6 15,0 1 23-15,0-5 6 0,-2 3 22 0,0-1-49 0,0 0 47 16,3 3-10-16,-3 0-10 0,0 0 0 0,0 0-17 15,0 3-6-15,0-3-17 0,5 1-9 0,-5 3-13 16,0-3-6-16,0 0-10 0,0-1-8 0,0 3-8 0,0 0-1 16,1-2-6-16,-1 3 16 0,2 4 23 0,-1 0-3 0,1 3 3 15,2 1 5-15,0 5 4 0,0 1-2 0,2 3 0 16,-2 0-7-16,1 0-20 0,-1 0-11 16,-1 4-2-16,0-3-2 0,3 6 3 0,-4-6 3 0,1 5-5 15,0-2 5-15,-2 1-6 0,-1 2 2 0,3-4 6 16,2-1-2-16,-5 1-8 0,0-1 0 0,0 1 9 0,0-3-12 15,0 0 0-15,1 0 7 0,-1-2-2 0,0-1-2 16,0-1 0-16,2-3-35 0,-2-6-9 0,3 2-11 16,-3-7-18-16,0 3-19 0,0-5-23 0,0 0-21 0,1 0-13 15,-2-1 10-15,-2 6-15 0,3-6-21 0,0 0 30 16,0 0-27-16,3 0-31 0</inkml:trace>
  <inkml:trace contextRef="#ctx1" brushRef="#br0" timeOffset="58349.59">24699 14092 1265 0,'2'-2'12'16,"-4"4"8"-16,2-2 23 0,0 0 12 0,0 3 6 15,2-3 14-15,-2 0 12 0,2-3 4 0,-2 3-2 16,1-2 8-16,1 0-19 0,1 0 7 0,1 2 6 0,-4-4-7 16,6 2-8-16,-3-1 0 0,3 3 1 0,2-5-6 15,2 3 14-15,2-2-20 0,0-1-9 0,3 0-5 16,-1-3-9-16,4 2 2 0,-3 2-13 0,1-2-10 0,1 2-17 15,-2 3-3-15,-1-2-2 0,5 3 4 0,-5 0 2 16,1 6-10-16,0-4 4 0,0 7-2 0,0 1 0 16,-4 1 1-16,-1 2 5 0,1 2-2 0,-2 2-3 0,-5-2 3 15,2 6-1-15,-3-1 8 0,0 2-6 0,-3 0-1 16,0 1 1-16,-3 2-5 0,-1-1 11 0,-2 2-4 0,0-2-1 16,-5 1-6-16,2-4 7 0,-1 1 0 0,-4-3-6 15,1 1-4-15,2-5-9 0,-4-3-4 0,2 1-14 16,-2-6-11-16,5 3-5 0,-4-7-2 0,4 4 2 0,-4-6 6 15,5 1 0-15,0 0 7 0,3-2 17 0,1 0 5 16,0-2 3-16,1-1 1 0,0-1-10 0,4-2-4 16,0 1-3-16,0-1 1 0,0-3-4 0,4-1 4 0,0 2 7 15,0 2 4-15,1-2 1 0,1 0-1 0,-1 0 10 16,0 3-1-16,4-1 10 0,1-1 4 0,-1 1-9 16,0 0 1-16,5 0 15 0,-4 1 5 0,4-1 9 0,0 3 5 15,1-2-5-15,-1 3-1 0,1-3 4 0,2 5-1 16,-1-3-9-16,1 0 2 0,-1 3-18 0,-1 3-4 15,0-3 0-15,0 3 3 0,-3-1-6 0,3 3 0 0,-1 1 4 0,-4 1-6 16,0-1 8-16,1 2-2 0,0 2 0 16,-4-2-2-16,1 0 0 0,-3 2 9 0,-1 0-6 15,1 0 3-15,1 2-4 0,-1 0-1 0,-1 2 4 0,-4-2-4 16,4 2 4-16,-4-1-8 0,0 0 1 0,-4 2 3 16,0-1-2-16,-1-1 7 0,-1 1-5 0,-1 1 2 0,0 1 0 15,-6-2 3-15,0-3 0 0,-2 5 1 0,0-3-1 16,-1 2-11-16,-2-4 5 0,-3 2-4 0,3-5 9 15,-5 0-5-15,4 2-6 0,-2-4-2 0,-2 1-2 16,1-4 1-16,6 0-6 0,-8-3-15 0,2-3-31 16,2-2-17-16,-4-2-29 0,4 3-46 0,-2-3-43 15,7-4-18-15,-5-4-64 0</inkml:trace>
  <inkml:trace contextRef="#ctx1" brushRef="#br0" timeOffset="59549.75">23839 14209 1700 0,'0'-4'8'16,"4"4"30"-16,-11 0 11 0,3 0 18 0,5 0 5 15,-1 0 11-15,0 0 14 0,0 0 2 0,0 0 4 0,0 0-34 16,0 0-13-16,0 0-19 0,0 0-1 0,0 0-13 0,0 0-4 31,6 24 12-31,-6-24-7 16,0 0-4-16,0 0-1 0,0 0 6 0,0 0-4 0,0 0-5 15,-6 95-2-15,1 24-4 0,1-95 0 16,4 0-6-16,0 2 1 0,0-5 1 0,0 3 4 16,4-2-4-16,-4-2-3 0,0 0-5 0,0-4-1 0,4-1 3 15,-4 1-1-15,1-6 5 0,-1 0-6 0,-1-2 0 16,1-2 2-16,0-1 2 0,0-1 2 0,1 0-5 16,-1-2 7-16,0 1-4 0,0-3 1 0,3 0-2 0,-3 0 1 15,1 0-3-15,-1 0 1 0,-4 0 6 0,4 0-6 16,3-2 4-16,0 1 5 0,-3-3 3 0,0 0-1 0,4-2-4 15,0-3-8-15,0-3 6 0,-1-2-4 0,0 1-3 16,1-6-3-16,2-1-1 0,-1-1-2 0,-1-3 7 16,1 3 3-16,4-2-9 0,-5-1 1 0,2 1-1 0,0-2-3 15,-3 0-5-15,3-1 7 0,-1 2-3 0,1-2-2 16,-2 2 6-16,-1 1-3 0,5-1 3 0,-2 3 3 16,-3 1 4-16,4 1-1 0,2 2-4 0,-1 1 2 0,-2 2 1 15,6 1-3-15,-5 2 3 0,5-1-5 0,-1 4 3 16,-1-2-1-16,2 1-1 0,-1 0 6 0,0 2-6 15,0-1 9-15,4 2-1 0,-4 0-6 0,0 3 3 16,2 1-1-16,0-1-2 0,-2 1 2 0,4 2 3 0,-4 0-6 16,-2 2-2-16,5 1 8 0,-4-1 1 0,2 4-1 15,2 3 4-15,-4 3 0 0,2 0-8 0,0 2 7 16,0 1 5-16,0 3-3 0,-2 0-3 0,0-2 5 0,-1 4-2 16,0-1-3-16,-4 0 7 0,0 1 0 0,4 1-1 0,-3-1-1 15,2-1 1-15,-1 3-5 0,1-1 4 0,-3 0 2 16,1 0-3-16,-3 2-4 0,5-3 3 0,-2 0 1 15,-5 0-1-15,3 2 3 0,0-2-1 0,-3-1-2 16,4 1-2-16,-4-3 4 0,-1 1-9 0,-1-3 6 0,-2 3-4 16,3-4-4-16,-2 1-1 0,-1 0 2 0,1-5 10 15,2 4-14-15,-4-3 14 0,3-3-11 0,-3 2 2 16,2-1 6-16,-1-3-16 0,3-2-23 0,-5 2-16 0,5-6-26 16,-3 6-32-16,1-2-35 0,-3-2-40 0,5 1-56 0,-3-3-25 15</inkml:trace>
  <inkml:trace contextRef="#ctx1" brushRef="#br0" timeOffset="60350.78">25618 13792 1082 0,'0'-3'56'15,"3"3"-23"-15,-1 0 3 0,-4 3 8 0,4-2 20 16,-6 0 9-16,3 0 5 0,-4-1 4 0,5 2-47 0,-3 1 38 16,3-3-2-16,0 0 3 0,-1 1-5 0,2-1-9 15,-1 1 1-15,3-1-3 0,-3 0-4 0,5 3-6 16,-5-1 28-16,5 7-2 0,-5-1 0 0,4 4 5 0,-4 3 4 15,1 1 9-15,-1 4-9 0,0 6-3 0,-1 2-29 0,1-1-7 16,-2 4-14-16,0 0 0 0,2 5-8 16,-4-2-12-16,4 3 6 0,0-1-4 0,0 0-4 0,-1 0-1 15,2-2 9-15,-1 0-7 0,0 1-7 0,4-5 0 16,-4 3 2-16,0-1 5 0,2 0-2 0,-2-1 2 0,2-2-10 16,-2 2 1-16,1-2 7 0,-1 0 2 0,0 2-5 0,0-2-7 15,0 0 8-15,0-3-6 0,0 3 4 16,0-5 1-16,0 3-1 0,-1-5 2 0,2-1-7 0,-2 0-8 15,1-3-6-15,1-2-8 0,-2-5-18 16,2 0-20-16,-1-7-11 0,0 2-25 0,0-6-11 0,-1 4-9 16,-1-2-27-16,-5-1-15 0,2 5-17 0,1-1-23 15,-2-5-13-15,-2 2-14 0</inkml:trace>
  <inkml:trace contextRef="#ctx1" brushRef="#br0" timeOffset="61406.82">22882 13900 1115 0,'2'-4'15'0,"-2"4"19"0,-2-2-19 0,5 4 52 16,-1-2-30-16,-2 0 14 0,0 0 20 0,-2 0 2 16,4 3 0-16,-4-3-10 0,4-3 24 0,-5 3-43 15,4 0 35-15,-1 0-16 0,0-2-13 0,2 2 0 16,-4-2-18-16,2 2 0 0,0 0-10 0,0 0-4 0,0 0 0 15,0 0 4-15,0 0 0 0,0 0-4 16,0 0-5-16,0 0-19 31,0 0 23-15,0 0-33-16,0 0-1 16,0 0-6-16,0 0-8 0,0 0-11 15,0 0-7-15,0 0-11 0,0 0-25 0,0 0-8 16,0 0 4-16,0 0 10 0,0 0 3 0,0 0 7 0,0 0 16 15,0 0 15-15,0 0 18 0,-33-1 14 16,6-6 8 0,8-1 7 15,19 8-28-15,0 0-18-16,0 0-15 0,0 0 1 15,0 0-4-15,0 0-19 0,0 0-10 0,0 0-7 0,0 0 0 16</inkml:trace>
  <inkml:trace contextRef="#ctx1" brushRef="#br0" timeOffset="62117.54">22614 13944 1223 0,'0'0'23'0,"0"0"33"15,0 0-37-15,0 0 19 0,0 0 13 0,0 0 10 16,0 0 10-16,0 0-19 0,0 0 38 0,0 0-41 16,0 0 49-16,0 0-16 0,0 0-4 0,0 0 5 15,0 0 2-15,0 0 5 0,0 0-13 0,0 0-6 0,0 0-16 16,0 0 5-16,0 0-4 0,0 0-18 0,0 0-11 16,0 0-7-16,0 0 11 0,0 0-12 15,0 0-21-15,0 0 22 16,0 0 4-16,0 0 0 0,0 0 8 15,0 0-5-15,-3 70 2 0,3-70 2 0,0 0-12 16,-24 216 0-16,20-185-19 16,2 0 2-16,2 1 7 0,-4 1-3 0,8 0-1 15,-8 0-4-15,8-1 4 0,-4 1 0 0,2-3-2 0,0 0 2 16,0 0 1-16,0-2-2 0,-1 0 0 0,4 1 1 16,-4-1-4-16,-1-5 2 0,0-23 13 31,11 118-15-31,-11-118 16 31,7 123-13-31,-1-16 3 31,-6-107 9-15,0 73-14 0,-4-9-9-1,2 4 5 16,2-68-26-15,0 0 7-16,0 0-27 0,0 0-20 0,0 0 5 16,2 39-27-16,-2-39-15 0,0 0 3 0,0 0-7 15,0 0-9-15,0 0 8 0,0 0 4 0,0 0-44 16,13 17-4-16,-13-17 6 0,0 0-46 0</inkml:trace>
  <inkml:trace contextRef="#ctx1" brushRef="#br0" timeOffset="67369.25">16077 13478 1348 0,'-19'-7'1'0,"18"7"5"0,1-1 14 16,0 7 9-16,-3-6 7 0,3-5 7 0,1 4 17 0,-1-1 13 15,6 2 8-15,-6-3 4 0,6 3-4 0,-6-7 1 16,5 9-6-16,-5-5-5 0,1 1-9 0,-1-4-2 16,6 6-5-16,-6 0-1 0,3 0-13 0,-3 3-6 0,5-6 5 15,-5 6-12-15,3-2 3 0,-2 1-21 0,2 0 7 16,-3-1-8-16,0-1 2 0,3 0-8 0,1 2 1 15,-4-2 7-15,0 0-13 0,2 0 12 0,1 0-10 0,-3-2-1 16,3 2 8-16,0 7 40 0,0-7-3 0,9 8 7 16,-5-5 1-16,8 4-4 0,-4-2 6 0,11 5-1 15,-3-5-6-15,4-1-36 0,1-2-4 0,2 1-12 16,1 2 10-16,1-2 1 0,2 0-8 0,2 4 2 0,-1-4 2 16,0 2-2-16,2 1 0 0,-1 0 7 0,-1-2-5 15,-1 0-1-15,-3-2 0 0,-3 2 4 0,0-1-6 0,-1 0-3 16,-3 2 7-16,-2-5-2 0,-3 3-6 0,3 0 3 15,-3-1 4-15,-1 0-7 0,-2-1 5 0,1 1-3 16,-1 0-5-16,2-4 1 0,-1 2-17 0,-4-5-16 16,3 5-12-16,-2-5-10 0,1 5-13 0,2-6-16 0,-3 6-17 15,-1 0-31-15,1 3-8 0,-2 7-33 0,-1-10 1 16,2 3-48-16</inkml:trace>
  <inkml:trace contextRef="#ctx1" brushRef="#br0" timeOffset="67901.92">16079 13994 1649 0,'-2'0'-38'0,"4"0"14"16,-2 3 14-16,-2 2 14 0,2-5 4 0,-2 0 6 15,2 5 10-15,-3-3 1 0,4-2 54 0,1 0-19 16,0-2-3-16,0 4-3 0,1-2-5 0,2 3-1 0,-2-6-11 16,1 3 0-16,-1 0-14 0,1 3 25 0,0-3 7 15,6 3 1-15,-2 1 1 0,3-1-2 0,-1 3 8 16,6 1 4-16,-3 0 3 0,5 2-18 0,-1-3-11 0,1-1-3 16,1 0 2-16,-1 0 0 0,0 0-8 0,3-2-3 15,3-1-5-15,-1 2 1 0,-1-2-8 0,3 0-11 0,1 0-1 16,1-2-3-16,0 3 2 0,-2-3 1 0,-1 0-8 15,0-3 6-15,-1 3-3 0,-1 0 5 0,-4-2-5 16,4-1 2-16,-3-1-1 0,-1 1-2 0,2 0 4 16,-3-2-6-16,1 3-3 0,1-2 1 0,-1-1-10 0,-3 0-26 15,0 0-12-15,-3 0-25 0,2 0-21 0,-1 2-34 16,1 0-23-16,-4 0-45 0,-4 1-51 0,0 2-8 16</inkml:trace>
  <inkml:trace contextRef="#ctx1" brushRef="#br0" timeOffset="74572.67">9134 13279 735 0,'0'-5'5'16,"0"5"4"-16,1-4 11 0,-1 4 0 0,5-5 10 0,-5 5-5 16,0 0 13-16,0 0 4 0,0 0-6 0,0 0 0 15,0 0-19-15,0 0 6 0,0 0-6 0,0 0 8 16,0 0-4-16,0 0 13 0,0 0 4 15,0 0-10-15,0 0 5 16,0 0-13 0,0 0 9-1,0 0-7-15,0 0-3 16,0 0-28-16,0 0 33 0,0 0 0 16,0 0 11-16,0 0-2 0,0 0 6 0,0 0-1 15,0 0-6-15,0 0-6 0,0 0 0 0,0 0-10 16,0 0 1-16,0 0 3 0,0 0 18 0,0 0-3 15,0 0-12-15,0 0 8 0,0 0 3 16,0 0 1-16,0 0-2 0,0 0 2 0,0 0-6 0,0 0-8 16,0 0 10-16,0 0-2 0,0 0-3 0,0 0 2 15,0 0-3-15,0 0-4 0,-5-16-3 0,5 16-1 16,0 0 1-16,0 0-18 16,-3-20 12 15,-1 0-15 0,2 4 4-15,2 16 13 15,0 0 7-31,0 0 10 16,0 0-13-16,0 0 0 0,0 0-1 15,0 0 3-15,0 0-3 0,0 0-35 31,0 0 5-15,0 0-3-16,0 0-4 16,0 0 27-1,-9 56-6 17,9-56 15-17,-7 85-20-15,7 17 16 31,0-102 4 1,7 102-20-32,-1-33 12 31,-1-13-3-15,-1-13-5 15,-4-43-17 0,3 29 18-31,2-3 14 31,-5-26 1-15,0 0-14-16,0 0-21 16,0 0 16-1,0 0-33 16,0 0-3-31,0 0-27 0,0 0-19 0,0 0-12 0,0 0-34 16,0 0-32-16,0 0-25 0,0 0-30 0</inkml:trace>
  <inkml:trace contextRef="#ctx1" brushRef="#br0" timeOffset="75720.42">9990 13157 1025 0,'0'-1'20'0,"-2"1"22"0,2-2-10 0,0 2-4 15,0-5 57-15,0 2-36 0,0 6 14 0,0-6 10 0,0 6-18 16,-4-3-11-16,4 0 10 0,-3-3 11 15,3 6-51-15,0-3 37 0,0-3-9 0,-3 6-8 0,3-6-4 16,0 3-6-16,0 0 1 0,0 0-8 0,0 0-4 16,0 3-2-16,0-3-6 0,0 0-4 0,0 2 6 15,0 1-6-15,0-3 4 0,0 0-3 0,0 2-1 0,0-1-5 16,0 1 1-16,3 1 10 0,-3-1 5 0,3 6 11 16,-3-1-9-16,0 5 10 0,4-1 2 0,-4 4 8 15,2 0-6-15,0 4-6 0,-2 1-7 0,1 1-7 0,-1-2 0 16,3 0-7-16,-3 1 3 0,0-2-7 0,3 3 2 15,-3 0 4-15,0-6-5 0,3 1 0 0,-3 5 8 0,0-4-2 16,3 2-2-16,-1-2 1 0,-2-2 0 0,3 0-1 16,-1 0 2-16,0 3 0 0,-2 0-9 0,3-7-1 15,0 4 4-15,-2-5 1 0,3-1-1 0,0-2 3 0,-4 3-1 16,3-5 0-16,1-1 4 0,0 5 1 0,0-3-3 16,-3 2 0-16,1 2 0 0,1-2-2 0,0-3-1 0,0 5-4 15,-1-6 3-15,0 2-3 0,0-1 4 16,1-1 1-16,-3 1 5 0,0 1-4 0,4 1-3 0,-4-3 5 15,4 1-7-15,0 2-5 0,-1-1-21 0,-3-2-27 16,6 2-32-16,0-1-21 0,0 0-47 0,2-2-36 16</inkml:trace>
  <inkml:trace contextRef="#ctx1" brushRef="#br0" timeOffset="79371.56">16906 16856 1332 0,'4'-3'-37'0,"-1"3"46"0,-1 0-16 0,-2 0 17 15,0-2-8-15,0 2 6 0,0-3 15 0,1 3 14 0,-1 0 42 16,2 0-41-16,-2-3 21 0,-2 6-14 0,2-3 9 16,0 0-3-16,0 0-12 0,0 0-10 0,0 0-7 0,-1 0-6 15,2 2-4-15,1-2 1 0,-2 0 4 0,0 0 2 0,2 3 0 16,-4-3-3-16,4-2 14 0,-4 2 7 0,2 0 3 16,-2-3-2-16,2 3 7 0,-1 0 3 0,1 0 8 0,0-3 4 15,0 6-5-15,-2-3-2 0,2 0-3 0,0 0 4 16,2 0-18-16,-2 0-6 0,0-3-10 0,0 3-1 0,0-2 1 15,0 1 2-15,5-2 10 0,3-2 3 0,-3 3 8 16,5-4-4-16,0 1 1 0,1-4-9 0,4 2-3 0,0 0-5 16,-4 1-12-16,2 2-11 0,3-2 0 0,-5 4 0 15,7-4 0-15,-5 5 6 0,5-2-6 0,-1-1-1 0,-1 1-1 16,2-2 10-16,-3 2-7 0,3 0 0 0,0 1 2 0,1-2-1 16,0 2-4-16,0-2 7 0,-1 2-3 0,-2-1-8 15,1-2 5-15,-7 3-1 0,4-1 2 0,-1 0-1 0,4 0 7 0,-5 1-11 16,3 1 1-16,0-1 6 0,1 2 1 15,2-3-9-15,0 0-2 0,-6 3-5 0,3-3-14 0,-6-1-18 0,4 4 4 16,-5-2-13-16,-1 2-23 0,2-1-2 16,-4 2-22-16,5 1-14 0,-14 0-7 0,10 0-2 0,-10-2-24 15,4-2-19-15,-2 0 15 0,0 2-23 0,-5-3-4 16,5 8-27-16</inkml:trace>
  <inkml:trace contextRef="#ctx1" brushRef="#br0" timeOffset="79804.28">16979 17044 1107 0,'7'-5'8'0,"1"4"9"0,-6-3 12 16,-1 4-17-16,-4-3 43 0,6 1-21 0,1 4 5 0,4-2 9 16,-5 0 8-16,3 0-4 0,1 3-9 0,-1-3 14 15,-1 0-37-15,-1 0 31 0,1 0 0 0,-5 0 1 0,8 4-9 16,-6-3-7-16,3 1 4 0,-1 1 14 0,4 0 6 0,-4 2-5 15,7-3-5-15,-7 0-2 0,2-2-6 0,3 2 6 0,0-2 3 16,3 1-18-16,-5-1-1 0,4 1-7 0,-2 1-3 16,4 0-6-16,-2-2-1 0,4 0 3 0,-4 3-9 0,2-3 3 15,4 1-6-15,-3-1 0 0,1 0-2 0,0 0 5 16,0 0-5-16,-4 0-9 0,2 0 5 0,5-1 4 0,-4-2-6 16,5 3 3-16,-1-4-2 0,5 3-3 0,-1-2 3 15,2 3 2-15,3-2-14 0,-6 0-19 0,3 4-13 0,-9 0-15 16,3 2-28-16,-9-4-16 0,4 2-34 0,-4 0-25 15,0-2-9-15,-3 0-13 0,3 6-28 0</inkml:trace>
  <inkml:trace contextRef="#ctx1" brushRef="#br0" timeOffset="81155.39">18864 16228 1265 0,'0'0'30'0,"-33"-55"10"0,33 55 11 16,0 0 9-16,0 0 11 0,0 0 10 0,0 0 8 16,0 0 6-16,0 0-4 0,0 0-13 0,0 0-6 0,0 0-10 15,0 0-9-15,0 0-10 0,0 0-5 0,0 0-4 16,0 0-1-16,-2-22-12 0,2 22 0 0,0 0 12 0,0 0 4 15,0 0 0-15,0 0-3 0,0 0-3 0,0 0-6 16,26-51 12-16,-26 51-5 0,22-29 2 0,-13 24-5 16,0 1-1-16,-1-3 9 0,1 0-6 0,0 1 2 0,1-1-2 15,7 0-2-15,-5 2-7 0,4-3-9 0,-2 4 7 0,4-2-13 16,3 4-1-16,-5-1 4 0,2 3-8 0,1 0-5 16,-4 3-4-16,-1-1 6 0,5 1-4 0,-1 2 2 15,-3 0-2-15,3 0-5 0,-3 4 12 0,3 0-1 0,2-2 7 16,-6 5-3-16,-3 1-1 0,4-3-3 0,-3 2 4 15,2 3-4-15,-4 0 3 0,0 1-3 0,-1-3-4 0,-1 3 4 16,-1 2-1-16,-2-2 4 0,1 5-7 0,-4-5 3 16,-1 3-2-16,-1 2 6 0,-1-1-7 0,-4-1-1 0,1 2 2 15,-4 1 1-15,-1-5 5 0,2 4-2 0,-2 0-6 16,-5-4-2-16,4 2 2 0,-4-4 6 0,-1 1 1 16,1 0-5-16,0-3-3 0,-6 1 9 0,7-1-3 0,-7-1-1 15,5 1 3-15,-3-5-1 0,0 2-6 0,-1 1 6 0,3 0 3 16,-1-3-5-16,-3 1-3 0,5 1 9 0,1-1-5 15,0 1-7-15,-2-4 3 0,3 1-8 0,3-1 5 16,-2-3-5-16,8 2 5 0,-1-3-5 0,-1-1 5 0,3 2 6 16,3-3-6-16,0 1 10 0,2-1-6 0,-2 0 1 15,0 0 2-15,0 0 2 0,0 0-8 0,0 0 6 0,1 0 5 0,-2 0-8 16,1 0-2-16,-2 0 11 0,4 0-9 16,-2 0-1-16,0-1 7 0,0 1-9 0,0 0-1 0,1 1 6 15,1-2 0-15,-2 1-6 0,0 0 10 0,1 1-6 16,2-1-4-16,2 0 4 0,-2-1 4 0,-3 1-1 0,3 1 6 15,4-1-5-15,2 0-2 0,-3 0 5 0,3 0 0 16,2 0 6-16,2 0-9 0,2 0 5 0,2 0-9 0,-3 0 6 16,5 0 0-16,-3 0-1 0,5 0-2 0,-1-1-5 15,0 1 2-15,4 1 1 0,0-1 0 0,3 0 2 0,2 0-5 16,0 0 4-16,0 0-1 0,-1 0 1 0,1 0 5 16,1 0-6-16,-2 0 5 0,-1 0-3 0,3 0 2 0,-6 0-3 15,0 0 5-15,-2 0 0 0,-2 0-7 0,1 0 2 16,-3 0 0-16,0 0-5 0,1 0 11 0,-4 0 1 15,3 0-7-15,-3 0 2 0,0 0 0 0,-4 0-1 0,-1 0-2 16,-2 0 2-16,-4 0-9 0,4 0-12 0,-7 0-4 0,2 0-17 16,0-4 1-16,-3 4-18 0,-3 0-16 0,3 0-16 15,-1-1-21-15,-2 1-10 0,3 0 4 0,-8 0-5 16,4 8-33-16,1-8-17 0,-2 0-5 0,1 0-26 0</inkml:trace>
  <inkml:trace contextRef="#ctx1" brushRef="#br0" timeOffset="82104.76">18370 17140 1009 0,'-3'-5'-4'0,"-2"2"12"0,2 1 8 0,-4-3 5 16,-1 1 19-16,2 3-23 0,2-1 32 0,-1 3-10 0,2-5 4 16,-1 8 1-16,-2-5 8 0,5 2 10 0,-3-1-12 0,4-1 29 15,-4 1-20-15,4 0 19 0,-2 0 2 0,2-4-6 16,0 4-8-16,2 0-15 0,-2 0-6 0,2 0-5 0,0 0-9 16,-2-2-13-16,4 4 0 0,-4-2-6 0,4 0-11 15,-1 0 6-15,1 0-8 0,-1 0 6 0,6 0 5 0,1 0 4 16,1 0 1-16,1 0 7 0,5 1 4 0,4-1-5 0,1 3 14 15,-1-6-4-15,6 6 5 0,0-3 4 0,1 1-1 16,1 1-11-16,3 1 9 0,-1 0-2 0,3 0-5 0,-5 2-9 16,4 0-12-16,-2 0-3 0,1-1-6 0,-1 1 8 15,-3 0-14-15,1-2 2 0,5 4 2 0,-1-5-1 0,3 4 8 16,0-3-7-16,6 3 7 0,-1-2-2 0,5-2-5 16,2 1 6-16,-2 0-4 0,0-1 5 0,-2-1-14 0,4 0 14 15,-5-1-7-15,1-1-4 0,-1 1 12 0,-1 0-11 16,0-1 5-16,1 1 0 0,-2-2 7 0,-1 2-11 0,2 0 4 15,-3 0 5-15,-2-2-8 0,2 2 5 0,-4 0-4 0,0-1 0 16,-4 1 4-16,2-3-6 0,-5 1 3 0,5 0 0 16,-5 1 2-16,0 0 4 0,-6-4-5 0,0 4 0 0,1 0-7 15,-7-1 8-15,1 2 0 0,-1-2-3 0,-4 2-1 16,0 0 0-16,3 0 3 0,-6 0 1 0,0 0 5 0,-1-1-1 16,-1 1-7-16,1 0 2 0,-5 0 3 0,4 1-5 0,-3-1 6 15,1 0-3-15,1 0-4 0,2 2-4 0,-5-2 7 16,3 0 4-16,-1 0-7 0,-1 0 6 0,1 2-3 0,-1-2-3 15,2 0 3-15,-1 0-1 0,0 1-12 0,-1-1-33 16,2 0-4-16,-1 0-26 0,1 0-29 0,-4 4-32 0,3-4-28 16,1-5-32-16,-1 1-39 0</inkml:trace>
  <inkml:trace contextRef="#ctx1" brushRef="#br0" timeOffset="86073.19">18881 17800 1066 0,'4'0'24'16,"-4"0"-26"-16,0-3 49 0,-4 0-17 0,0-2 12 0,3 10 8 16,1-8 17-16,-3 9-3 0,3-7-20 0,0 2 34 15,-2-1-35-15,4-5 28 0,-2 5-2 0,3-7 2 0,-6 6-4 16,3-7 7-16,3 8 2 0,-3-10 3 0,0 8-1 16,1-1-8-16,-1 0-3 0,0 0-8 0,0-1-9 0,4 3 1 15,-4-3-11-15,0 4 0 0,2-1-19 0,1 1-4 16,-3 0-5-16,5 0 0 0,-1-2-1 0,2 1-11 0,2-1 8 0,-2-4-8 15,0 4 8-15,4-1-3 0,2-1-3 0,0 2-2 16,0-2-2-16,0 3 7 0,6 2-10 0,-3 1-1 16,3 0-2-16,-3-1 4 0,2 4 1 0,-3 0-1 0,0 1 3 0,-2 0-4 15,1 1 5-15,-2 3-1 0,-4-2 1 0,5 2 0 16,-3 0 1-16,0 1-1 0,-3 0 3 0,2-1-2 16,-4 3 1-16,-4-2-2 0,6-1 3 0,-6 1-2 0,-1 2 2 15,-2-3 0-15,-2 3-3 0,-1 2-4 0,-3-4 2 16,0 3 7-16,-6 1-5 0,2 1-5 0,-3 0 3 15,-3 2-1-15,0-2 5 0,1-2 7 0,-2 3-8 0,1-6-3 16,1 1 3-16,3-1 5 0,-1-3-4 0,7 0 5 16,-2-5-11-16,5 2-1 0,-1 0 5 0,5-2-5 15,2-1 3-15,0-1 5 0,0 1-4 0,0-2-3 0,0 0 3 16,0 0-2-16,0 0 0 0,0 0 1 0,0-3 3 16,0 3-9-16,0-2 4 0,0 2-2 0,0-3 3 15,0 1 3-15,0-2 2 0,2-1 2 0,7 0-9 0,-3 0 7 16,6-2 1-16,-2 1-2 0,2-2 2 0,3 1-3 15,0 1-3-15,3 1 0 0,-6 2 5 0,0-4-6 16,1 4-2-16,2-3 5 0,0 4-3 0,-1-1 7 0,1 0-2 16,0 2 1-16,0 0-2 0,0 2-2 0,-3 0 9 15,6 2-8-15,-5 2 3 0,2 2-3 0,-1-1-1 0,-1 3-1 16,-2 1 4-16,3 0 2 0,-3 2-9 0,1 2 8 16,-6 2-1-16,4 2-3 0,-5-5 7 0,4 3-3 15,-3-2 4-15,-2 7-6 0,0-4 2 0,-4 5 3 0,1-6-5 16,2 5 4-16,-3-1-7 0,-3 4 7 0,2-1-11 15,-3-2 10-15,2 0-4 0,-3-2-4 0,-3 1 5 0,3-4 0 16,-3 4 4-16,-1-4-4 0,-2 0 1 0,1-3 1 16,-2-2-6-16,-3 0 5 0,0-1 2 0,0 1-7 15,-3-2 0-15,0-1 4 0,-4 2-2 0,-1-2-2 0,1-2 10 16,-2 0-7-16,0-1 0 0,-3-2 8 0,0-1-4 0,6-4-6 16,0-1-4-16,3 0-30 0,-7-2-28 0,4 0-39 15,0 0-39-15,5-4-50 0,-1-2-26 0,1 1-54 16</inkml:trace>
  <inkml:trace contextRef="#ctx1" brushRef="#br0" timeOffset="86740.75">19726 18195 1315 0,'3'2'-22'0,"-6"1"39"0,-1-3-11 0,1 0 24 15,3 0 15-15,-2 5 5 0,-4-5 10 0,6 1 12 16,-1-1 24-16,1 1-35 0,0-1 16 0,0 0-18 0,1 0-12 15,2 0 0-15,0 0-7 0,-1 0-6 0,1 0 4 16,1-2-4-16,-1 2-2 0,2-4-3 0,-2 4 6 16,1 0 16-16,2 0 9 0,2-6-10 0,4 4-5 0,2 4-5 15,0-2 8-15,6-5-3 0,-1 2-14 0,4 0-14 0,1 3-12 16,-2 1-3-16,2-1 3 0,0 0 4 16,1 0-2-16,1 0-8 0,2 0 5 0,2 2-5 0,-3 1-2 15,5-8 10-15,-3 7-10 0,4-2 6 0,0 3-9 16,-3-3 8-16,0 0-1 0,-1-5 1 0,-3 5 3 15,0-1-1-15,-4-3 8 0,-5 1-11 0,-1 1 1 16,-3-2-1-16,-2 2-4 0,-3 0-10 0,-8 2-21 16,0 0-10-16,0 0-14 0,0 0-13 0,0 0-20 15,0 0-23-15,0 0-26 0,0 0-29 0,0 0-2 0,0 0-25 16,0 0-13-16,0 0-24 0</inkml:trace>
  <inkml:trace contextRef="#ctx1" brushRef="#br0" timeOffset="87173.47">20057 17862 1290 0,'0'0'-24'0,"0"0"63"0,-28-65-25 15,28 65 24-15,0 0 12 0,0 0 10 0,0 0 7 16,0 0 5-16,0 0 31 0,0 0-64 0,0 0 29 0,0 0-26 16,0 0-13-16,0 0-7 0,0 0-3 15,0 0-22-15,0 0 19 16,0 0 15-16,0 0 5 0,0 0 7 0,0 0-4 0,0 0 3 15,1 26 2-15,-1-26-4 0,0 0-6 0,0 0-3 16,0 0 4-16,0 0-17 0,15 110-4 16,-15-110 9-16,0 0 9 0,0 0-4 0,11 324-13 15,-13-287-1-15,1-6-8 0,-1 3-4 16,2 1 3-16,-3 1-3 0,3-2-4 0,-3-4 6 16,3 0 1-16,0-3-7 0,0-2 7 0,0-4-1 0,0-2-7 15,3-4-10-15,0-1-20 0,-1 2-32 0,-1-6-37 0,2 5-39 16,2-9-42-16,0 1-32 0,-1 1-43 0</inkml:trace>
  <inkml:trace contextRef="#ctx1" brushRef="#br0" timeOffset="90274.45">21304 17549 1332 0,'3'1'5'0,"0"4"21"0,-6-5 12 0,3-1 17 15,0 1 8-15,0 2 13 0,-3-2 5 0,3-2 7 16,0 2 5-16,0-5-16 0,3 5-6 0,-3-3-21 0,0 3-3 15,0 0-15-15,0 0-2 0,0 0-10 0,0 0-10 16,3 18-4 0,-3-18 10 15,-3 81-12-31,3-81 12 16,-7 131-6-1,2 27-2 1,5-158 9 15,9 148-18-31,6 33 11 16,-13-166-11-16,1-2-6 0,-2-2-8 0,-1-1-16 0,0 3-11 15,-1-5-23-15,1-8-14 0,0 0-12 0,0 0-21 0,0 0-7 16,0 0-21-16,0 0 23 0,0 0-9 0,0 0-19 16,0 0-23-16</inkml:trace>
  <inkml:trace contextRef="#ctx1" brushRef="#br0" timeOffset="91058.03">21273 17540 1223 0,'0'0'19'0,"-5"-20"-8"16,5 20 24-16,0 0-8 0,0 0 14 0,0 0 11 16,0 0 4-16,0 0-17 0,0 0 4 0,0 0-2 15,0 0-7-15,0 0-3 0,0 0-14 0,0 0-17 16,0 0 24-1,0 0-2-15,0 0 2 0,0 0 3 0,0 0 6 16,-28 33-4-16,28-33-3 0,0 0-5 0,0 0 0 0,0 0-1 16,-121 163-16-16,112-147 4 15,-5 0-7-15,5 0-1 0,0 1 0 0,-3-1 5 16,3 0-7-16,0 0 4 0,0-1-2 0,0 1 0 0,0-2 1 16,-1 1 2-16,5-5-4 0,-4 4 5 0,2-2-2 15,-1 2 0-15,2-2-1 0,-3-3 0 0,4 3-1 0,-3 0-1 16,3-3 7-16,1-1-5 0,-3 1-2 0,1-1-4 0,2 0 8 15,3 1-4-15,-3-3 2 0,2 2-7 0,-1-1 4 16,0 3-3-16,2-4 10 0,1-1 0 0,-4-3-8 0,2 4 0 16,-1-4 5-16,1 2-1 0,-2-1 0 0,2-2 0 15,0 3-4-15,2 0 0 0,-1-4 7 0,1 4 1 0,-3-3-9 16,2-1 5-16,1 0 0 0,0 0 3 0,0-1-3 16,0 1 1-16,0 0-4 0,0 0 2 0,0 1 2 0,-2-1 3 15,2 0-2-15,0 1-6 0,0-1 6 0,0 0-3 0,2 0 1 16,-1 0-2-16,-1-1 1 0,3 1-3 0,-3-1-3 15,1 1 7-15,-1 0-3 0,0 1 5 0,0-1-3 16,0 0 0-16,0 1 1 0,0-2-3 0,2 1 2 0,0 0 0 16,-1 0-9-16,2-1 4 0,-3 1-2 0,0-1 3 0,2 1 2 15,-1 1 4-15,3-2 19 0,0 2-1 0,1-2 17 0,4 3-2 16,-3-3 6-16,7 2-6 0,-2-6 6 0,4 8-1 16,-4-3-15-16,5 1 3 0,-1-1-2 0,2-1 2 0,1 1-1 15,3 0 4-15,-2 1 3 0,5 0 0 0,-1 0-1 16,2-2-8-16,-1 1-3 0,4-1-6 0,2 2-3 0,-3-2 4 15,3 1-13-15,2-1-2 0,-7 1-4 0,5-3 5 16,-4 3 1-16,2 0-4 0,-8 0 2 0,3-3-2 0,-2 2 0 16,-3-3 5-16,-1 2 0 0,-2 0-4 0,-2 2-6 15,-1 0 4-15,-3-4 1 0,0 4-6 0,-1-2 6 0,-1 2-5 16,-1 1-1-16,2-1 1 0,-3-1 1 0,-1 1-25 0,0 0-18 16,-2 1-12-16,-1 7-38 0,-1-3-18 0,3 9-30 15,-6-10-38-15,3-2-21 0,0 3-12 0,0 6-53 0</inkml:trace>
  <inkml:trace contextRef="#ctx1" brushRef="#br0" timeOffset="92140.81">21969 17988 1050 0,'0'0'16'0,"0"0"3"0,0 0 11 0,0 0 37 16,-30-4-31-16,30 4 4 0,0 0 17 0,0 0 5 15,0 0-6-15,0 0 6 0,0 0 37 0,0 0-45 16,0 0 32-16,0 0 4 0,0 0-11 0,0 0-12 0,0 0 2 15,0 0-2-15,0 0-15 0,0 0 0 0,-16-9-2 16,16 9 0-16,0 0-7 0,0 0-8 0,0 0-3 16,0 0-8-16,0 0-7 0,0 0 6 0,0 0-23 31,0 0 16-15,0 0-2-1,0 0 4-15,0 0 8 0,29-9 2 16,-16 10 14-16,3 1-1 0,3 0-3 0,4-2 0 15,-2 1-4-15,-2-2-12 0,-1-1-8 0,8 0 2 0,-4 2-16 16,4-1 4-16,-1 1-3 0,5 0 1 0,0 0 0 16,7-2 4-16,-4 4-5 0,0-2-9 0,0 0 9 0,-3 0-6 15,0 3 7-15,-4-3-2 0,1 2-1 0,-1-1-1 16,-2 2 5-16,0-3 2 0,-2 3-6 0,0-2 0 16,0 0-3-16,-4-1 4 0,2 1 4 0,-2-1-8 0,-3 3 0 15,-1-2 4-15,0-1-1 0,1 1 6 0,-3 1-4 16,-12-2-24-1,31 5 6 1,-31-5-1-16,0 0 1 0,0 0-1 16,0 0-3-16,0 0-1 0,0 0-8 0,24 3 3 15,-24-3-18-15,0 0-20 0,0 0-3 0,0 0-12 16,0 0-17-16,0 0-18 0,0 0-22 0,11 21-17 0,-11-21-18 16,0 0-1-16,0 0-43 0</inkml:trace>
  <inkml:trace contextRef="#ctx1" brushRef="#br0" timeOffset="103226.95">23099 17517 1206 0,'2'-2'14'0,"-4"2"-20"0,2-5 35 0,0 5-9 15,0-1 0-15,0 6 1 0,-3-9 1 0,3 9 7 16,0-6-3-16,0-3 37 0,-4 4-31 0,4-1 16 0,-2-1 3 0,2-3-1 16,0 2-3-16,-1 0-5 0,1 2-3 0,0-6-17 0,-3 5 7 15,2-3-3-15,-1 0-3 0,2-1-1 0,-2 2 8 0,2-2 3 0,0 1-7 16,-4-1 0-16,4-1-11 0,4 1-5 0,-4 1 3 15,0-4 0-15,0 3 0 0,0-2-9 0,0 2 0 0,0-1-1 0,2-1 1 16,1 1 8-16,0 1-2 0,-2-1-1 0,3 2-1 0,-2-1 1 16,3 0 0-16,1 1-3 0,1 0 0 0,-1-1-9 15,3-1 2-15,0 1 4 0,0 1-10 0,5-2 6 16,-4 1-2-16,4 2 7 0,1 2-8 0,-5-2 7 0,3 1-4 16,0 3-2-16,2-1 7 0,-5 2-6 0,5 2-1 0,-1 1 0 15,-4-2 5-15,5 2-8 0,-2 1 9 0,2 2-7 16,0-1 0-16,-4 2 6 0,2 2 1 0,-1-2-3 0,2 1-3 15,-5 0 0-15,4 2 1 0,-1 0 2 0,0 2 3 16,-1-1-11-16,-1 3 8 0,0 0 0 0,1-2 2 0,0 4 3 16,-4-1-5-16,1 3 0 0,-1-3 2 0,1 1 1 0,-1-1-4 15,-4 3-2-15,2 0 2 0,-2 1 1 0,-1-1-2 16,0 1 5-16,-2 1-9 0,-2 0 4 0,2 0 2 0,-2 0 4 16,0 0-1-16,-1 2 0 0,-1-2-3 0,-4 3 1 0,1-3 7 15,2 0-7-15,-4 0-1 0,1-3 0 0,-3 3-7 16,3-3 3-16,-2-1 6 0,-1 1-5 0,1-1 3 0,-1-3 4 15,2 0-2-15,-3-1 2 0,6 0 6 0,-6-3-4 16,3 0-6-16,0-3 3 0,2 4-3 0,-1-2 0 0,1-1-1 16,-1-1-1-16,1 3 3 0,0-5-5 0,-1 4 7 15,1 3-3-15,-1-3-2 0,-2 1 2 0,4-2 0 0,-2 2 0 16,3-5-2-16,0 4 6 0,-1-5-7 0,2-3 2 0,-1 3 0 16,1-4 0-16,-1 4 0 0,0 1-1 15,2-2 3-15,-3 2 0 0,5-1 2 0,-3-1 0 0,0 0-3 0,4-3 1 16,-1 3 1-16,-1-3-1 0,-1 0-1 0,2 2-4 0,-1-4 2 15,2 4 0-15,-1 1 7 0,1-3-10 0,0 0 6 16,0 0 3-16,-5 0-3 0,5 0 2 0,0 2-6 0,5-2 6 16,-5 0-7-16,-5-2 7 0,10 4-5 0,-5-4 0 0,0 2 5 15,1 0-1-15,-1 0 2 0,2 0-8 0,-2 0 9 16,1 0 1-16,2-3-12 0,-1 3 7 0,-1 0-3 0,-1 3-4 16,4-6 4-16,-4 3 5 0,4 0-9 0,-4-2 3 0,4 2 14 15,-2 0-9-15,2-3-3 0,6 3 10 0,-5 0 6 16,9 0-11-16,-1-2 10 0,2 2-11 0,3-1 2 0,0-2 3 15,4 3-4-15,1-4-2 0,4 4-7 0,1-5 10 0,-1 5-8 16,5-1 7-16,1 1-2 0,-2-2-5 0,2 2 7 16,-5 2 0-16,0-4-4 0,-2 2-2 0,4-1 6 0,-1-1-2 15,-5 0-4-15,0 2 6 0,1 0-6 0,5 0 5 16,-4-1-6-16,-4 1 2 0,-1 1 3 0,-5-1-2 0,1 2 2 16,-5-2-3-16,0 0 3 0,-5 0-9 0,1 3 14 0,-7-3-3 15,2-1-5-15,0 2-2 0,-1-1 7 0,-4-1-5 16,-1-1 2-16,2 2 3 0,1-3-7 0,-2 4 6 0,2-1-7 15,-1 0 9-15,1-1-11 0,0 1 4 0,0 1-10 0,0-1-9 16,-5 2-13-16,5 1-23 0,-6 0-14 0,5 1-24 16,-4-3-9-16,1-1-39 0,5-1 9 0,-2 1-40 0,-5-3-19 15</inkml:trace>
  <inkml:trace contextRef="#ctx1" brushRef="#br0" timeOffset="104493.89">17208 19812 855 0,'7'-3'3'0,"-3"3"7"16,-3 0 3-16,-4 5 1 0,1-7 9 0,-2-3 10 15,4 5-4-15,-1-1 1 0,1 1 9 0,0 0 7 0,0 0-33 16,0-2 43-16,1 4-24 0,3 1-3 0,-4-5 8 16,0 4 4-16,4 1-11 0,0-1-8 0,-4-2 34 0,0 0-33 15,0 0 20-15,0 0-10 0,0 0 1 0,0 0-5 16,0 0 1-16,0 0-6 0,0 0-2 0,0 0-1 0,0 0 6 15,0 0-4-15,0 0 7 0,0 0 0 16,0 0 0-16,31 11 6 0,-31-11-1 0,0 0-5 0,0 0-13 16,0 0 2-16,0 0 17 0,0 0-17 0,57 18-4 15,-57-18 2-15,0 0 0 0,0 0 11 16,198 21-11-16,-173-18-14 0,4 0 0 0,-2-2-1 16,-2 2-3-16,4-2 6 0,-2 1 2 0,3 1-5 15,-5 0-2-15,5-1 4 0,-5 1-1 0,4 0-2 0,-4 1 6 16,1-2-12-16,-4 4 1 0,1-4 6 0,-2-1 2 15,-2 5-6-15,1-5 1 0,-1 2 4 0,-3-1-12 0,1 1 3 16,-1 0-4-16,-5 0-13 0,-11-3-25 0,0 0-3 16,0 0-23-16,0 0-20 0,0 0-16 0,0 0 7 0,0 0-19 15,0 0-19-15,0 0-8 0,0 0-16 0</inkml:trace>
  <inkml:trace contextRef="#ctx1" brushRef="#br0" timeOffset="105111.25">17386 20049 775 0,'-1'0'4'0,"-1"-4"10"0,-11 4 19 0,5-3 4 16,5-2 7-16,-4 2 15 0,5 0 18 0,-4 0-24 0,6 3 21 15,0 0-20-15,0 0-16 0,0 0 2 0,0 0-9 16,0 0-1-16,0 0-31 16,0 0 7-1,0 0-27 16,-3 17 26-31,0 1-7 16,6 3-3 15,-3-21 22-15,0 0 11-16,0 0-8 16,11 18 11-16,-11-18-7 0,0 0 6 0,0 0-2 0,0 0 7 15,0 0-2-15,0 0-11 0,0 0-4 0,40 16-9 0,-40-16 9 16,65 13-16-1,21 2 2 17,22 7-9-17,22 3 18 17,-2-7-13-17,-7-22 8 16,-121 4-38 1,103-16-4-32,-103 16-11 0,0 0-18 0,0 0-3 0,0 0-23 15,0 0-12-15,0 0-22 0,0 0-8 0,54-10-8 16</inkml:trace>
  <inkml:trace contextRef="#ctx1" brushRef="#br0" timeOffset="108595.59">19292 19546 799 0,'-3'3'8'0,"0"0"15"0,2-6 14 0,2 6 11 16,-2-9 29-16,7 2-20 0,-8 2 44 0,4-1-28 16,-2 12 0-16,-2-9-3 0,2 6-6 0,-8-6-2 0,8 6-26 15,-4-6 19-15,4 5-40 0,-3-5 36 0,6-5-2 16,-6 5-4-16,3-6-3 0,3 6 0 0,-3-5 8 0,4 5 9 16,-4-8 2-16,8 6 1 0,-8-4 7 0,7 4 4 15,-11-1 8-15,12 3-8 0,-8 0 0 0,4 0 7 16,-4 3 6-16,0-3-4 0,0 2-13 0,0-2-15 0,0 0-11 15,0 0-1-15,0 0-10 0,0 0-14 0,18-29-19 16,42-25 5 15,-6 30-16 1,40-7 19-32,-83 29-11 15,2 2 0-15,0 0 7 0,39 7-11 31,25 24 1-15,-69-19 8-16,-2 0-1 0,-2 4-5 0,1 1 3 16,-1 2 3-16,2-2 2 0,-6 7-2 0,5-2 1 15,-5 1 1-15,-5 1 2 0,5 0-4 0,-3-4 1 0,-3 1-4 16,0-4 1-16,-1 0-1 0,0 0 2 0,-4 4-5 16,0-4 2-16,-1 1 2 0,0 1-2 0,-1 0 3 0,-2 2 0 15,4 0-2-15,-2-3-4 0,1-3 0 0,0 0 2 0,1 0 3 16,-2-3 3-16,13-12-28 15,0 0 9 1,-58 56-1-16,58-56 2 0,0 0 0 0,0 0-7 16,-24 25 23-16,24-25-16 15,0 0 10 1,0 0-3 15,0 0 5-15,0 0 20-1,0 0 0-15,0 0 7 16,28 8-3-16,-28-8 2 16,143-3-9-16,-118 3-11 0,3-3-2 15,-1 2 2-15,3 2 3 0,-2-1-1 0,1 3-4 0,1-3 5 16,-4 3-1-16,0-2-3 0,-4 1 1 0,0 3 1 16,-1-2-2-16,-2 0 1 0,-2 1 3 0,-2-3-10 0,1 2 7 15,-2-1-2-15,-1 1 0 0,-1 2-2 0,-3-5 1 0,0 2-4 16,-3-1-2-16,2 2-4 0,-3-2-22 0,-1-1-1 15,-3 0-5-15,2-1-29 0,-1-2-12 0,-2 2-9 0,-2 1-14 16,2 0-10-16,-4 1 1 0,4 2-17 0,-4-2-13 16,4 2-12-16,0-5 10 0,0 0-37 0,-4 3-24 0</inkml:trace>
  <inkml:trace contextRef="#ctx1" brushRef="#br0" timeOffset="109345.81">20574 19281 879 0,'0'0'20'0,"0"0"5"16,0 0 0-16,0 0 35 0,0 0-18 0,0 0 48 15,0 0-28-15,26-76 13 0,-26 76-1 0,0 0 2 0,0 0 5 16,0 0-21-16,0 0 28 0,0 0-42 0,0 0 36 16,0 0-7-16,0 0-17 0,0 0-6 0,0 0-6 0,0 0-13 15,0 0-9-15,0 0-5 0,0 0-9 16,0 0 7-16,0 0 6 0,0 0-3 16,0 0 10-16,0 0 4 0,0 0 2 0,0 0-7 15,0 0 8-15,0 0-10 0,0 0-9 0,0 0 4 0,-68 183 8 16,66-159-17-16,-4 2 7 0,0 2-7 0,3-2 0 15,-3 1-2-15,-3 2 4 0,0 2-7 0,0-2 1 16,0 2 2-16,-1-5 1 0,1 5-5 0,2-2 0 16,-2 3-5-16,4 1-5 0,-1 2 7 0,0-1-2 0,-1 3-1 15,2 2-5-15,-1 4 7 0,-2-5-2 0,4 1 3 16,-2 0 3-16,-2-2-3 0,2-3-4 0,-3 2 2 0,4-4 2 16,-3 1-6-16,2-3 1 0,1-1 2 0,0-4-2 0,-3-1 2 15,5-3 3-15,-3-2-6 0,5-1 0 0,-7-6 4 16,5 2 0-16,-1-5-1 0,4-2-6 0,-5-2-14 0,2 0-17 15,3-3-12-15,-1-1-20 0,-2 1-18 0,1 1-24 16,4 2-22-16,-2 0-16 0,0-3-33 0,3-2 23 0,-3-2-42 16,0 2-9-16</inkml:trace>
  <inkml:trace contextRef="#ctx1" brushRef="#br0" timeOffset="110395.88">21267 19581 1173 0,'3'-5'32'15,"-3"3"-29"-15,7-3 20 0,-7 5-1 0,0 0 3 0,-1 10 7 16,-5-13 13-16,4 3 10 0,-4 3-26 0,3-3 31 16,-1 0-17-16,1 0 2 0,-2 0-8 0,2 0-6 0,1 0-13 15,-3 0-9-15,1 0-9 0,-4 0 5 0,1 0-3 16,-1 2-4-16,-1 1 5 0,0-1 3 0,2 1-1 16,-2 2-2-16,0 0 6 0,-2 1-4 0,3 1-3 0,-3-3 7 15,2 4-6-15,0 1-4 0,-2 0 0 0,3-1 6 0,-2 4-6 16,1-3 3-16,6 4-1 0,-4-1-3 0,2-4 2 15,2 0 3-15,2-3 4 0,-2 0-6 0,3 0 6 16,0-2-5-16,4 2 5 0,-4 0 0 0,3 3 6 0,3 1 0 16,0 2 8-16,-1-1 9 0,5 5 3 0,-7-4 5 0,9 2 2 15,-6-5 16-15,8 4 3 0,-5 0 1 0,6-5-12 16,-8 4-11-16,8-3 7 0,-3 0 0 0,3 0 2 16,-2 1-17-16,6-4 1 0,-5 5-6 0,6-3 5 0,-7 1 1 15,7-1-15-15,-4-1 3 0,2 2-11 0,-1-2-1 0,-2 3-2 16,0-3 1-16,-1 0 0 0,-1 1-5 0,-2-2 5 15,0 3-6-15,1-1 4 0,-3-1 0 0,2 1-2 0,-4-1-1 16,2 1-2-16,-3-1 2 0,1-1 2 0,-2 2 2 16,1-3-2-16,0 1-2 0,-3 0 0 0,1 2 1 0,1-2 2 15,-1 3-1-15,0-2-1 0,-2-1-4 0,0 1 1 0,-1-1 4 16,1 3-1-16,-2-1 1 0,0-1 2 0,3 1-7 16,-3 1 3-16,0 2 0 0,-3-1 1 0,0-1 3 0,1 2-3 15,0 0-1-15,-2-1-6 0,-3 1 11 0,1 1-7 16,-1-1 4-16,-1 0 1 0,-1 3-3 0,2-4 2 0,-4 3-7 15,0 3 10-15,0-4-5 0,0 2 5 0,-1-3-3 16,-2 1-2-16,3 1 2 0,-3-3-6 0,2-1 8 0,-3 3-6 16,5-4 2-16,-5 1 1 0,-2-1-3 0,2-1 3 0,-1 0-6 15,1-4 9-15,-2-1-16 0,1-1-9 0,-1-1-16 16,-2-1-11-16,3-4-19 0,-7 1-29 0,4 1-21 0,-5-2-33 16,1-3-28-16,8-6 4 0,-3 2-38 0,-3 0-21 15</inkml:trace>
  <inkml:trace contextRef="#ctx1" brushRef="#br0" timeOffset="110779.55">21244 19526 1340 0,'3'-5'-15'0,"7"3"43"15,-8 14-22-15,-4-12 4 0,2 9 22 0,-2-6 12 16,2 6 6-16,-6-6 4 0,6-3 13 0,-2 3-36 16,-1-9 21-16,3 6 3 0,0-5-22 0,0 5-12 0,0-4-3 15,3 3-2-15,-3-4 2 0,2 5-4 0,1-1 3 16,-2 1-1-16,-1 0 3 0,0 0 8 0,0 0 17 0,0 0 14 15,0 0 20-15,0 0-1 0,0 0-1 0,0 0-1 16,38-14-5-16,-38 14-6 0,0 0-18 0,0 0-19 0,156-26-11 16,-137 25-14-16,0 1 1 0,-2 1-1 15,4-1-4-15,-3 3 2 0,3-2-4 0,-5 1 8 16,2 1-7-16,0-2 3 0,1 2-3 0,0-3 2 16,-1 2 0-16,-3 3-12 0,3-5-29 0,-3 3-28 0,-15-3-36 0,0 0-38 15,0 0-43-15,0 0-22 0,0 0-58 0</inkml:trace>
  <inkml:trace contextRef="#ctx1" brushRef="#br0" timeOffset="111479.79">22795 19817 1050 0,'0'0'41'0,"0"0"-19"0,0 0 46 16,0 0-26-16,0 0 2 0,0 0 8 0,-33-10 3 0,33 10 4 16,0 0-9-16,0 0 10 0,0 0-41 0,0 0 28 15,0 0-4-15,0 0-5 0,0 0 1 0,0 0-12 0,0 0-10 16,0 0 5-16,0 0 17 15,0 0 2-15,0 0 6 0,0 0 4 0,0 0 3 16,0 0 12-16,0 0 3 0,0 0 6 0,0 0-20 0,42 2-8 16,-42-2-15-16,0 0 4 0,0 0-1 0,129 5-6 0,-100-5-1 15,-4-2-9-15,1 4 0 0,5-4-7 0,-1 2 4 16,1 2-7-16,1-4-3 0,1 4-2 0,0-2-6 0,1 0 4 16,-1 0 2-16,-3 3-5 0,2 0-2 0,-3-3 5 15,0 0-5-15,-2 2 1 0,-2-2 3 0,-4 1-7 0,1-1 2 16,0-1 3-16,-3-1 7 0,1 2-13 0,-7 0 6 15,-1 0-6-15,0 0 9 0,-1 0 5 0,-4 0-14 0,1 0-29 16,-8 0-22-16,0 0-9 0,0 0-31 0,0 0-14 0,0 0-42 16,0 0-24-16,0 0 5 0,0 0 0 0,0 0-13 15,0 0-2-15,0 0-4 0</inkml:trace>
  <inkml:trace contextRef="#ctx1" brushRef="#br0" timeOffset="111930.03">22851 20102 960 0,'0'0'18'0,"0"0"-2"0,0 0 4 0,0 0 7 16,0 0 12-16,0 0-14 0,-18 0 35 0,18 0-11 16,0 0-13-16,0 0 15 0,0 0 14 0,0 0-2 0,0 0-7 15,0 0 19-15,0 0-35 0,0 0 15 0,0 0 4 0,0 0-5 16,0 0-16-16,0 0 1 0,0 0-2 0,0 0-3 16,33 8-2-16,-33-8 1 0,0 0-5 0,0 0-10 0,0 0 1 15,0 0 5-15,142 15-3 16,-128-14-7-16,2 4-9 0,2 0 2 0,0-3-5 0,-2 1 7 15,5 2-6-15,-3-2 0 0,5 0 1 0,-4 2-3 16,5-2 4-16,-1-1-1 0,-4 1 0 0,2 2 2 0,-3-5 1 16,5 1-6-16,-1-1 6 0,-4 0-9 0,4 0 5 0,-3-3 1 15,0 2 1-15,-3-4-8 0,1 5 3 0,-2-3 2 16,-3 0-4-16,0-2 9 0,-3 3-9 0,0-3 5 0,0 0-6 16,0 3-5-16,-2-2-10 0,1 2-19 0,-2-3-24 15,-5 5-21-15,3-1-37 0,-2-6-22 0,-6 4-36 0,2-2-34 16</inkml:trace>
  <inkml:trace contextRef="#ctx1" brushRef="#br0" timeOffset="112646.79">23495 19662 1017 0,'-6'-3'11'0,"6"-6"9"16,-2 6 23-16,-4-2-13 0,3 2 48 0,-3 11-25 0,3-8 19 15,0 6 10-15,0-9-13 0,2 10-3 0,-2-7-14 16,1-3 21-16,2 3-40 0,-1-7 30 0,-4 7-6 16,2-8-10-16,2 10 16 0,1-9-4 0,0 7-6 0,-5-5-6 15,5 5-9-15,0-1-5 0,0-1-12 0,0 2 0 16,5 0-8-16,-5 0-10 0,0 0-3 0,3-2-1 0,-3 2 7 16,1 0-2-16,2 0 0 0,0 2 2 0,2 0 14 15,-2-1 10-15,6 6 8 0,-3-1 0 0,3 1-11 0,1 1 8 16,4 0 1-16,2 3-5 0,1-1-13 0,-1 1-7 15,-1-4-10-15,6 1-2 0,1 1 11 0,0 3-13 0,-2-5 2 16,-2 5 6-16,2-2-9 0,-2 0 3 0,1 5 8 16,1 1 1-16,-2-2-11 0,-2-1 8 0,7 0 0 0,-4-3-6 15,0 1 1-15,-1 0-1 0,-1-1 0 0,-4-3-5 0,2 4 9 16,-4-5-5-16,-2 1-8 0,-2-1 11 0,1 2 2 16,-1-3-6-16,-2 2 1 0,-1-6 4 0,-2 3 0 0,2 0-3 15,-2-3 8-15,-1 3-11 0,2-4 2 0,-3 1 8 16,0-1-5-16,-3 0 2 0,6 0-3 0,-7-1 4 0,4 1-2 15,-3 0-1-15,3 0 3 0,-3 0-2 0,1 0 1 0,1-3 1 16,1 3 3-16,0 0-1 0,0 0 1 0,0 0 5 16,-2 0-6-16,2 0 6 0,-1 0-3 0,1 3 9 0,0-3-13 15,-5 0 3-15,-1 1 1 0,2 2-6 0,-1-3 6 16,-2 0-4-16,-1 6-3 0,-1-4-7 0,0 2 9 0,0 2-1 16,-1 1 3-16,0 3-2 0,-3-2-2 0,0 7 0 0,-2-2 2 15,-1 1 3-15,-3 6-1 0,3-1-3 0,-3 2 1 16,5 0 1-16,-1 2 2 0,0-1-1 0,0 1-2 0,0 1-4 15,0-4-1-15,1-1-2 0,0-1-1 0,-6 3 4 16,2-6-3-16,3 1 3 0,2-2 3 0,2 1-5 0,-2-7 0 16,4 4-16-16,3-6-3 0,0-2-20 0,2-1-25 0,-2 1-20 15,3-3-34-15,-2 2-30 0,5 3-33 0,3-10-13 16,-6 2-48-16,3 8-32 0</inkml:trace>
  <inkml:trace contextRef="#ctx1" brushRef="#br0" timeOffset="114364.36">25441 19492 1156 0,'1'-5'17'15,"-1"-1"-20"-15,9 0 37 0,-10 2-7 0,-1-1 10 16,2 5 10-16,-10-5 17 0,9 5 4 0,-9-5-20 0,6-3 38 15,-2 5-34-15,2-7 17 0,0 3-6 0,4 7-9 16,0 0-15-16,0 0 0 0,0 0 0 0,0 0-11 0,0 0 3 16,0 0-5-16,0 0 0 0,-34-51-1 0,34 51 5 15,0 0-4-15,0 0 4 0,0 0-6 0,0 0-3 0,0 0-2 16,-57-51 12-16,30 29-23 0,15 17-3 16,3-1 3-16,-3 3 3 0,-3 1-4 0,0-2-7 0,0 3 8 15,1 2-9-15,1 1 4 0,-2 0 0 0,0 0-1 0,-1 4-5 16,1-2 2-16,0 1-2 0,0-1-4 0,-1 4 8 15,-1-3-2-15,4 3 0 0,-1 0-3 0,2 0-2 16,0 2 3-16,-3-2 6 0,3 2-5 0,2-1 2 16,-2 6-2-16,3-4 5 0,-2 4-1 0,2-3 3 0,0 3-1 15,9-15 15 1,-15 83-9 0,15-83 19-1,0 0-13-15,0 0 4 0,0 0 0 16,33 157 8-16,-33-157 4 0,0 0-7 0,0 0 3 0,0 0-4 15,0 0 6-15,99 126-13 0,18-38-4 16,-95-78-4-16,1-1 1 16,-2-1-1-16,1 0 0 0,1-3 1 0,-7 0-1 15,8 1-5-15,-6-2 3 0,3-1-2 0,-3-2-1 0,5-1 2 16,-3 0-3-16,-2 0 6 0,3-1 6 0,-4-2 16 0,1 0-2 16,-3-3 2-16,1 2-5 0,1-1 9 0,-1-2-3 15,-1-1-10-15,2 2-5 0,-2-3-14 0,-2 1-3 0,1 0 2 16,-1 0 0-16,0 2-9 0,-2 1 4 0,0-2 8 15,0 0-5-15,-3 0 1 0,-1 1 1 0,1 0-3 0,-2-1 4 16,2 0 0-16,-4-3-2 0,2 4-1 0,-1-4 3 16,-1-1 2-16,2 0 2 0,-5 1 3 0,2 0-6 0,2 0 7 15,-4 4 12-15,-1-7 8 0,2 8 1 0,-4-6 0 0,2 1 3 16,-6-6-1-16,3 3 6 0,-1-6-8 0,-3 4-5 16,-1-6-13-16,-3 1-5 0,-2 1 3 0,1 3-10 15,-1 3 0-15,-4-2-2 0,-1 4-2 0,-1-2-2 0,-1 6 0 16,-1-1 0-16,3 3-9 0,-4-1-6 0,0 3-16 0,-2-3-9 15,5 6-7-15,-5-4-29 0,8 6-9 0,-10-10-24 16,7 12-23-16,1-2-7 0,3 5-21 0,0 1-31 16,0-1-25-16,3-6 14 0,0 1-35 0,8 15-41 0</inkml:trace>
  <inkml:trace contextRef="#ctx1" brushRef="#br0" timeOffset="115097.98">25992 19890 1058 0,'9'-5'6'0,"-3"5"21"0,-3-3-28 0,0 1 36 16,2-1-7-16,-1 0 9 0,-1 3-2 0,-1 0 12 0,-2 0 7 15,0-3-8-15,0 6 34 0,0-3-29 0,-2 0 21 0,2 0 3 16,-2 0 13-16,2-4 0 0,2 1-3 0,-4 3-12 15,6-4-2-15,-4 4 4 0,2-2-14 0,-2 2-8 0,3-2-9 16,-3 4-13-16,0-2-4 0,0 0-4 0,-1 0-5 16,-1 0-10-16,0 2-3 0,2-2-4 0,-2 4-3 0,-1-4 2 15,0 3-5-15,2-2-3 0,-4 2 3 0,0 3 4 0,0-3 4 16,-3 4-2-16,2-1 3 0,-2 1-1 0,1 1 0 16,-2-1 5-16,5-1-3 0,-2 0-4 0,1-1-1 0,2-3 7 15,2 3-10-15,1-4 5 0,0 1-2 0,0 0 3 16,0 1-8-16,1-1-1 0,2-1 5 0,-2 2-9 0,3 1 13 15,-2-1-3-15,3 0 3 0,3-1-4 0,-3 4 3 16,3-6 7-16,1 0-6 0,-2 3 3 0,2-3-3 0,-1 0-4 16,1-3-3-16,-2 3 4 0,1-6 4 0,-2 6-5 0,-3-2 0 15,3-1 3-15,-3-3 1 0,0 2 4 0,-2 2-4 16,-1-2 3-16,0 4-1 0,0-5-2 0,0 3 0 0,0 2-1 16,-1-5-3-16,-4 2-5 0,4 1 6 0,-2-1-4 15,-3-3 2-15,1 1 1 0,1 1 0 0,-4-3-6 0,2 5 3 16,-1-1 2-16,1-1-3 0,-1 3 2 0,-2 1-7 15,5 0 2-15,-3-3 0 0,-1 6-13 0,3-6-14 0,-4 7-16 0,-2 0-25 16,3 2-46-16,-3 3-31 0,3-6-31 0,2 3-50 16</inkml:trace>
  <inkml:trace contextRef="#ctx1" brushRef="#br0" timeOffset="116064.78">26741 19239 1107 0,'1'-5'14'15,"-1"4"22"-15,4 0-13 0,-8 1 9 0,4-2 12 16,0 6 23-16,0-4 4 0,0 6 16 0,0-5-1 0,0 3-18 16,-1-4 22-16,1-4-5 0,-2 4-6 0,0-7-12 15,1 7 7-15,-2-4-8 0,3 4-11 0,-1 0 1 16,1-2 0-16,0 2-1 0,0 2-1 0,0-2-10 0,0 0-3 16,-4 2-12-16,2-2-3 0,-1 1-5 0,-3 0-8 0,-3 4-1 15,0-3-6-15,-2 2-1 0,-2 0-11 0,-1 2 5 16,2-1 6-16,-1 2 0 0,2 1-5 0,-4 0 0 15,2-1-1-15,-2 3 2 0,3-1 2 0,-3 4 1 16,0 1-7-16,2-1 0 0,-1-1 6 0,0 4-2 0,3 0 5 16,-2 0-6-16,4-1 2 0,-1 2-3 0,1-2-1 15,4 0 2-15,-2 2 1 0,3 0-5 0,-4-1 7 0,7 0-2 16,-3-1 3-16,2 2-1 0,2 3-2 0,0-6 4 16,0 4 2-16,4 2 6 0,-1-4-6 0,1 1 10 0,0-5 2 0,3-1 4 15,1 1 6-15,-1 1-6 0,1-4-1 16,1 2 0-16,0-1-3 0,2 0-3 0,0 0-1 0,1 5-1 15,0 0-2-15,1-2 2 0,0 4-2 0,1-4-5 0,1 1 3 16,2-3 0-16,-4 1-5 0,5-3-10 0,-3 0 6 16,2-3 2-16,-1 1 1 0,-1-2-3 0,3-1 2 0,1-2-4 15,-1-2 4-15,5 3 4 0,2-3-8 0,-2-3 4 16,1 0-3-16,-5-3 4 0,11 0-6 0,-6 0-2 0,8-2 0 16,-4-4 3-16,1 4 4 0,-1 0-10 0,3-4 4 0,-2 2 0 15,-5 1 7-15,0 3-2 0,-5-1 2 0,-4-2-4 16,-3 2-1-16,2-1 6 0,-4 2-5 0,-1 0-2 0,0-3-2 15,-3 0 7-15,0 0-8 0,-3 1 3 0,1 2 1 0,-4-2-7 16,-4 1 1-16,-1 1 0 0,0-5 2 0,-4 5-7 16,-1-2 4-16,-4-1 2 0,-1-2-1 0,-3-1 0 15,-2 6 2-15,1-3 2 0,-5 5-3 0,-3-1 4 0,2 3-2 16,-3 4 2-16,-1 1-2 0,5 0 1 0,-5 4 3 0,4 3 1 16,-1 1-1-16,4-1-4 0,-4-1-1 15,7-2-20-15,-6 3-5 0,3-2-31 0,2 1-31 0,0 4-51 16,1 0-40-16,1-2-65 0,3 3-56 0</inkml:trace>
  <inkml:trace contextRef="#ctx1" brushRef="#br0" timeOffset="129301.06">27275 12583 1416 0,'-18'-3'5'0,"17"-2"8"0,-1 5 5 15,2 3 6-15,-8-6 4 0,8 3-1 0,4 0-1 0,-3 3-1 16,4-3-9-16,-5 0-1 0,1 1-6 0,-1 0-6 16,0 2-2-16,0 1 4 0,0-2 2 0,4 2 3 0,0 3 10 15,-3 1-10-15,5-3 7 0,-4 5 3 0,3 0 2 0,0 0 5 16,1 4 2-16,-2-1 3 0,-4 0-6 0,4 3 6 15,-4 4-9-15,5-4 4 0,-5 7 5 0,6 2 0 16,-7 1 3-16,2 2-1 0,7 1 1 0,-7 0-6 16,5 2 9-16,-6 2-10 0,3-1-17 0,-3 0-1 0,5 1-8 15,-5 0-3-15,1 3 0 0,-2-2 0 0,2 2-1 16,1-1 3-16,-2 0 10 0,1 0-9 0,4 5 1 0,-4-4-2 16,3 3 3-16,-2 1 3 0,1 1-1 0,2-4-1 15,-4 2-4-15,7 2 0 0,-7-3 4 0,3 4 0 16,0-2-2-16,-3-1 1 0,-1-1-7 0,5 4 6 15,-4 0 0-15,-1-3-1 0,2-2-1 0,-1-3 1 0,1 2 4 16,-2-4-4-16,0 3 2 0,3-2-7 0,-3-3 6 16,1 2 8-16,-1 3 12 0,3-3 8 0,-3-1-1 0,0 2-2 15,5-1 5-15,-5 0 6 0,3-1-7 0,0-1-8 16,-2 0-12-16,-1 0-9 0,0 0 0 0,3-4 0 16,2 3 0-16,-4-2-7 0,2-2 6 0,0 4 0 0,0-3-4 15,-3 1-1-15,3-2 4 0,2 2-1 0,-4-4 1 16,1 1-2-16,1-1-1 0,-2 1 3 0,2 0 4 15,-3-3-2-15,5 0-3 0,-4 0-2 0,1-1 2 0,2 4-1 16,-1-3-1-16,2-3 1 0,-5 4 0 0,3 1 6 16,1-5-4-16,-2-3 2 0,1 3-1 0,-1 6-4 0,2-4 7 15,-3 3-6-15,3-1 2 0,0 3-4 0,2 5 3 16,-3 4 6-16,3-2-6 0,-2 2 12 0,1-2-11 0,1-1 7 16,1 0-8-16,-4 3 4 0,5-4-1 0,-3 1-2 15,1-2 4-15,3-3-12 0,-1 1 7 0,1 0 5 16,-2-1 1-16,4-2-4 0,-4 0 2 0,5-1-5 0,-3-2 2 0,0 0 5 15,-1 0 0-15,2 2-5 0,-2-4 1 0,1 6 4 16,0 0 0-16,-2-1 4 0,2 6 9 0,2-2 5 16,-8 2 4-16,3 1-2 0,-2 1 0 0,-1 3 5 15,-1-2-1-15,1 2-6 0,1-2-5 0,-2 2-8 16,4-2-6-16,-5 1-2 0,5-2 2 0,-3 2-2 16,5-4-8-16,-2 2 9 0,-1-2-8 0,4-2 6 0,-4 1 0 15,5-1 0-15,-1-5-1 0,-1 3-1 0,-1-2 0 0,2 1 3 16,0 3-1-16,-1 2-3 0,-1-1 0 0,2 1 4 15,-3 6 5-15,2-1-6 0,-3 3 1 0,0-1-7 0,-1-1 9 16,1-1-5-16,1 2 0 0,-3-1-4 0,3 1-1 16,0-1 7-16,-3-2-2 0,2 2 4 0,-2-1-8 0,3-2 10 15,-5 0-8-15,2 0 4 0,2-2-7 0,-5 1 2 16,3 0 8-16,0-1-10 0,-2-4 11 0,-1 2-11 0,3-2 9 16,2 1 4-16,-5-1-5 0,0-1-5 0,0-2-8 15,0 4 9-15,0-3-3 0,0 3 5 0,0-2-2 16,0-2-6-16,0 1 4 0,0 2 5 0,0-2 4 0,1 0-6 15,1-2 2-15,-1-2-1 0,2 3 2 0,-1-2-1 0,-2 3 4 16,0-2-3-16,0 1-3 0,-2-1 0 0,-2 1-2 0,1-3 0 16,-2-2 1-16,2 1 1 0,-1 1 1 0,-4-2-5 15,5 5 4-15,-4 2 5 0,-1 2-6 0,4 3 2 16,-2 2 4-16,1 0-5 0,-2 0 1 0,2 0 3 0,3 0-5 16,-2-2 1-16,0-2 2 0,3 3 1 0,-3-3-8 0,3 0 11 15,1 0-5-15,-5-1 2 0,2 0 8 0,3 2-12 16,0-4-2-16,-2 2 5 0,0 1 0 0,2 0-5 0,0 0 0 15,0 0 4-15,0 2-5 0,0 0 8 0,-2 1-2 16,1-1-4-16,1 0 1 0,-3 3-1 0,2-2 4 0,1 2-5 16,0-2 3-16,0 4 1 0,1-6-1 0,2 1 5 15,-2 2 3-15,3-4-8 0,1-2 1 0,0 1-7 0,0-1-16 16,0-6-17-16,4 4-7 0,0-10-22 0,3 5-32 16,-4-3-18-16,2 7-34 0,1-3-33 0,1-2-17 15,3-7-18-15,-6 4-63 0</inkml:trace>
  <inkml:trace contextRef="#ctx1" brushRef="#br0" timeOffset="130751.69">28370 13567 1571 0,'-2'3'-28'0,"0"4"4"0,1-7 4 0,1 8 21 0,0-12 6 15,0 8 7-15,0-8 3 0,0 3 12 0,0-1 33 16,1-6 6-16,3 7 2 0,-3-6-18 0,2 9-4 0,-3-2-5 15,0 0 16-15,0 0-9 0,0 0 5 0,0 0 2 0,0 0-6 16,0 0 14-16,0 0-2 0,39 0-5 0,-39 0-16 16,0 0 2-16,0 0-11 0,0 0-7 0,0 0-1 0,0 0-7 15,93 16 11-15,-93-16-11 0,0 0 0 16,262 47-24 0,-81-21 10-16,-150-22-2 15,1-3-5-15,-3 2 3 0,-1 1-6 0,0-2 0 16,-1 3 3-16,-3-3-3 0,2 3-2 0,-2-2 2 0,-2 1-9 15,-1-4-28-15,-3 0-9 0,-2 1-27 0,-5-1-15 16,2 1-23-16,-4-2-20 0,0 1-21 0,1 0-22 16,-5 0 22-16,-1-1-25 0,-2-1-17 0</inkml:trace>
  <inkml:trace contextRef="#ctx1" brushRef="#br0" timeOffset="131101.9">28437 13993 1579 0,'0'-2'-29'0,"1"0"9"0,-1 4 10 15,0 0-6-15,0 2 12 0,0-2 11 0,3 1-3 0,-3-3 4 16,5 0 32-16,-4 2 15 0,1 1 7 16,2-1 25-16,4 1-6 0,-5 0-8 0,4 1 1 0,1 1 3 15,-5-2-1-15,3 5-13 0,0-3-13 0,1 3-17 16,-2-3-6-16,4 1 0 0,-2-3 5 0,7 7-5 16,1-5-1-16,3 1-3 0,1-1-9 0,1-1 10 15,0 2-13-15,4-3 5 0,3-2-6 0,-1 1 3 0,1 1-10 16,-3-3-2-16,3 0 1 0,-2-5-8 0,2 5 11 0,-2-1-7 15,-2 0 3-15,1-3-7 0,0 3 7 0,-5-2-21 16,2 1-21-16,-4 0-27 0,1 0-31 0,-5-2-32 16,4 2-34-16,1-1-3 0,1-2-41 0,-7-1-41 15</inkml:trace>
  <inkml:trace contextRef="#ctx1" brushRef="#br0" timeOffset="131885.13">30057 13274 1510 0,'3'-6'20'16,"-3"3"14"-16,-6 0 17 0,3-2 12 0,-3-1 23 0,1-2 18 15,4 3 23-15,-1-1 7 0,-2 6-3 0,4-2-3 16,-2 2-6-16,1 2-12 0,1-2-19 0,0 8-13 15,0-7-27-15,1 5-6 0,-1-6-22 0,0 2-8 0,2 0-5 16,1 0-8-16,-3-2 2 0,3 3-5 0,-2 2 2 16,4 3 6-16,-4 0 17 0,1 5 5 0,4 0 2 15,0 5 11-15,-3 3-4 0,3 5 2 0,0-3 5 0,-3 4-5 16,-2 2-8-16,4-3-6 0,-5 5-15 0,1-2-1 16,1 2-2-16,-2-2-3 0,0-3 2 0,0 1-3 15,1 3-1-15,-1-6-3 0,3 2 6 0,-3 1 0 0,0 0 0 16,0-1 3-16,0 4-12 0,0 0 4 0,0-4 1 15,0 2-5-15,0-4 3 0,0-1-5 0,2-2-3 0,-2-2-17 16,0-2-18-16,0-3-17 0,1-1-27 0,-1-3-8 16,2 1-34-16,-2-3-27 0,0-1-27 0,0 2-21 15,0 2-20-15,0-8 2 0,-3 4-44 0</inkml:trace>
  <inkml:trace contextRef="#ctx1" brushRef="#br0" timeOffset="132419.15">30526 13769 1348 0,'4'0'3'0,"-3"2"4"0,-1-4 24 0,2 2 6 16,2 0 7-16,-2 2 13 0,-4-2 13 0,4 0 8 15,-1-2 3-15,4 2 7 0,-4 0-17 0,4-3 6 16,4 6 2-16,-5-6-4 0,10 3-6 0,-5 0 0 0,6 0-6 16,-5-2-5-16,7 2-5 0,-2 0 2 0,1-3-2 15,1 2-2-15,0 0-7 0,3-2-5 0,1 0 3 16,-1-2-6-16,3 3-1 0,1-3-11 0,5 2 0 0,-1-2-12 15,6-1 4-15,0 4-9 0,-1 1 3 0,0 0-3 16,-4 2 2-16,3 0-4 0,-8 0-8 0,0 2 6 16,-5 1-3-16,1 1 6 0,-4-2-6 0,-1 2 0 15,-4-4-2-15,2 5 0 0,-1-5 7 0,-4 6-10 0,3-2 5 16,-3-2 0-16,-2 2-5 0,4-3-2 0,-2 1-10 16,-3 0-10-16,4-1-19 0,-4-2 4 0,3 0-21 0,-1 0-25 15,-3-2-12-15,1 0-19 0,1 2-22 0,2-4-29 16,-5-1-25-16,3-2-27 0,0 3-37 0</inkml:trace>
  <inkml:trace contextRef="#ctx1" brushRef="#br0" timeOffset="133302.75">32226 13471 1332 0,'0'-13'-25'0,"5"-1"44"0,-4 8-18 0,-4-4 1 16,0 5 29-16,0-7 8 0,3 11 8 15,-7-7 8-15,5-3 33 0,-5 1-38 0,5-3 28 0,-2 3 6 16,-2-6-23-16,4 8-4 0,-1-8 1 0,-3 6 1 16,-1-6-5-16,4 9-8 0,-6-4-5 0,3 5-5 0,-6-3-11 15,3 3-6-15,-3 0-5 0,3-1-7 0,-3 4-4 16,0-2 0-16,-2 0 0 0,3 5-5 0,-2-5 6 0,2 5 1 15,0 0-2-15,0 2-4 0,-4 1-1 0,4-3 5 16,-3 3-9-16,2-1 9 0,-3 4-2 0,5 1 5 0,-5-1-4 16,1 4 8-16,2-1-1 0,-3 3-2 0,0-2 6 0,0 9-5 15,-3-3 3-15,3 0-6 0,1 1 6 0,-1 4-2 16,1 3 4-16,0-3-2 0,1 2 3 0,-2-1 0 16,8 3-8-16,-1-1-3 0,2 6 4 0,0-5-4 15,0-4 2-15,0-1 5 0,5 4-7 0,5-6 1 0,-2 6 0 16,-2-3 16-16,5-1-11 0,0 1 3 0,4 4-4 15,5-1-1-15,-1 1-2 0,-1 1 1 0,6-3 7 0,3-1-12 16,0 2 3-16,3-4-1 0,-2-1 4 0,5-1-2 16,5-3 1-16,1-1-1 0,4-1-2 0,2-3 0 0,0 0 3 15,1-1-3-15,1-2 0 0,-5-2 0 0,5-1 4 16,-4-2-2-16,-2-2 4 0,-2-2-1 0,-4-1-3 16,1-3 2-16,-3-2-4 0,-5 0 6 0,1-2-4 0,-7 0 5 15,-1-3-2-15,0-1-6 0,-4 1-1 0,-4-4 4 16,1 3 4-16,-1-6-12 0,-3-1 8 0,0-3-6 0,0 0-4 15,-1-4 11-15,-3-2 4 0,2 2-4 0,-4 1-7 16,-1-1 3-16,-1 1-5 0,-1 1 5 0,-3 5-2 16,1-2-5-16,-3 2-5 0,-2 5 4 0,-2-3 1 0,-1 0 2 15,0 3-3-15,2 2 3 0,-7 1 2 0,7 2-9 0,-7-1 4 16,2 4-3-16,3-2-9 0,-3 2-5 0,3-1-23 16,0 2-14-16,1-1-18 0,-5 3-14 0,6 5-27 15,-3-3-28-15,5 6-22 0,3-6-9 0,-1 3-23 0</inkml:trace>
  <inkml:trace contextRef="#ctx1" brushRef="#br0" timeOffset="133852.64">32849 14101 1400 0,'0'-3'-25'0,"0"1"35"16,-4 2-30-16,0 2 35 0,2 1-27 0,0-3 16 16,-1 1-11-16,3 1 1 0,0 2 29 0,-3-3-42 15,3 3 35-15,3-4-35 0,-3 3 24 0,0-3-13 16,1 0 6-16,-1 1 5 0,2 1-5 0,-2 0 1 0,0-2-3 16,2 1 4-16,0-1 1 0,-2 0 0 0,0 0 4 15,4 0-4-15,-4 0-1 0,4 0 4 0,-4 0 0 0,0 0 0 16,0-1 6-16,1-1-4 0,-1 0 8 0,2-2-3 0,2-1 11 15,-1-3 14-15,2 0-2 0,1 2 5 16,-2-3 5-16,4 1 8 0,-2-4 4 0,-2 3 15 16,1-3 8-16,-4 6-2 0,1-4 12 0,0 4-1 15,-4-1 1-15,4 1-2 0,-4-1-7 0,0 4-17 0,1 1-24 16,1-2-5-16,-5 4-11 0,2-3-10 0,3 3-6 16,-1 3-7-16,-4-3-2 0,4 0-5 0,-3 3 6 0,-1 0 0 15,-3 0-10-15,2 2 1 0,-1-2-12 0,0 4-11 16,-3-4-9-16,5 5-12 0,0 0-11 0,-3-1-32 15,6 0-27-15,-6 0-23 0,7 1-33 0,1-3-22 0</inkml:trace>
  <inkml:trace contextRef="#ctx1" brushRef="#br0" timeOffset="134619.03">33612 13217 1181 0,'-2'2'41'0,"-1"-2"-22"16,3 0 9-16,0 3 18 0,-2-6 14 0,2 6 9 16,-6-3 13-16,6-3 17 0,-6 0-32 0,6-4 36 0,3 7 0 15,-6-8 5-15,7 7 1 0,-8-6 0 0,8 7-7 16,-4 0-12-16,0 0-3 0,0 0-8 0,0 0-4 16,0 0-20-16,0 0-9 0,0 0-10 0,0 0-7 0,0 0-4 15,0 0-7-15,0 0-1 0,-52 13-9 16,-91 58 5 15,143-71 4-15,-128 128-20-16,121-105 2 15,2 1-4-15,-2 2 8 0,-1-1-2 0,-1 0 1 0,-1 3-3 16,4-1 4-16,1-4 1 0,-1-1-6 0,5 3 1 16,1 1-5-16,1 0 8 0,5 1-2 0,3 0 1 15,0 3 3-15,0 1 0 0,2 3 4 0,-2-2 0 0,6-1-5 16,-3 1-2-16,4-2 4 0,2 0-6 0,-2-3-8 15,8-1 7-15,3-2-9 0,2-2 1 0,-1-8-4 0,4 4-16 16,1-6-6-16,3-4-4 0,-3-2 1 0,0-6-11 16,-2 2 3-16,-1-4 1 0,-30 2-2 0,0 0 7 0,0 0 4 15,0 0 8-15,0 0-5 0,0 0 6 0,0 0 0 16,91-52 6-16,-91 52 3 0,0 0-8 16,0 0 6-16,29-113 20 15,-29 113 34-15,0 0-7 16,0 0 7-16,-65-125-22 0,65 125 6 15,-158-50-16 1,158 50-30 0,0 0-31-16,-135 31-24 15,135-31-49-15,0 0-50 0,0 0-38 0</inkml:trace>
  <inkml:trace contextRef="#ctx1" brushRef="#br0" timeOffset="135453.96">28923 15401 1425 0,'0'-3'29'15,"0"-2"5"-15,3 7 27 0,-6-1 14 0,2-1 17 16,1-1 5-16,-3 2 25 0,7 2 16 0,-4-1-25 0,9 1 9 16,-7 4-13-16,5-3-1 0,-10 0-13 0,6 1-2 15,2 0-20-15,-10-2-15 0,5 0-2 0,-3-4-15 0,6 4-14 16,-6-3-14-16,6 3 0 0,-3-6-5 0,5 3-4 15,-4-2 7-15,2 2-7 0,3 2 11 0,3-4 14 0,5 2 6 16,4 0-5-16,0 0 4 0,8-3-3 0,-2 3-6 16,8-3 4-16,-2 2-8 0,4-2-13 0,-1 2-8 15,0 0 4-15,5-1-8 0,-5 0 5 0,1 2 3 0,4 0 0 16,0 0-1-16,-1 0-2 0,0 0 0 0,-1 0 2 16,-3 0 8-16,1 2-7 0,-4-2-9 0,0 3 5 15,-1-2-3-15,-5 2 2 0,0-2 0 0,-1 1-6 0,0-1-3 16,-5 2-25-16,1-1-13 0,-2-4-9 0,-3 2-31 15,-1-4-11-15,-2 1-27 0,-6-1-22 0,3-1-26 16,-7 0 5-16,4-2-29 0,-5 1-19 0,3 3 23 0,-5-2-39 16</inkml:trace>
  <inkml:trace contextRef="#ctx1" brushRef="#br0" timeOffset="135953.28">29176 15618 1240 0,'-2'0'21'0,"0"0"-32"0,0 4 45 0,6-2-24 0,-6-1 4 16,4-2 2-16,0 2 11 0,-6-2 13 0,6 1-11 16,-6 1 34-16,6-2-35 0,-5 1 27 0,4 0 4 0,-2 1 2 15,2-1-1-15,-1 3-12 0,0-3-8 0,0 0 5 16,0 0 1-16,0 0-2 0,0 0-6 0,0 0-5 16,0 0-12-16,0 0-1 0,0 0 27 0,0 0 7 0,0 0-2 15,0 0 3-15,0 0-1 0,0 0-6 0,0 0 10 16,0 0-3-16,52 21-26 0,-52-21 6 0,0 0-17 15,0 0 2-15,0 0 10 0,0 0-12 0,0 0 6 16,67 23 2-16,-67-23 0 0,0 0-9 0,147 25-12 16,-123-25-1-16,-1-1 7 0,1 1-9 0,3-4 0 15,-1 1-5-15,1 1 6 0,-3-1 3 0,6 0-6 0,-5 0 2 16,3 0-1-16,-4-1 5 0,0-1-1 0,2 2 1 16,-2-1-5-16,-3 2-7 0,-3-3 9 0,0 2-26 0,-2-4-7 15,-2-1-4-15,0 3-30 0,-4 0-12 0,-10 5-14 16,0 0-19-16,0 0-31 0,0 0-17 0,0 0-28 15,0 0-8-15,0 0-16 0</inkml:trace>
  <inkml:trace contextRef="#ctx1" brushRef="#br0" timeOffset="138090.09">31251 14952 1173 0,'2'0'20'0,"0"-4"-23"0,-2 3 44 0,1 1-20 0,-2 6 13 15,1-7 17-15,1 8 13 0,-1-10 7 0,0 7-14 16,-1-4 37-16,2-1-35 0,-2 2 31 0,1-8-1 15,0 9-7-15,0-9-5 0,0 8 15 0,0-2-1 0,1 5-8 16,-1-4 5-16,0 0 4 0,0 0 2 16,0 0-7-16,0 0-7 0,0 0-14 0,0 0 0 0,0 0 4 15,3 18-4-15,-3-18-6 0,0 0-2 0,0 0-5 16,0 0-1-16,0 0-6 0,0 0-9 0,0 0-8 0,0 0-12 16,0 0 0-16,0 0 2 15,-32-50 5 1,-32 1-38-1,-11 47 9 17,-59 20-6-17,114-9 5-15,-1-3 1 0,1 4-1 0,1 0 2 0,1 0-1 16,-63 73 9 0,37 26-12 15,44-109 30 0,11 89-22-31,78 132 6 16,-71-201-2-16,-2 1-1 15,2 1 0-15,5-1-1 0,-2 0-1 0,1-1 0 16,3-2 2-16,-2 2 3 0,2-4-1 0,1 2-3 16,4-4 2-16,-5 1-1 0,2 0 6 0,3-1-5 0,-2-1 4 15,-2-8-7-15,1 5-1 0,-3-5 5 0,4 1-1 16,-4-3-4-16,0-3-2 0,-1-3 2 0,-5 1 0 15,4-2 3-15,-4 0 0 0,0-2 0 0,2-1-6 0,-6-6 6 16,5 5 3-16,-1-5-4 0,-3-1-9 0,4-1 7 16,-5 1 0-16,1-7-4 0,1 3 4 0,-1-2 2 15,-2-2-4-15,-4 1 0 0,6-3 8 0,-4-2-3 16,-4 1-3-16,1-5-3 0,-1 0 0 0,-5 0-5 16,-1-1 5-16,4-2 6 0,-7 6-8 0,2 1 1 0,-3 2-2 15,2 6 10-15,-2-2-3 0,-3 3-2 0,-2-1-3 16,-2 6-9-16,-4-2 2 0,-2 3-3 0,-1-7-4 0,-5 5-6 15,0-1-13-15,-6-1-15 0,4 2-14 0,-5 0-15 16,1-2-13-16,-1-6-16 0,0 13-26 0,1-8-30 16,-2 7-18-16,3 3-22 0,-2 3-27 0,7-6-19 15</inkml:trace>
  <inkml:trace contextRef="#ctx1" brushRef="#br0" timeOffset="138934.55">31849 15529 1156 0,'0'1'14'16,"0"1"-22"-16,7 2 50 0,-7-2-9 0,0-4-1 0,0 4 19 15,-6-4 15-15,8 4 9 0,-9-5-9 0,7 3 36 16,-4-3-47-16,3 3 13 0,-2 3 5 0,3-3-18 16,3 1-19-16,-6-1-3 0,6 2-9 0,-8-1-11 0,7-1-5 15,-4 3-8-15,-1-2-2 0,2 3-3 0,-5 1 10 16,0 2-4-16,-1 2 1 0,-3 0-3 0,1 3 2 16,-1-4 2-16,0 2 3 0,1-2 3 0,0 5-11 0,3-5-3 15,2 0 7-15,0 0-1 0,1-3 2 0,1 1 1 16,4-2-3-16,-2 1-5 0,0-2 8 0,3 0 3 15,1-2-5-15,1 1 2 0,3-2-7 0,-2 0 0 0,3-2 0 16,2-2 6-16,4 0 0 0,2-1 0 0,-1-2-5 16,1 0-3-16,-1-3 10 0,1 2-3 0,-2 2 2 0,-5-3-3 15,-1 1 1-15,-3 1-2 0,2 1 5 0,-7 0 3 16,2 4 7-16,-1 1-3 0,-1-1-2 0,-4-3 0 0,3 2 0 16,-4 1 0-16,1-1-1 0,-3 3-3 0,-3 0-5 15,1-5 3-15,-4 5-4 0,3 0 1 0,-3 0 0 0,-3 2-8 16,4-4 10-16,0 4-1 0,-2-2-8 0,0 3-9 15,2-3-12-15,2 3-25 0,-4-3-42 0,7 0-32 0,5 0-21 16</inkml:trace>
  <inkml:trace contextRef="#ctx1" brushRef="#br0" timeOffset="139705.06">32878 14862 1553 0,'4'-10'-21'0,"-4"0"28"15,0 10 8-15,-4-1 15 0,0 1 19 0,0-5 18 16,3 1 13-16,-3 0 12 0,4-3 42 0,-1 10-18 16,1-8-2-16,0 7-13 0,0 1-11 0,0 1-19 0,-5 1-2 15,5-2-11-15,0 0-15 0,0 2-9 0,0 0-5 16,0-2-4-16,0-1-3 0,0-2-4 0,5 5-15 16,-5-5 1-16,0 3-9 0,0 0 2 0,0 1 3 0,0 2 2 0,-5 5-1 15,5-1 2-15,0 5 8 0,-3 2 0 16,1 4 1-16,-2 2 4 0,3 3-9 0,-3 0-7 0,4 4 8 15,0-1 6-15,-4-4-9 0,4 4 0 0,4 0-1 16,-4 4-6-16,4-3 6 0,-1 6 7 0,1-5-13 16,-1 4-2-16,2 1 3 0,-2 1 6 0,3-1-5 0,-5-4 5 15,3 2-7-15,1-4 4 0,-3 2 2 0,2-2-5 16,-1 0 1-16,2-4 0 0,-2-1-1 0,1-2 1 16,-1 0 5-16,2-2-11 0,-2-5-12 0,-2-1-15 0,-1-4-7 15,5 1-13-15,-5-3-27 0,0-1-21 0,-3-5-22 16,1 2-18-16,1 0-5 0,-2-2-17 0,-2 2-25 15,2-3-13-15,-3 2-10 0</inkml:trace>
  <inkml:trace contextRef="#ctx1" brushRef="#br0" timeOffset="140471.6">32815 14919 1107 0,'-3'-10'36'0,"-2"1"-9"16,5 2 7-16,-3 6 16 0,-3-3 13 0,5 6 12 15,-5-6 3-15,1-1 9 0,-3 1-36 0,4 2 23 16,3-1-1-16,-1 0-15 0,-2 3-9 0,1-4-8 0,3 4-1 16,-5-3-1-16,5 6-4 0,0-6-17 0,0 6-6 15,0-6-2-15,0 8-1 0,0-3-2 0,-1 1-4 16,-1 2-3-16,-4-1 2 0,1 5 10 0,1 1 4 0,-3-3 11 16,-1 5 2-16,-1-1 5 0,2 2 2 0,-5-1 4 15,1 3 4-15,1-3-10 0,-3 6 0 0,-1-2-7 16,0 0-3-16,-2 2-10 0,-1 0 4 0,1 6-11 0,-1-8 1 15,-2 3 5-15,-1-3-4 0,1 6-3 0,3-3 1 16,-2 2-4-16,3-5 1 0,-3 1 2 0,3 1-4 0,1 2-4 16,5-2 6-16,-1 0-7 0,1-3-4 0,-1-4 9 15,5 2-1-15,-3-1 2 0,2 0-4 0,3-4 9 0,-1-1-13 16,1-2 6-16,-1 1 5 0,4-3-3 0,-4 2-8 16,4-3 2-16,0-2 3 0,0 0-9 0,0 4 10 0,0-4 9 15,0 0-13-15,-1 1 6 0,1-1 0 0,0 3-8 16,0-3 9-16,0 0-1 0,0 4-3 0,0-2-7 0,-3 1 8 15,3-2-2-15,-3 4 6 0,1-2 1 0,0 0-6 16,2 0 2-16,-4-1-3 0,4-1 0 0,0 3-6 16,0-1 7-16,0-2-7 0,0-1 6 0,0 0-3 0,0 2 3 15,4-2 5-15,-4 0-1 0,2 0 4 0,-2-2-9 16,2 4 7-16,-1-2-8 0,1-2 8 0,1 2-6 0,-2 0 2 16,3 0 0-16,0 5-2 0,1-5 4 0,0 2 2 15,0 1 2-15,1 2-8 0,2-3 5 0,-1 2-3 0,5 0 2 16,-3 0 1-16,1-3 4 0,4 2-9 0,1 1 4 15,0-4-3-15,3 3 1 0,0 0 4 0,3 0-1 16,2-3 0-16,1 2-8 0,4-2 15 0,0 1 1 16,2 1 8-16,0-4-3 0,4 1 5 0,1-1-3 0,2 2 4 15,-1-4-2-15,1 2-8 0,1-1 1 0,-4 1-6 0,-1 0 7 16,0 2-13-16,-4 0 1 0,0 2 2 16,-5-2 0-16,-2 2 1 0,0-1-6 0,-4-1 2 0,0 2-8 15,0 0 11-15,-5-2 5 0,-2 1-12 0,-2-1 5 16,0 0-4-16,-2 0 7 0,-2 0-4 0,-4 0-7 15,1 0 2-15,-1 0-8 0,-1 0-2 0,0 0-16 0,0-1-12 16,3-4-30-16,-6 3-17 0,3-2-15 0,-1 2-39 16,-1-2-28-16,1 1-36 0,1-1 11 0,0 4-50 0</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26T10:19:32.112"/>
    </inkml:context>
    <inkml:brush xml:id="br0">
      <inkml:brushProperty name="width" value="0.05292" units="cm"/>
      <inkml:brushProperty name="height" value="0.05292" units="cm"/>
      <inkml:brushProperty name="color" value="#FF0000"/>
    </inkml:brush>
  </inkml:definitions>
  <inkml:trace contextRef="#ctx0" brushRef="#br0">27341 10104 1132 0,'0'0'27'0,"0"0"-6"0,0 0-29 15,0 0 50-15,0 0 10 0,0 0-17 16,0 0-18-16,-24 10 23 0,24-10-16 15,0 0-5-15,0 0 6 0,0 0-1 16,0 0 12-16,0 0-6 0,0 0 3 0,0 0-3 0,0 0 0 16,0 0-9-16,0 0 12 0,0 0-6 15,0 0-14-15,0 0 10 0,0 0-7 16,0 0 0-16,0 0 1 0,0 0 3 16,0 0 2-16,0 0 4 0,0 0-4 0,0 0 17 15,43 10-17-15,-43-10 6 0,108 19-7 16,-84-14-8-16,2 0-7 0,-1-1 4 0,3 0 4 15,-1 0-2-15,5 3-6 0,-1-5 6 0,2 6-10 16,0-5-4-16,1 2 10 0,-1 0-2 0,0 0-4 0,5 1 1 16,-5-2 6-16,1-1-6 0,2 2 5 0,-3-2-6 15,2 1-3-15,-2 0 4 0,1-1-5 0,-1-2 1 16,-2 3 0-16,1-3 12 0,-4 1-10 0,4-2 13 0,-2 2-5 16,-3-2 0-16,3 0-1 0,-2 0-5 0,-3 0-1 15,-1 0-4-15,-1 0 7 0,-8 0-2 0,3-2-6 16,-2 2-3-16,1 0 10 0,-2-2 7 0,3 1-3 0,1-2-3 15,1 2-1-15,4 0-4 0,-4-2 6 0,4 3 4 16,0-2-8-16,0-1-9 0,2 0 1 0,-2 1 4 16,1 1-4-16,3-4-2 0,-4 5 11 0,2-2-12 0,-4-1 9 15,2 1 3-15,-4 1-5 0,2-1 4 0,-3 4 4 16,230-18 0 15,-226 11-7-15,-2 3 5-16,1 0-8 0,1-1-5 0,-1 0 18 15,-1-1-10-15,2 3 5 0,-3-3-8 0,0 3 3 16,-1-2-3-16,-1 3 5 0,1-2 10 0,-8 0-11 0,4 0 3 16,-4 0-4-16,-2 2 2 0,-2 0-3 0,2-2 4 15,-1 2-3-15,-1 0-1 0,1-1-5 0,1 1 13 16,1 0-5-16,4 0 1 0,1-2 4 0,-2 2-4 0,2-3 0 16,-3 1 3-16,5 2 3 0,-2 0-11 0,-1 0-2 15,0-5 8-15,0 4-3 0,2-1-3 0,2 2 5 0,-2-5-3 16,1 5 1-16,1-5 1 0,-2 2 8 0,2 3-10 15,-3-2 5-15,0-1-2 0,-1 3-5 0,-5-3-1 16,0 3 4-16,0 3 2 0,-3-6-4 0,-1 3 1 0,0 0-1 16,5 0 6-16,-2 0-3 0,-3 3 4 0,4-3-8 15,1-3-3-15,-1 6 3 0,6 0 2 0,-5-3 3 16,4 0-5-16,0 2 3 0,0-2-2 0,1 0 5 0,-1 2-12 16,-5-2-14-16,0 1-8 0,-3-1-28 0,-2 5-8 15,-1-3-14-15,-1 1-20 0,-2-3-41 0,0 0 11 16,0 0-36-16</inkml:trace>
  <inkml:trace contextRef="#ctx0" brushRef="#br0" timeOffset="3452.36">2805 11592 952 0,'-4'0'0'0,"4"-3"2"0,0-2-3 0,0 3 16 16,0-1-6-16,0 3 7 0,4-5 11 0,-4 5-8 15,0-1 19-15,2-1 17 0,2 5-31 0,-2-3 17 0,-1 2-13 16,1-4 33-16,2 10-40 0,-1-8 7 0,-3 2-10 0,2-2-23 16,1 3 35-16,-2-3-34 0,-1 0 20 0,0 0-42 0,2-3 31 15,-2 3 2-15,4 0-9 0,-1 0 9 0,-3-2-7 16,2-1 1-16,2 0-4 0,-1 3 8 0,-1 0-9 0,2-2 2 16,-1 2 1-16,2 0-4 0,2 0 12 0,-4 0-8 0,6 0 5 15,-1 0-6-15,2 0 10 0,0 0 1 0,1 0-4 16,4 0-5-16,-3 2 0 0,-3-2 5 0,0 3 4 0,-2 0-4 15,4-3 8-15,-5 0-10 0,3 0 5 0,-2 0 3 16,4 0-4-16,-1 2 0 0,7-2 1 0,-4 0 0 0,7 3-14 16,-1-3 6-16,2 0 5 0,-1 2 2 0,1 1-3 0,3-3 1 15,-2 0-2-15,0 0 6 0,0 2 2 0,0-2 4 16,0 3-3-16,1-1-8 0,2-1 4 0,1 3 2 0,-4-3 0 16,4 2-4-16,-1 1 2 0,5-3-3 0,-3 0 3 15,0 2 5-15,0-2-7 0,1-1-3 0,2 2 1 0,-3-1-6 16,5-1 4-16,-3 0 2 0,0 2-11 0,1-2 3 15,0 0 7-15,1 0 5 0,-1 0-4 0,-1 0 2 0,-1-2-1 16,1 1-6-16,1 1 10 0,-2-2-7 0,-1 2 9 16,-1 0-9-16,0-1-2 0,0-2 6 0,-4 3-10 0,4 0 9 15,-2-1-4-15,-2 0 2 0,-1-1-8 0,3-1 1 0,-3 3 8 16,1 0-5-16,1-3 2 0,-5 3-2 0,6-2-3 16,-3 0 2-16,-2 4 2 0,2-2-1 0,-3 0-2 0,0 0 5 15,1 2 1-15,0-2-1 0,-3 0-4 0,1 1 7 16,-1-1-3-16,-1 0-1 0,0 0-3 0,-6 0 1 0,9 2 2 15,-5-2-5-15,5 1 11 0,2-1-11 0,-1 0 4 16,4-1-4-16,2 1 10 0,2 0-3 0,0-2-2 0,0 2 1 16,0-3-2-16,0 3 0 0,-3-2-5 0,4 1 7 15,-4-1-4-15,0 0-2 0,0 2 2 0,0 0 2 0,-3-1-2 16,4-1 0-16,-5 2 4 0,2 2 2 0,1-2 0 16,-4 0-7-16,1 0 3 0,-1 0 2 0,-2 0-1 0,2 1 4 15,-1-1-7-15,0 0-2 0,0-1 0 0,3 2 4 16,0-1-5-16,-3 0 1 0,0 0 4 0,3 0-6 0,1-1 14 15,-2 1-7-15,2 1 0 0,1-2 2 0,-2-1 4 16,3 2-12-16,1-3 2 0,0 1 10 0,1-1-9 16,-2 1 2-16,3-4-3 0,0 4 6 0,-2 1-1 0,1-5 3 15,1 4-3-15,1-3-4 0,-2 0 1 0,2 2-1 16,2-1 3-16,-1 0-3 0,-3 0 1 0,3 1 4 0,-2 3-2 16,0-5-1-16,1 5 3 0,-2-2 10 0,-1 2-8 15,2-3 0-15,0 6 3 0,-5-6-5 0,0 3 1 0,-6 0-3 16,6 0-3-16,-5 0-7 0,11 0 8 0,-8 0-3 15,5-3-6-15,2 3 4 0,3 0 4 0,6 0 4 0,-6 0 2 16,3-2-3-16,-2 4-1 0,1-4 4 0,-1 2 0 16,-1-3-1-16,1 3-7 0,-5 0 3 0,1 0-1 15,1-3 3-15,1 1-8 0,-1 2 4 0,-2 0 9 16,2 0-3-16,-2 0 0 0,1-1-6 0,-1 2 6 0,0-1-14 16,0-1 11-16,-1 1 5 0,-4-2-16 0,3 2 11 15,-2 0 1-15,2 0 0 0,-4-1-3 0,2 1 11 0,-1 0-9 16,-3 0 0-16,4 1 5 0,-2-1-2 0,1 0-2 15,-1-1-2-15,0 2-4 0,1-1 8 0,-1 2 5 16,1-2-20-16,-2 0 13 0,1 0-8 0,-2 1 2 0,0 1 6 16,-2-2 5-16,1 0-9 0,-1 0 6 0,2 0 4 15,-2 0-1-15,1 0 1 0,-1-2-5 0,-1 2 1 16,2-1-5-16,-2-1 10 0,0 1-13 0,1-2 10 0,-2-1-7 16,4 4 2-16,-2-4 7 0,-2 2 6 0,2 0-10 15,4 0-3-15,-6 1 7 0,3-2-4 0,-1 1-9 16,-1 0 8-16,2 1-7 0,-2-1 3 0,-3 2 4 0,-4-2-4 15,3 1 1-15,-6 1 3 0,4 0 7 0,-1-2-7 16,-1 2 5-16,2 0-14 0,4-5 7 0,-1 5-1 16,5 0 2-16,-4-5-5 0,8 4 0 0,0-1 1 0,-3 0 0 15,4-1 2-15,0 0 2 0,0 0-1 0,-1-2-2 16,1 3 0-16,2-1 2 0,-6 1-12 0,5-1 10 16,-2 0 2-16,-2 3-5 0,-1-2 4 0,0 2-1 0,0-1 2 15,-2 1 3-15,-2 0 7 0,1 0-9 0,-3 1-5 16,0-1-1-16,1 0 8 0,-4 0 0 0,3 2-3 0,-1-2-3 15,-4 3 3-15,4-2 0 0,-4-1-4 0,1 0 9 16,1 0-6-16,-2 2-4 0,2-2 7 0,-1 0-8 16,4 2 11-16,-2-4-5 0,1 2 9 0,2 0-11 0,0 0-6 15,1 0 16-15,-2-2-11 0,3 2 5 0,-3 0-7 16,2 0 5-16,-1 0-4 0,-1 2 4 0,1-2 14 16,1 2-20-16,-2-1 11 0,1-1-8 0,2 2 2 0,-4-2 4 15,4 1-6-15,0-1 7 0,0 1-15 0,-3-1 9 16,1 3 1-16,2-1 5 0,-3-2 1 0,2 1-4 15,-1 1-3-15,-1-2 2 0,0 0 5 0,-1 0-10 16,2 0 1-16,-3 0 0 0,0 0 1 0,1 0 1 0,-2 0 7 16,2-2-10-16,1 2 1 0,-2-1 9 0,1-1 0 15,4 2 1-15,-3 0-3 0,0-3 3 0,4 2-3 0,-1 1-2 16,3-1 4-16,-3-1-2 0,4 1-4 0,0 1 5 16,3-2-4-16,-1-1-7 0,0 0 7 0,3 3 9 0,0-2-12 15,0 1 5-15,4-4 1 0,-1 4-3 0,0-1-2 16,-2 2 9-16,8-4-8 0,-7 3 0 0,-2-1 10 15,2-1-10-15,-1 1 4 0,5-1-5 0,0 3 1 0,7-3-1 16,-8 1-4-16,8 2-1 0,2-1-4 0,3-3 9 16,-2 4-7-16,-1 0 2 0,0 0 2 0,-2 4 5 15,6-4 3-15,-3 0-4 0,-1-4 1 0,0 8-3 16,1-4 7-16,1 1-4 0,-1-1 2 0,-3 0-7 0,2 0 4 16,-2 0 1-16,1 2 0 0,0-2 0 0,-2 0-8 15,1 0 10-15,-1 3-5 0,-2-3 2 0,-1 0 1 16,-1 2 2-16,-1-2 2 0,-1 1-6 0,-1-1 7 0,2 4-5 15,-4-4 2-15,0 0 1 0,1 1-8 0,-2-1 10 16,-1 3-9-16,4-3 8 0,-5 3-5 0,-1-3-1 0,3 1 6 16,0 1-5-16,-4-1 11 0,2 4-13 0,-4-4 12 15,0 1 0-15,-3-2-7 0,1 4 7 0,-6 0-3 16,3-3-6-16,-5 2-1 0,5-2 5 0,-4 4-3 0,5-4-11 16,-2 1 12-16,1-2-2 0,0 0-4 0,-1 0 8 15,0 3-5-15,-4-3 2 0,1 0-4 0,2 0 6 0,-4 0-2 16,0 0-5-16,-1 0 4 0,-1 0-7 0,1 0 6 15,-1 3-5-15,4-3 3 0,-4 0 1 0,1 0 4 16,-1 2-3-16,2-2-2 0,0 0 0 0,-3 0 5 16,3-2-7-16,-1 4 4 0,-1-2 1 0,1 0-3 0,1 0 3 15,0 0 0-15,0 0 5 0,3 0-9 0,-2 0 9 16,3 0 0-16,1 0-1 0,4 0-3 0,0-2 1 16,0 2 2-16,1-3-5 0,3 3 4 0,-2 0-2 0,0-3-4 15,2 3-2-15,1 0 1 0,-1-2-5 0,2 2 5 16,0-1 7-16,2-1-3 0,-1-1-2 0,2 3 1 15,-2 0 1-15,1-1-5 0,0 1 12 0,0-1-4 0,-2 1-7 16,2 1 6-16,-2-1 3 0,1 0 0 0,-1 1-4 16,0 4 7-16,0-4-6 0,0 1-4 0,0 1 8 15,3 0-4-15,-2-1-1 0,1-2-2 0,1 2 3 0,1-1 2 16,-1-1-3-16,5 2 9 0,-4 1-11 0,3-3 10 16,-2 2 0-16,4 1 1 0,0-1-6 0,0-1 4 15,1 4 2-15,-4-3-7 0,1 3-2 0,-5-2-2 0,7 3-2 16,-5-1 1-16,7 2 5 0,-5-1-9 0,4-1 3 15,2 1-1-15,6-2 11 0,-1 1-11 0,-3 0-3 16,1-3 8-16,-4 3-2 0,2-3 0 0,-5 0-1 0,-1 3 2 16,-4-2-5-16,3-1 10 0,-3-1 0 0,1 0-2 15,-7 3 0-15,3-4-2 0,-6 0-3 0,4 2 6 0,-8-2-1 16,6 1-5-16,-4-1 0 0,1 0-8 0,-1-1 10 16,1 1 1-16,-1-2 4 0,-1 0-9 0,1 2 3 15,1 0 1-15,-2-2 2 0,1 2 5 0,1-1-13 0,2 1 8 16,-4 0 1-16,3 0 0 0,0-1 0 0,0-1-1 15,1 0 0-15,-2-1-2 0,-1 3 7 0,1-3-10 16,1 2-7-16,0 1-4 0,0-1-11 0,-2 1 6 0,1 1-7 16,-1-2-12-16,2 2-17 0,-1 0-10 0,2-1-12 15,3 3 20-15,-3-3-59 0,-3 3-6 0</inkml:trace>
  <inkml:trace contextRef="#ctx0" brushRef="#br0" timeOffset="18888.68">2931 15259 1025 0,'0'0'-2'0,"0"0"8"16,-4-4-9-16,2 1 3 0,-4 0 8 0,3 0-8 0,-1-5-6 0,0 4 7 15,0-2 5-15,-2 4 4 0,2-1 22 0,-2 0-23 0,4-1 2 16,-5 4 7-16,-1-1 8 0,1 1 10 0,2-2-38 0,-1-1 28 16,-1 1-31-16,1 4 60 0,4-2-41 0,-5-3 11 0,7 1-1 15,-2 0-16-15,1 1 36 0,1 2-38 0,-3-5 15 0,3 1-43 16,-2 3 36-16,2 3-10 0,0-3-5 0,0 0 6 0,0 3-3 0,0-6-10 15,0 7 10-15,0-2-6 0,0-4 1 0,0 2 0 16,-3 4 7-16,3-3-6 0,0-1-1 0,0 7 7 0,0-6-5 0,0 6 6 16,-4-1-2-16,2 3 2 0,-1 7-4 0,0-2-4 0,-4-1 3 15,4 3-2-15,-3 3-2 0,1 3 8 0,-2-1-8 0,-1 3-3 16,4-4 1-16,-4 1 6 0,1 5 2 0,2-5-2 0,-2 4 0 0,5-3-5 16,-4-1 4-16,2 2 5 0,1 2-2 0,0-3-2 0,0-2 6 15,0 0 0-15,3-2-3 0,-4 2 1 0,4-2-2 0,-2-3-4 0,0 3-1 16,1-4 2-16,1 1-6 0,0 0 11 0,1-3-3 0,-1 0 4 15,0-3-5-15,4 0 1 0,-2-3-4 0,0 1 8 16,1 0 4-16,-3-3-9 0,3-1 9 0,-2 2-12 16,1-3 9-16,-1-1-8 0,1 0 4 0,1 2-1 0,-2-2-6 15,1-1-4-15,2 0 6 0,-4 2 5 0,2-2 4 0,-1 0 0 16,-1 1 3-16,5 1-4 0,-4-2-5 0,1 3 6 0,-2-3-4 16,3 2 3-16,0-1-11 0,0 1 7 0,1 1-2 0,-1-3 0 15,-1 3 10-15,4-1-14 0,0-2 3 0,-3 5-1 0,4-5 9 16,1 3-4-16,-1-3-4 0,1 2 3 0,-1 1-10 0,1-3 12 15,-1 2-4-15,2-1-4 0,0 3 5 0,2-3 8 0,0 0 0 16,0-1-1-16,4 3 6 0,-4-3-4 0,4 1 5 16,0-1 3-16,-5-1-12 0,2 1-2 0,3-3-1 0,-3 3-5 15,1 0 0-15,2-1 3 0,3 1-9 0,-3-1 0 0,8 1 0 0,1 0 4 16,-5 0 2-16,2 0 1 0,1 1 0 16,1-1-2-16,-5 1 10 0,6 2-11 0,-4 0 10 0,0-2-9 15,0 1 0-15,1 1 2 0,-3 0 1 0,3 1-4 0,-3-3 1 16,1 2 7-16,-5 2-2 0,5-3-5 0,-4 1 4 0,3 2 1 15,0-5-5-15,-3 6 5 0,3-2-5 0,-3 1 3 16,4 0 0-16,-1-1 6 0,-3 1-1 0,3-1-7 0,-1 0 8 16,1 0-4-16,3 0 4 0,-1 1-3 0,0-3-7 0,1 4 3 15,3-4 2-15,0 1 3 0,0 0-1 0,1-1-4 0,1 3 0 16,2-5 7-16,1 5-3 0,1-3 2 0,0-1-9 16,-1 1 2-16,0 2 0 0,4-2 1 0,1 2 5 0,-1-3-6 15,2 2 3-15,-2-1-3 0,2 1 4 0,2 0 6 16,0 0-5-16,-1 0 3 0,-3 3-3 0,0-3 0 0,4 0 7 15,-8 2-2-15,2-2-2 0,-3 2-6 0,1-3-2 0,-7 1 5 16,8 0-6-16,0 1-1 0,-4-2-4 0,5 0 4 16,2 2 6-16,2-3-2 0,2 1 2 0,5 0-7 0,-3-1 0 15,0-1 6-15,1 3-1 0,1-3 3 0,-1 0-6 16,5 0-4-16,-5 0 10 0,5 0 0 0,-6 0 0 0,6 0-4 0,-2 0-2 16,1 0-4-16,-5 0 2 0,3 0 12 0,0 0-16 15,-2 0 0-15,2 2 8 0,-3-2 0 0,0 0 3 16,1 0 1-16,-2 1 8 0,-2-1-9 0,1 2 7 0,-1-2 0 15,2 0-2-15,-1 1-6 0,-4-1 5 0,0 0 0 0,4 0-7 16,-4 2 4-16,-3-4-4 0,3 2 13 0,-4 0-2 16,-3 0 7-16,3-1-12 0,-5 1 2 0,8 0 4 0,-1-2-7 15,5 1 3-15,-2 1-13 0,5-2 1 0,3 2-2 0,3-4 12 16,-3 2-13-16,1 0 5 0,-5 1 5 0,5 0-5 16,-1-2 6-16,0 1-5 0,0 1 5 0,0 2-3 15,-2-1 1-15,1 0 4 0,-1 2-9 0,-1-2 10 16,0 4-4-16,-2-3 5 0,2 3-5 0,-3-3-8 0,0 2 9 0,0-1-1 15,0 1 0-15,-2 0 0 0,-2 0 0 0,1-1-2 16,0 0 1-16,1-1 11 0,-1 1-14 0,-2 1-1 16,2-3 8-16,-4 2 0 0,4-1 2 0,0 1-1 15,-2-2 0-15,-1 3-9 0,2-3 11 0,-1 0-5 0,-1 2 0 0,1-2-1 16,1-2-7-16,-1-1 2 0,1 3-3 0,1 0 13 16,1 0-6-16,2 0-2 0,3-2 1 0,1 1-3 15,-1 1 2-15,3-2 1 0,-1 2 0 0,-1 0-3 16,5 0 0-16,-1-3 3 0,2 3-10 0,0 0 7 15,1 0 3-15,-4-2 3 0,5 2-5 0,-3 2 0 0,1-2 6 0,-4 0-4 16,3 0 3-16,-4 0 3 0,2 0-1 0,-4 3-1 16,6-3 2-16,-5 0-1 0,1 0-9 0,-1 0 15 15,-1 2 0-15,0-2-5 0,1 1-6 0,-1 1-2 16,0-4 7-16,0 2-4 0,0 2-2 0,-5-2-6 0,-2-2 5 0,1 4 2 16,-2-4 3-16,2 1-7 0,-3 1 0 0,3 0 1 15,-3-2 6-15,6 2-3 0,0 0 3 0,0 0-7 16,3 0-2-16,-2 0 7 0,1 0 1 0,-1 0-2 15,2 0-5-15,0 0 5 0,-3 2 1 0,3-2-9 0,-2 0 11 0,-1 0 2 16,5 1-7-16,-3 1 1 0,-3-2 2 0,2 0 0 16,4 3-8-16,-2-3 13 0,-5 2-9 0,4-2-4 15,-1 0 9-15,-1 0 1 0,1 0 3 0,-2 0-8 16,-2 0 4-16,4 0 0 0,-2 1 5 0,1-1 2 0,-2 0-6 16,2 0 0-16,-2 0 1 0,-1-1 4 0,0 1-1 0,3-2 5 15,0 2-12-15,0-3 2 0,-5 3 0 0,-2 0 10 16,-1-2-14-16,7 2 6 0,-1 0-6 0,1-1-4 15,-4 1 12-15,4 0-8 0,5 0 2 0,2 0-12 16,-2-2 17-16,2 2-8 0,-1 0 3 0,-2 0 0 0,3 0-3 0,-2-3 7 16,2 3-1-16,-2 0 3 0,-1 0-9 0,1-2-1 15,-2 1 10-15,1-1-2 0,-2 2-6 0,2 0-4 16,-4-2 4-16,1 2 0 0,0-3 9 0,-1 1-3 16,0 2-5-16,-3-1 1 0,2-1 4 0,-1 1-2 0,-3-1 4 0,1 2 0 15,-4 0-10-15,2-3 4 0,1 2 6 0,-1-1 0 16,-1 0-3-16,-3 0-1 0,2-1 0 0,-3 1 2 15,3 1 3-15,-6 0-6 0,1 1-2 0,-1 0 0 16,0 0-1-16,1 0 3 0,1 0 0 0,-2 1-5 0,-2 0 10 16,-1-1 2-16,0 2-9 0,-3-2 8 0,4 0 6 0,-3 3-6 15,5-2-8-15,1 0 2 0,0 1-7 0,4-2 5 16,1 2 10-16,3-2-14 0,-3 1-3 0,1-1 8 16,-2 3 6-16,4-3-6 0,-3 0 1 0,1 0-3 15,-1 0-5-15,-3 0 5 0,4 0 4 0,-2 0-3 0,2-4-2 0,-4 0 6 16,0 3 2-16,2-3-6 0,1 1 2 0,1 2 3 15,2-1 1-15,-3 0-8 0,1-1 3 0,1 0-4 16,3-1-4-16,-3 1 13 0,1 0-3 0,3-2-4 16,-3 3 1-16,0-1 9 0,2 2-7 0,-1-1 5 0,-1 2-1 0,1-2-11 15,-1 0 4-15,-1 2 9 0,-1-1-11 0,-1 1 6 16,2-2-3-16,-2-1 1 0,-1 3-3 0,-2 0 11 16,2-2-4-16,-5 1-1 0,0-2 3 0,0 3-5 15,-2-2-1-15,-2 1 2 0,-2-2 7 0,0 0-11 0,0 1-1 16,-2 1 3-16,3-3 3 0,-5 1-7 0,1 1 4 0,-2-1 0 15,1 1-7-15,-2-3 11 0,-3 5-2 0,3-5-5 16,-3 2 0-16,3 1 4 0,-2-1 2 0,1 0 1 16,1 0 7-16,-2-3-11 0,4 4 2 0,-3 0-2 15,-1-1 4-15,0 1 3 0,-1-1-1 0,-1 1-4 0,-4 1-5 0,-1 0 5 16,0-5-3-16,3 5 0 0,-3-4 1 0,2 3 2 16,-2-3-4-16,4 0 5 0,-1 2 0 0,3-2 2 15,-3 0-1-15,5-2 0 0,-1 1 0 0,2 0-8 0,2 0-2 16,-1-3 0-16,1 1-1 0,-1 3-2 0,1-3 9 0,-2 3 2 15,1-1-11-15,-2 1 10 0,3-1 7 0,-6 1-2 16,5-2 0-16,-1 1-5 0,0-1 0 0,-1 4-3 16,1-3 5-16,0-1 1 0,-1-1 1 0,-3 3-6 15,4 0 1-15,-3 0-1 0,2-1 5 0,-1-2-9 0,1 4 14 0,-2-2-9 16,-2-2-4-16,4 3 1 0,-1 0 5 0,-4 2 6 16,2-3-10-16,-1 4 13 0,1-3-13 0,1 1 0 15,-2 0 9-15,-2 2-4 0,2-2-8 0,-4 2 7 16,2 0-8-16,-2 2-20 0,1 0-5 0,-2 0-13 0,5 0 0 15,-4-1-20-15,-4 2-28 0,4 1-35 0</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4-26T10:20:35.014"/>
    </inkml:context>
    <inkml:brush xml:id="br0">
      <inkml:brushProperty name="width" value="0.05292" units="cm"/>
      <inkml:brushProperty name="height" value="0.05292" units="cm"/>
      <inkml:brushProperty name="color" value="#FF0000"/>
    </inkml:brush>
  </inkml:definitions>
  <inkml:trace contextRef="#ctx0" brushRef="#br0">15439 1311 1256 0,'0'0'58'0,"0"0"-17"0,0 0 5 0,0 0 9 0,0 0 0 16,0 0 14-16,0 0 14 0,4-43 9 0,-4 43-56 15,0 0 22-15,0 0 5 0,0 0-4 0,0 0 9 0,0 0 3 16,0 0-11-16,-8-43-10 0,8 43 8 0,0 0-7 15,0 0-11-15,0 0 1 0,0 0 3 0,0 0-14 0,0 0 8 16,-9-34 0-16,9 34-13 0,0 0 10 0,0 0 5 16,0 0-1-16,0 0-6 0,0 0-8 0,0 0-9 0,-19-22 0 15,19 22 0-15,0 0 4 0,-27-27-5 16,27 27 4 0,-74-54-11-1,74 54-24 16,-68-18 6-31,-34-2 12 0,84 22-2 0,1-2-1 16,-1 3 1-16,3 2 4 0,-4 0-3 0,4 0 3 16,1 1-8-16,0 2 4 0,0 1 0 0,2 0 4 0,0-1-13 15,-3 2 3-15,6 0 6 0,-3 2 1 0,0-2-3 16,3 1 3-16,0 3-11 0,3-1 2 0,1 1 7 0,1 1-2 16,3-4 6-16,1 2-2 0,1 1 4 0,1-2-7 15,2 4 6-15,1-5 0 0,3 4 3 0,-1-3 1 16,5 1-6-16,-2 3-6 0,5-4 5 0,0 0 2 0,0-2-3 15,6 1 6-15,-2 0-6 0,0-1 0 0,0-2-1 16,2-1 6-16,1-1-4 0,1 6-1 0,-3-8-1 0,0 1-5 16,-2-3 8-16,3 1-3 0,-1 0-1 0,-1-3 8 15,-2 2-3-15,-1-4 1 0,1 2 2 0,-1-4 0 0,-4 4-8 16,2-2 5-16,1 0 1 0,1-3-10 0,-1-3 4 16,1-2 6-16,1-1-4 0,5-2 4 0,1-3 0 0,2-3-1 15,2-1-5-15,0-1 7 0,-3 3-3 0,2-3-5 16,-1-1 4-16,-1 3-5 0,0-3 3 0,-7-1 1 15,-4 2 10-15,0 0-5 0,-4-1-5 0,2 2 5 0,-7-1-2 16,-1-4 3-16,2 5 3 0,-2-1-8 0,-2-2-6 0,1-3 10 16,-2 3 1-16,-2-2-8 0,1-1-1 0,-1 0 0 15,1 0 0-15,-4-1 4 0,2 0 7 0,-3 2-9 16,0 2 9-16,3 0 12 0,-1 1 10 0,1 4 2 0,-1 0-5 16,0 5 6-16,-3 2 3 0,3 1-5 0,-4 2-4 15,5 1 3-15,0 4-19 0,-2 0-2 0,5 0 5 0,-3 3-8 16,-1-2-1-16,2 4-2 0,4-2-1 0,2 1-17 15,-4 1 9-15,0-2-6 0,-4 3 4 0,4-1 0 0,0 1-7 16,0 2 10-16,-2 1-5 0,-2 2 6 0,3 4 5 16,-3 1-1-16,-1 1 1 0,1-1-3 0,-2 6 3 0,-1 0-2 15,5 0-1-15,-2 3 3 0,-1-2-4 0,1 6 12 16,4-3-13-16,-1 6 9 0,-1-4-5 0,2 1-2 16,-3 1 8-16,3 3-7 0,3 0-3 0,-1-2-1 0,-1 2 6 15,-1-1-4-15,6-3 9 0,0 2-2 0,-3-1-9 16,6-1 5-16,-3-5 7 0,1 1-6 0,2 3 6 0,-3-5-6 15,-1-1-7-15,3 0 1 0,-3-3 7 0,4-3-1 16,-3 2-7-16,2 1 3 0,-1-7-4 0,-2 4 12 0,5-4-5 16,-7 5 6-16,3-2-10 0,-4-3 6 0,-1 1 0 15,1-4 2-15,-2 1 2 0,0-4-16 0,3 2 4 16,-3-5 0-16,0 5 11 0,1-4-9 0,2 1 8 0,2-2-5 16,-2 4-10-16,4-4 17 0,-2 4-2 0,2-4-1 15,-1 0-8-15,2 0 7 0,2 0-3 0,-1 0-5 16,2 0 11-16,-1 0-4 0,5-4-3 0,-3 2-1 0,0-1 3 15,3 3-5-15,0-7-5 0,0 5 6 0,-4-6-7 16,0 3 0-16,0-3-3 0,4 0 8 0,-6-1-3 16,4-3 3-16,-8-1 2 0,5 3-4 0,-2-3 3 0,-1 2 4 15,-4 2 2-15,5-5-9 0,-1 0 3 0,-4-1-1 16,2 4 6-16,-2-3-3 0,1-3 1 0,-1 4-5 0,-3 0 7 16,0 2 0-16,5 1-1 0,-10 2 4 0,10 6-5 0,-5-2 7 15,-5 4-4-15,5 0-2 0,5 0 1 0,-5 0 8 16,-5 0-4-16,5 3-3 0,-3-6-6 0,3 3-3 15,0 3 7-15,-3-6-1 0,0 6 2 0,2-3-8 0,1 2 7 16,0 1 2-16,-2 1-1 0,-1-4 2 0,3 1-5 16,0 4 4-16,0-2-3 0,3 5-1 0,-6 2 0 0,0-3-6 15,3 5 4-15,0 3 4 0,0 1 1 0,0 2-3 16,3-1 4-16,-3 1-2 0,6-2 6 0,-3 5 0 0,0 0-1 16,0-7-8-16,2 3 8 0,-2-4-3 0,1 2-5 15,-1-4 5-15,0 2-19 0,2-7-9 0,2-1-30 16,-4 2-30-16,2 1-39 0,-4 0-40 0,-2 3-42 0,1-14-45 15,3 5-2-15</inkml:trace>
  <inkml:trace contextRef="#ctx0" brushRef="#br0" timeOffset="184.03">16031 942 2313 0,'-6'-5'15'0,"11"3"6"0,-4-1-6 0,2 3 5 15,-6-5-3-15,9 5-1 0,-4 0-4 0,1 0-16 16,-2 0-29-16,-2 0-34 0,1 5-15 0,-8-5-48 16,13 8-22-16,-2-8-3 0,-2 2-33 0</inkml:trace>
  <inkml:trace contextRef="#ctx0" brushRef="#br0" timeOffset="733">16455 1183 2011 0,'4'-5'13'0,"0"-3"12"15,1 8 0-15,-6-7 10 0,-2 6 4 0,2-5-2 0,-1 7 6 16,-2-2 4-16,2 1-12 0,-4 0-11 0,3 1-3 16,-4-1-11-16,-1 2-3 0,-1-4-1 0,0 2 1 0,0 0-6 15,0 4-5-15,-3-3-2 0,3 0 0 0,0 1 7 16,2 0 0-16,-2 1-6 0,3 4-5 0,-2-4-1 0,2 5 6 16,2-3 7-16,-2 0-7 0,2 5 3 0,0 1-2 15,3-3 4-15,-1-2 0 0,4 4-1 0,-4-4-5 16,4 2 1-16,-1-1 7 0,3-1-13 0,1 0 1 0,1 0 11 15,0 0-1-15,1-1 1 0,4 5 6 0,2-7-5 16,-2 8 5-16,4-5 3 0,2 0-1 0,-3-1 1 0,5 3 13 16,-3-3 4-16,3 1 7 0,1 2-8 0,-2-5-2 15,1 2 4-15,-4-1-4 0,3 2 1 0,-3-2-18 0,0 0-2 16,-4 0-6-16,-1-3 3 0,-2 1-3 0,-4 3-5 16,3-1 5-16,-3-2-7 0,0 1 11 0,-2 2-4 0,-1 0-7 15,3 1 10-15,0-4 5 0,-3 4-4 0,3 1 0 16,-2 5 0-16,-2-3-11 0,3 5 7 0,-3-7 4 15,0 3-10-15,0-2-2 0,0 2 5 0,0-4 1 0,0 4 1 16,0-4 2-16,-3-1 0 0,3 0 0 0,-3 0 4 16,-1 0 2-16,0-2-1 0,0 3-7 0,-3-2 1 0,-1-2 7 15,-2 2-8-15,-5-2 5 0,0 1-3 0,-3 3-6 16,0-2 13-16,-5-6-6 0,4 2 2 0,-1-2-1 16,0-4 1-16,1 4-13 0,3-6-30 0,-1-3-17 0,4 1-50 15,-3 5-38-15,7-3-42 0,-2 2-31 0,3 1-46 16</inkml:trace>
  <inkml:trace contextRef="#ctx0" brushRef="#br0" timeOffset="1199.96">16837 822 2184 0,'1'0'20'0,"-1"-3"16"0,5 1 6 16,-13 2 3-16,7 0 3 0,-4 0 3 0,5 0 11 0,-1 0-2 15,-1 0-10-15,2 3-19 0,-1-1-4 0,1 0-8 16,0 1-4-16,-3-1-4 0,3-2-13 0,0 3-2 16,4 0-3-16,-4 7 12 0,2-1-4 0,-2 3 16 0,-2 2 0 15,4 3 1-15,-4 7 2 0,4-1 6 0,-2 0-10 0,0 2-7 16,-2-2 0-16,4-1-12 0,-1 1 3 0,-1 1 4 15,5 1-1-15,-5-4-4 0,3 1 3 0,1 4 3 16,1-4-1-16,-1 1 1 0,2 3-5 0,0-6-3 0,-1 6 1 16,2-3 8-16,-1-1 0 0,-1 1-8 0,-1-3-1 15,1-1 7-15,-1 0 1 0,-1-2-6 0,2-2 7 0,-4 0-11 16,2-4 6-16,0-1-5 0,-1 0 8 0,-2-4-5 16,3-4 0-16,-1 4 2 0,0-2-7 0,4-4 11 0,-5 0-13 15,1 3 11-15,0 0-3 0,2-2-1 0,-1 1-1 16,0 3 0-16,0 0 4 0,0 3-7 0,1-6 8 15,2 3-1-15,-2 0-5 0,0 1 7 0,1-6-1 16,0 2 1-16,1 0 3 0,-1-1 4 0,3 2-5 0,-3-3-6 16,3 2 12-16,-1-1-8 0,4 1 0 0,-2 2-2 15,8-6-3-15,-6 0-4 0,7 2-1 0,0 2 6 0,2-4-56 16,2-1-15-16,-1 3-35 0,0-5-34 0,3 2-50 16,-6 4-52-16,1-10-29 0</inkml:trace>
  <inkml:trace contextRef="#ctx0" brushRef="#br0" timeOffset="1423.92">16867 1274 2093 0,'5'0'11'0,"0"-6"6"0,7 4 5 15,-10-1-3-15,-1 1 9 0,3-2 11 16,-2 4 7-16,4-2 4 0,3 0-11 0,0 2-4 16,0-2-6-16,6 2 4 0,2 0-3 0,-1 0-12 0,2-1-3 15,-3 1-12-15,4 0-2 0,3 0 1 0,-2 1-28 16,1 1-36-16,5-4-39 0,-4 14-48 0,-1-11-53 0,6 3-35 16</inkml:trace>
  <inkml:trace contextRef="#ctx0" brushRef="#br0" timeOffset="2017.29">17524 1378 2500 0,'1'-9'3'15,"12"1"-2"-15,-9 0 5 0,-4-1 11 0,-8 5 20 0,10-4 9 16,-4 8 6-16,-2-6 6 0,3 6 0 0,-4-5 4 16,0 3 6-16,-2 0-7 0,4-2-22 0,-5-3 2 0,4 4-9 15,-3-4-8-15,-1 4-6 0,-1-6 2 0,2 4-12 16,-1-2-5-16,-1 3 0 0,0 0-12 0,0 3 3 0,0-1-5 16,0 2 6-16,-6 5-2 0,2-3 0 0,4 0 2 15,-5 5-8-15,7-2 6 0,-4 3-2 0,1 0 3 16,2 0-3-16,2 2-5 0,0 0 4 0,-1 1-1 0,-2 0 7 15,0 2-8-15,1-1 3 0,5 2 1 0,2 1-1 16,-7-1 14-16,6-2-14 0,2 1 3 0,0-1 5 0,2-3 2 16,1 3-3-16,3-2 4 0,-3-3 1 0,7 1-13 15,-3-2 11-15,2 0 0 0,1 0 0 0,2 1-3 16,3 0-1-16,3-7-2 0,2 5 4 0,4-3 1 0,-2-4 0 16,3 2-1-16,1 0 0 0,-2 0 6 0,-2-5-8 15,-4 2 3-15,-1-2-11 0,-8 2-1 0,4 3-9 0,-4-5-15 16,0-5-3-16,-3 2-5 0,0-5 15 0,2 0 1 15,-7-3 2-15,5 0 4 0,-6-5 5 0,3 8 14 0,-3 0 1 16,0 2 4-16,0 1-11 0,-3 3 2 0,3 1 8 16,0 4 2-16,0 1 12 0,0 1 5 0,0 0 1 15,0 0 4-15,-3 3 2 0,3-3-11 0,0 0 7 0,-1 0-2 16,1 5-11-16,-3-5-5 0,3 1 3 0,0 1-4 0,1-2-4 16,1 7 7-16,-2-4-13 0,4 0 0 0,-4 1 5 15,9 2-4-15,-4 2-4 0,2 3 8 0,-1 2 3 16,3-6-5-16,-1 10 9 0,2-5-4 0,0 2 1 0,0-1 2 15,0-3-5-15,-2 0-45 0,-1-7-4 0,2 5-24 16,0-6-39-16,-5 4-26 0,2-3-46 0,-6 2-41 16,4 0-20-16</inkml:trace>
  <inkml:trace contextRef="#ctx0" brushRef="#br0" timeOffset="2517.21">17934 1223 2304 0,'6'-2'22'0,"-3"-2"11"0,7 6 4 15,-15 1 19-15,6-3 8 0,-4 1 8 0,6 1 3 0,-4 3-1 16,-1-2-20-16,4 1-12 0,-1-4-5 0,1 3-18 16,-2 0-8-16,2-1-6 0,0 1-5 0,4 2 2 0,-3 1-8 15,6 5 8-15,0-1 0 0,0 3 1 0,5-2 0 16,-1 4-7-16,-1 0 9 0,1-2-5 0,1 1 4 0,-4 1-8 15,-1-2-2-15,1 3 6 0,-3 0-6 0,0 0 7 16,-1 0-3-16,-2-1-6 0,-2 1 12 0,1-8 0 16,2 1 3-16,-5 1-8 0,1-4 3 0,-1-4 1 0,0 3-7 15,-1-1 0-15,1-1-5 0,0 0-5 0,0-1-1 16,-5-7 1-16,5 5 2 0,-3 0-16 0,3-3-4 16,-2-1-4-16,0 0-3 0,-4-1 6 0,4 5-4 0,-5-4-4 15,4-2-8-15,-1-7 11 0,0 5-4 0,4-11 17 0,-4 3-4 16,4-2-3-16,4-5 2 0,0 0 9 0,-2 2 4 15,3 2 4-15,2 0 9 0,5 2-2 0,-4 3 8 16,-2-1 5-16,6 4 5 0,-2 0-3 0,2 1 11 0,-1 0 1 16,-1 2 9-16,2 3-4 0,0-4-5 0,2 5 3 15,-4-2-7-15,5 4 3 0,-3 1-9 0,-1 2-3 0,-4 1-1 16,4 0-1-16,0 2-3 0,-3 3-3 0,3-1 6 16,-4 2-10-16,2-1 9 0,0 4-1 0,1-1-2 0,1 3-4 15,-4-2 9-15,2 2-8 0,-1 2 1 0,-1 1 3 16,-1 2-7-16,-1-2 2 0,1 0-5 0,0 2 3 15,-5 1 0-15,2-2 6 0,2-1 1 0,-4 3-40 0,-2-8-24 16,-1 2-50-16,-4-4-38 0,5 3-66 0,-5-8-52 0</inkml:trace>
  <inkml:trace contextRef="#ctx0" brushRef="#br0" timeOffset="3367.9">18811 1318 1850 0,'4'5'17'16,"-3"-2"17"-16,-1-6 10 0,3 5 14 0,-2-4 20 0,1 4 9 15,-2-9 11-15,2 7 12 0,-2 3-12 0,1-3-10 16,-2 4-11-16,1-4-10 0,1 4-21 0,-1-4-7 0,4 3-8 16,-2-3-16-16,2 2 3 0,-1 0-1 0,3 2 20 15,3-4 6-15,0 5 6 0,6-3-7 0,-6 6 3 16,0-7 2-16,11 1-7 0,-7-2-7 0,7 3-22 0,-4-1-9 15,6-1-2-15,0 1 5 0,8-2-10 0,-1 0 8 16,4 0-5-16,0 3 0 0,5-3 3 0,-4 0 0 0,4 0-2 16,-4-3 1-16,-1 3 8 0,1 0-16 0,-1 0 9 15,-1-2 1-15,-7 2-2 0,1-1 1 0,-4-4 5 0,-5 3-8 16,-1 1 0-16,-2 2 5 0,-5-4-3 0,-2 0 1 16,1 1 7-16,-3-1-10 0,-1 0-4 0,-3 3 5 0,3 0 0 15,-4-2 2-15,2 2-4 0,0 0-10 0,-2-6-24 16,1 6-23-16,-2-11-43 0,1 9-39 0,-2-6-60 15,-4 4-53-15,5-12-42 0</inkml:trace>
  <inkml:trace contextRef="#ctx0" brushRef="#br0" timeOffset="3800.93">18996 1084 1850 0,'-5'-8'14'0,"8"7"15"0,0-2 14 16,-1 7 0-16,-4-5 21 0,5 1 14 0,0-5 12 0,4 5 7 15,-5-2-4-15,7 4-7 0,-7 0-7 0,4-4 1 16,-5 4-10-16,-1-2-18 0,-1 4-18 0,1-2-1 15,1 0-12-15,-2-2-6 0,1 2-8 0,0 0-1 0,0 2-14 16,1-3 4-16,-1 0 4 0,0 3 0 0,0 1-4 16,0 3 1-16,4 0 5 0,-4 2-3 0,4 3 18 0,-3 3-1 15,3 5 11-15,-2-5-2 0,4 9 7 0,-9-4-2 0,8 6-9 16,-5-4 15-16,3 7-16 0,-3-3-1 0,4 0-13 16,-1 2-1-16,-3-5-2 0,8 3 1 0,-7-2 2 15,3-2-7-15,-2-7-2 0,2 7 3 0,0-2 2 0,-4-1 3 16,5 0-7-16,-5 5 0 0,6-8 6 0,-3 4-8 15,-3-1 6-15,5-1-2 0,0-6 6 0,-4 2-3 16,3-4 1-16,2-3-3 0,-4 0-18 0,1-3-12 16,1-4-15-16,1 3-30 0,-5-9-42 0,3 5-48 0,-8-5-74 15,10-1-70-15</inkml:trace>
  <inkml:trace contextRef="#ctx0" brushRef="#br0" timeOffset="4968.79">20053 1000 1895 0,'0'0'19'0,"-5"-3"16"15,2 0 11-15,1 3 21 0,4-2 16 0,1 2 4 16,-3-2 18-16,-3 2 17 0,3 2-15 0,0-4-2 16,0 7-2-16,-2-6-8 0,4 7-13 0,-4-9-7 0,4 8-2 15,-2-7-9-15,0 2 1 0,3 0-1 0,2-3-12 16,-4 3-8-16,1-3-9 0,2 1 6 0,-1-3-14 0,6 1-13 15,-3 2-4-15,3-4-17 0,0 2 11 0,0-2-11 16,5 2 7-16,-4-1 0 0,2 1-9 0,-1 4 13 16,0-4-6-16,2 4 4 0,0 2-9 0,0 0 4 0,1 2-2 15,4 1-3-15,-8 3 8 0,5 0-4 0,0 2 5 16,3-3 1-16,-6 4-2 0,2 2 6 0,-3-1 2 0,3 5 5 16,0-2-14-16,-4 1 5 0,0-1 0 0,-1 2-12 15,0-4 12-15,-1 4-11 0,-1 0 3 0,-7-2-4 0,4 1 8 16,-6-1-11-16,0 1 4 0,-2-2 9 0,-1 3-12 15,-1-1 8-15,-3 0-2 0,0 0-4 0,-6 2 0 0,2-2 2 16,-3 4-12-16,-7-6-4 0,1 1-4 0,1-4-13 16,-2 0-14-16,2-1 0 0,3-5-5 0,3 0 9 0,-1-4 0 15,5 1 7-15,0-2 8 0,2 0 7 0,1 0 14 16,-1-2-3-16,3-1 15 0,1 0-11 0,0-5 7 0,-1 1-1 16,2 0-6-16,-1-3 2 0,-1-5-6 0,3 5 7 15,-2-4-4-15,2 1 3 0,3-3-1 0,0 2-6 0,0-5 1 16,0 3 0-16,3-3 8 0,2 4-3 0,-2-3-5 15,4 2 5-15,-1 0 4 0,3 1 3 0,-1 2 2 16,-3 2 3-16,0-2-2 0,7 3-8 0,-1-1 9 0,-4 1 4 16,2 3-11-16,-1 1 7 0,2-1-3 0,0 3 3 15,1-2-4-15,-2 2 12 0,1 1-2 0,-1 1-6 0,0 1 5 16,6-1-3-16,-3 2 5 0,3 0-11 0,-1 3 6 16,-4-1 2-16,5 1-9 0,-2 1 7 0,-2-1-5 0,2 2 2 15,-4-1 4-15,1 2 1 0,-1-1-5 0,-2 2-3 16,1 1 10-16,1 2-8 0,-2 0 8 0,0 0-6 0,1 6-3 15,-2-3 8-15,-1 1 1 0,-1 1-2 0,-1-1-7 16,0 3 6-16,0-1-6 0,-1 2 7 0,-1-2-2 0,2 1-5 16,0 0 6-16,1-1-4 0,-1-1 2 0,2-1 2 15,-4 1 5-15,7-2-9 0,-5 3 1 0,0-8 9 0,-2 5-9 16,2-3 6-16,3-2 1 0,-3 0-5 0,0-2 1 16,0-1-1-16,-1-6-24 0,2 4-12 0,-2-5-28 0,-1 2-21 15,-2 2-39-15,-1-2-33 0,-2 6-68 0,4-10-16 16</inkml:trace>
  <inkml:trace contextRef="#ctx0" brushRef="#br0" timeOffset="6235.49">20619 1024 1985 0,'0'-6'18'0,"3"6"1"0,3 0 8 0,-12 3-2 0,6-3 1 16,0 1 4-16,0-2 2 0,7 1-4 0,-3 0 0 15,0 3 27-15,2 1-12 0,4 1 1 0,0 3 10 0,-1-2-10 16,0 2 2-16,6 0 6 0,-2 4-14 0,1-3-36 16,-2 1 10-16,0 1 1 0,3-1-14 0,-1 0 6 15,-2 1-4-15,0 2 0 0,-2 3-2 0,-1-3 1 0,0 4 7 16,-1-3-1-16,-1 6-2 0,-2-1-1 0,-1-3 3 15,1 2-6-15,-4-2 9 0,3 2-2 0,-4-5-8 0,0 3-2 16,2-3 7-16,-4 0-8 0,2-1 5 0,0-4 1 16,-4 0-10-16,4-2 5 0,0-1 3 0,-1-2-4 0,-1-3 10 15,2 0 4-15,2-2-11 0,-1 2 9 0,-1-1 5 16,0-1 4-16,0-3-11 0,0-1 3 0,-1 3-11 16,-1-5 9-16,-1-1-5 0,0-4-7 0,2-1-5 0,1 1-4 15,0-5-4-15,1 2 4 0,1-8-4 0,-1 3-4 16,4 0 14-16,-4 1 1 0,3 1-5 0,1-2 3 0,3 5 10 15,-1-1-2-15,1 4 2 0,-1 2 0 0,2 1-7 16,-1 5 1-16,2-1 5 0,0 1-2 0,1 0-2 0,1 2-6 16,-3 1 8-16,3 0-2 0,0 2 0 0,-2 2 2 15,5 0-6-15,-1 1 8 0,-1 3 1 0,2 1 11 0,2 1-10 16,-1-1 6-16,4 6-2 0,-2-3-4 0,-2 6 7 16,-1-2-5-16,2 1-4 0,-3 0 1 0,1-1-2 0,-2 2-1 15,2 3 2-15,-4-2 3 0,4 2 1 0,2-1-3 16,-5-3-2-16,1 7-3 0,2-4 13 0,-3 2-8 0,3-1 7 15,-1 0-2-15,-4-4-3 0,4 1-6 0,-2-1 14 16,0-3-4-16,-3 0-3 0,1-6 4 0,2-1-11 16,-1-1 5-16,2-1-6 0,2-3 10 0,0-3-9 0,1-4 3 15,4-3-6-15,-2 2-2 0,7-8 0 0,-1 1-6 0,2-6 2 16,-4 2 1-16,-1-5 7 0,2 1-7 0,-3-1-1 16,0-1 1-16,-5-4 7 0,-2 2 4 0,0-1-2 15,-6 3-5-15,0 0-1 0,-2 2 2 0,-4 2 8 0,-1 2 4 16,-1 6-4-16,-4-2-5 0,1 3 6 0,-4 3 5 15,-2 1-11-15,-1 3 7 0,1-1-9 0,-4 4 1 0,1 2 4 16,-5 0-1-16,0 5-2 0,-1-2-3 0,-1 2 3 16,4 0 3-16,-7 5 4 0,2 0-5 0,2 0-4 0,1 2 9 15,3 1-7-15,0 3 9 0,0 2-5 0,2 2 1 16,2-6-5-16,2 4 5 0,1 0 2 0,3 1-10 16,1-2 8-16,3 0 0 0,2-1 4 0,1 0-10 0,1 1 6 15,3 2-2-15,2-3-1 0,1-1 8 0,0-3-2 16,4 2-5-16,2-3 6 0,0-1-2 0,3-2-3 0,3-2-2 15,0 1 2-15,6-3-1 0,-2 0 1 0,2-4-2 0,3-4 31 16,1 0-25-16,-1 3 11 0,-1-9 14 0,-1 3 1 16,-1-4 2-16,2 0 7 0,-5-2 3 0,-5 5-37 15,4-7 37-15,-3 4-9 0,-5-5 8 0,-1 5 3 0,-2-3 7 16,-5 6-3-16,2-7 5 0,-5 6 11 0,0 0 1 16,-1 2 12-16,0 1-15 0,-3-2 5 0,5 4-3 0,-5-4-7 15,0 4-11-15,-2-2-8 0,6 2-1 0,-4 2-11 16,2 0-14-16,-1 2-13 0,4 3 0 0,-5-2 5 0,1 3 0 15,-1-2-6-15,-6-2-3 0,6 4-4 0,0-2 3 0,0 1 1 16,-3-3-8-16,3 5 3 0,0-3-1 0,0 8 4 16,2-4-7-16,-1 1 5 0,-2 2 6 0,1 1 2 15,-2 1 8-15,4 4-12 0,-1 1 5 0,1-3 1 0,-2 6 10 16,0 1-16-16,3-1 6 0,-2 4 2 0,2-1-9 16,-3-3 9-16,2-2-5 0,-2 3 6 0,4 3-4 15,-4-1 10-15,0 4-10 0,2-2 3 0,0 4 3 0,-4 2-2 16,0 2 0-16,-2 1-10 0,4-2 9 0,-3 1-1 15,-3-2 4-15,3-3-14 0,-1 1 9 0,0-1-7 16,3-1 5-16,-2-2 3 0,1-1-18 0,2-3 11 0,-1 0-8 16,1-2 6-16,0 0-9 0,-2-2 6 0,0-3-5 15,0 1 3-15,-1-2 7 0,-1 0-9 0,2-6 8 0,-1 1 2 16,0-6-1-16,3-1 2 0,0 0 2 0,0 0 1 16,0-1 6-16,0 1 0 0,-3-4 0 0,3 4-2 15,0 0 11-15,-2-3-4 0,2 1 4 0,-4-1-5 0,-2-2-5 16,3-3-2-16,-4 0 0 0,-2-2-4 0,-6-1-6 15,0 1-4-15,-3-2 3 0,1-5 3 0,-4 4 3 16,2 0-1-16,-1-2 1 0,2 2 5 0,0 0-4 0,2-2 9 16,1 2-4-16,2-1-6 0,0 3-2 0,6-2 7 15,-1 0-4-15,-1-2-3 0,3-1-12 0,2 2-6 16,3-3-24-16,1 0-23 0,1-1-25 0,3-6-30 0,5 2-28 16,2-5-41-16,2 5-35 0,6-6-48 0,1 2-31 15,4 0-25-15</inkml:trace>
  <inkml:trace contextRef="#ctx0" brushRef="#br0" timeOffset="7585.02">22207 660 1700 0,'16'-29'42'0,"-16"29"-5"0,0 0 11 0,0 0 5 16,0 0 9-16,0 0 8 0,0 0 13 0,0 0-2 16,14-29-5-16,-14 29-7 0,0 0-11 0,0 0 0 15,0 0-6-15,0 0-7 0,0 0-5 0,0 0-12 0,16-16-3 16,-16 16-2-16,0 0 5 0,0 0 1 0,0 0-2 16,0 0 2-16,0 0-7 0,0 0 3 0,0 0-6 0,0 0-3 15,0 0 1-15,0 0 6 0,0 0-7 16,0 0-7-16,0 0 7 15,0 0-16 1,0 0-19 0,9 24 36-1,-9-24 15-15,0 0-15 0,0 0 1 0,0 0 3 16,0 0 5-16,0 0-7 0,29 126-4 0,-29-126 6 16,0 0-1-16,0 0-4 0,34 158 3 15,-34-158 1 1,33 168-5-1,-33-168 2-15,11 108-10 16,-4-2 8 15,7-21-9 1,10 9-8-1,-5-65 8-16,-19-29 11 1,0 0-1 0,52 22-4-16,-52-22-53 15,0 0-26-15,177 9-47 0,-154-13-43 16,-8 0-60-16,-5-2-68 0,5-9-57 0</inkml:trace>
  <inkml:trace contextRef="#ctx0" brushRef="#br0" timeOffset="8170.11">22833 1316 1727 0,'18'-18'7'0,"-18"18"21"16,0 0-9-16,0 0 3 0,0 0 7 0,0 0 12 16,0 0 9-16,0 0 0 0,0 0-5 0,0 0 5 0,0 0 0 15,0 0-1-15,0 0-1 0,0 0 0 0,0 0 0 16,24-8 0-16,-24 8 15 0,0 0 11 0,0 0 3 0,0 0 4 16,0 0 0-16,0 0-14 0,0 0-5 0,46 5-4 0,-46-5-10 15,0 0-13-15,0 0-8 0,0 0-2 0,0 0-7 16,0 0 1-16,184-29-3 0,-160 20 2 0,3 0-2 15,-3-4 1-15,0 1-2 0,-3 1 2 0,-3-1-3 0,-18 12 18 16,0 0-10-16,0 0 3 16,0 0-9-16,0 0 4 0,0 0 9 0,0 0-10 15,78-105 1-15,-78 105 0 0,0 0 2 0,0 0-2 16,3-40-23 0,-3 40-14-16,-18-27 17 15,-37 19-4 16,-16 27 5 1,-23 47-23-17,49 38 31 17,52-22 9-1,-7-82-2-16,0 0 2-15,89 148-13 0,102-59-1 16,-163-89-19 0,-4 0-18-16,5-2-33 0,-5 0-33 15,5 1-36-15,-10-11-44 0,-1 8-53 0,-4-4-57 0,1-5-24 16</inkml:trace>
  <inkml:trace contextRef="#ctx0" brushRef="#br0" timeOffset="16838.28">15034 310 1123 0,'3'-5'17'15,"-6"1"-26"-15,0 4 36 0,2 0-16 0,-5 0 49 0,4 0-40 16,-7-2 23-16,9 0 4 0,-7 0-8 0,8 4 27 0,-7-2-29 16,6 0 16-16,0 0-51 0,0 0 39 0,0 0-22 0,0 4-4 15,3-4-12-15,-6 0 0 0,3 0-4 0,0 4 2 0,-3-3-1 16,3 3 6-16,-1 3-1 0,-5-5 7 0,0 4 16 0,1 1 3 15,-1 1 4-15,-3-2 0 0,3 0 11 0,-3 1-7 16,3-1 4-16,-3 2-4 0,2 1-10 0,-4-1-6 16,1 0-4-16,1 0 1 0,0 6-10 0,-2 0 7 0,-2 3-3 15,1 0-4-15,0 2 3 0,0 0 7 0,-2 1-3 16,-2 2-1-16,1 1 4 0,0-3-2 0,0 3-10 16,0-1 11-16,-1 1-10 0,1 1-1 0,-2-1 0 0,1-1-1 15,1 3-8-15,1-3 1 0,-1 3 10 0,0-3-7 0,4-2-1 16,-2 2-1-16,0 1 0 0,2-3 2 0,0 0 6 15,3 3-8-15,-4-2 0 0,3 2 5 0,1-1 0 16,-3-1-1-16,3 2 6 0,-1-1-8 0,4 1 0 0,-5-3 8 16,4 1 2-16,0-2 0 0,2-1-6 0,1 3-1 15,1-4-3-15,-2 0 6 0,2 2-3 0,2-4-2 0,-4 3-4 16,4-4-8-16,0 0 9 0,0 0 2 0,0 1 1 16,4-1-5-16,-2-2-1 0,-1 1 6 0,4 3-1 0,-2 3 4 15,1-6-2-15,-1 0-5 0,2 0 3 0,-1 3 1 16,2-6 2-16,0 8-4 0,2-9 4 0,-1 3-6 15,2 2 2-15,-2 7 4 0,4-6-2 0,-2 4 1 0,0-1 3 16,3 0-2-16,-1 0-2 0,0 1 5 0,3-1-5 0,0 0-4 16,0 3 4-16,1-1 3 0,3-3-2 15,-1 1-5-15,2 0 0 0,-1-2 4 0,0-1 1 0,3-1 7 16,-1-4-2-16,1 1-4 0,-2 0-2 0,0 1 2 0,4-4 3 16,-2 0-5-16,3-2 5 0,-2 1-13 0,4-2-7 15,-7 2-49-15,-1-3-55 0,5 1-60 0,-1-1-46 16</inkml:trace>
  <inkml:trace contextRef="#ctx0" brushRef="#br0" timeOffset="18355.45">23291 413 1050 0,'0'3'42'0,"0"-1"-19"0,-3-2 49 0,5 1-37 0,-6-1 7 16,6 2 10-16,-4-3 9 0,2 2 4 0,2-2-39 0,0 0 30 16,-1 2-55-16,-1-3 41 0,4 3-9 0,-4 0-8 0,5-1-8 15,-2 0-5-15,-2 1-2 0,1 2-14 0,2-2 8 16,0 3-3-16,-3 1-4 0,7 1 3 0,-3-1 1 0,1 3-3 0,-1-1 4 15,3 4-1-15,1-2 2 0,-4-2 0 0,4 3 4 0,1 1-8 16,-3-1 3-16,5-1 3 0,-3 3-6 0,0 1 7 0,1 0-6 16,2 0 3-16,-3 0-6 0,2 2 10 0,1 0-10 15,-2 2 3-15,4-4-2 0,-5 3 0 0,1 0 4 0,4 2-7 16,-5-2 3-16,1 1-1 0,2 0 5 0,-3-2 2 0,4 5 0 16,-4-3-4-16,2 2 0 0,-2-4 3 0,1 2 3 0,-1 0-2 15,0-1-4-15,-3-1-1 0,2 1 6 0,-4 1 7 0,2 0 2 16,0-4 15-16,-1 5 3 0,-1-4-4 0,-1 1 3 0,2 1-3 15,-4 0-3-15,2-3-8 0,0 2-2 0,-3 1-8 16,0-3-1-16,3 1-4 0,-3-1 0 0,0-1 3 0,0 2-3 16,0-1 1-16,5-2-2 0,-5 1 2 0,0 1-2 0,0 0-1 15,1 1 2-15,-1-1-1 0,2-1 5 0,-2 1-2 0,0 1-6 16,0 0 5-16,1 1-3 0,-2-3 9 0,1 2-2 0,0-3-6 16,0 7 5-16,0-6-1 0,0 2 5 0,-2-3 6 0,1 4-9 15,1 4-1-15,-5-1 9 0,2-2-1 0,-3-3-7 0,5 2 0 16,-7 1 6-16,4 7-17 0,-1-9 7 0,-1 0 3 15,-1 5-5-15,-1 2 7 0,3 0 1 0,-5 0-2 0,0 3-1 16,-2-3-2-16,3 0 10 0,0 0-18 0,-2-2 4 16,1 1 0-16,0-1 3 0,-4 1-1 0,4-2-3 0,-1 1 9 15,-2-2-6-15,-1 2 9 0,4-3-4 0,-1 5-4 16,-4-4-6-16,3-2 6 0,3 0 0 0,-1 0-5 0,1-1 1 16,-5-3 3-16,5 1-10 0,-1-1 14 0,2 2-1 15,-2-4-5-15,-1 3-27 0,1-1-11 0,-2 1-25 16,1 0-33-16,-2-3-24 0,6-1-38 0</inkml:trace>
  <inkml:trace contextRef="#ctx0" brushRef="#br0" timeOffset="44445.81">22834 2915 1148 0,'0'0'42'0,"-48"-68"-28"15,48 68 7-15,0 0 6 0,0 0 6 0,0 0 15 0,0 0-3 16,0 0 23-16,0 0-38 0,-61-49 22 0,61 49-1 15,0 0-3-15,0 0 0 0,0 0-16 0,0 0-13 0,0 0 6 16,-11-24 16-16,11 24-13 0,0 0-5 16,0 0-6-16,0 0 12 0,-11-17-23 15,11 17 19-15,0 0-4 16,0 0-10-16,-29-10 1 31,29 10 5-31,0 0 13 16,0 0 4-16,0 0-18 0,-34-2 5 0,34 2 5 15,0 0 2-15,0 0-10 0,0 0 0 16,-41 8-10-16,41-8 12 16,-62 22-12-1,62-22 11 1,-119 72-23-16,37 35 12 31,31-5 0-15,24-16 0-1,26-70-6-15,-1 0 6 0,0 0-3 16,0-1-3-16,2-2 5 0,4 0-5 0,-1 0 9 0,1 4-4 16,0-5 2-16,-3 3 13 0,5-1-11 0,1 1 6 15,1-2 2-15,-1 1 3 0,2-1-7 0,1 2 5 0,1 1 0 16,-3-3-12-16,7 3 14 0,-6-1-11 0,1 1 1 16,4-3 3-16,-4 3-6 0,5-3 2 0,0-3 0 0,-4 2 4 0,5 0 1 15,-2-6 10-15,4 4-3 0,-3 0 0 0,1-2 8 16,1 0 0-16,3-2 2 0,-3 1-3 0,1-2-8 0,0-2-3 15,3 3-2-15,0-6 2 0,-2 2-8 0,-1 0-9 0,5-4 3 16,-4 2-10-16,2 2 11 0,2-1-1 0,-5-2 1 16,4-1-8-16,-3 0 3 0,3-1 4 0,-3 3-2 0,2-1 6 15,0-3-5-15,-2-1-1 0,2 1 1 0,2-4-3 0,-1 3-1 16,-2-3 4-16,2-4-5 0,2 4 2 0,-2-6-2 16,1 3 0-16,-5 1-3 0,4-3 6 0,-4 0 3 0,0 0-5 15,-3 1 3-15,3-2-1 0,-6-1-2 0,0-2 5 0,3-1-4 16,-6 5 1-16,3-5-1 0,-5 1 2 0,-1 1 2 15,-1-3-7-15,-1 3 13 0,0 0-6 0,-3 3-1 0,2-8 3 16,-3 6 5-16,1-5 1 0,-2 0 7 0,-3-1-1 0,4 6 0 16,-8-6 0-16,7 6 8 0,-5 0-12 0,2-2-4 0,-1 6 7 15,0 1-13-15,-4-1 2 0,5 0-5 0,-6 1-4 16,5-3-3-16,-4 3 9 0,-1 2 0 0,0-2-5 0,0 1 1 16,-1-5 0-16,-1 3-4 0,2 0 6 0,-4 1-2 0,2 2 0 15,0 0-2-15,2 0-6 0,-3-2 1 0,0 4 4 0,0-1 2 16,0 1 1-16,0 1-5 0,0 0 9 0,-2-3-13 15,0 3 5-15,1 0 6 0,-2 0-7 0,-3 2 2 0,2-2-4 16,-1 1 3-16,-3 4-7 0,3-2 15 0,-3 0-8 0,2 4-1 16,1 0 1-16,-5-4-2 0,-1 4-2 0,0-2-1 15,2 0 9-15,0 0-8 0,4 4 2 0,-5-2 1 0,2 0 2 16,3 2 2-16,2-2-3 0,1 2 5 0,3 0-10 0,-6 4 6 16,6-3 3-16,-1 0 1 0,0 0-1 0,2 0-2 0,-2 0 0 15,0 0 2-15,1 1 6 0,2-2-10 0,-1 5-1 0,2-1-4 16,-1 0 1-16,2 0 0 0,2-2 3 0,-2 4-2 15,3 0-11-15,-1-1 16 0,3-2-2 0,-2 3 0 0,2-2 1 16,-1-3 4-16,1 6-2 0,1-5 1 0,-1 1 2 16,3-2-2-16,-3 3 3 0,3-1-2 0,0 2-1 0,3-4-5 0,-3 1 3 15,3-1-4-15,2 5 8 0,-1-1-9 0,-1 0 2 16,2-1 2-16,-1-2 1 0,2 4 2 0,0 0-3 16,3-2 8-16,-1 0-2 0,2 1-6 0,4-3 3 0,-1 3 0 15,2 4 3-15,1-6-6 0,-2-3 6 0,7 2-4 0,0 5-3 0,0-3 15 16,-2-2-6-16,5-1 0 0,-3-5 3 15,3 2 0-15,3 3 3 0,-1-5-3 0,-4-2 1 0,3-1-9 0,-2 3 1 16,2-2 9-16,-2 1-17 0,-1-1 11 0,-1 0-4 16,3-1 0-16,0 3-2 0,-1-5 5 0,1 3 1 0,0-2-6 15,0 3 9-15,-2-3-9 0,0 4 0 0,1-3 3 16,-2 0 0-16,1 1-7 0,-2 4 7 0,-2-2-3 0,-2 0 2 16,1 2 1-16,-2-1-5 0,-1 2 3 0,0-3-3 0,0 0 11 15,-1 0-11-15,-1 2-1 0,2 0 2 0,0-2 3 0,-3 0-1 16,4 4-9-16,0-3 2 0,-4 0-2 0,3 0 0 15,1-1 2-15,0-1 4 0,0 1-9 0,0 1 2 0,2-2-1 16,1 0-8-16,0-3-12 0,3 3-13 0,-3-1-3 0,-2 2-13 16,-1-2-13-16,4 2-11 0,-8-4-16 0,0 8-16 0,-6-4-16 15,-3 0-21-15,2 0-42 0,-1-3-3 0</inkml:trace>
  <inkml:trace contextRef="#ctx0" brushRef="#br0" timeOffset="45412.05">23832 3333 1348 0,'0'0'-21'0,"0"0"64"15,-28 5-39-15,28-5 15 0,0 0 6 0,0 0 10 16,0 0 8-16,0 0 2 0,0 0 23 0,0 0-49 0,-24 4 38 0,24-4-4 16,0 0-7-16,0 0-4 0,0 0-11 0,0 0 12 15,0 0 2-15,0 0-11 0,0 0 8 0,0 0-13 16,0 0 7-16,0 0 0 0,0 0 9 0,0 0-10 0,0 0 6 16,0 0 1-16,26 2 0 0,-26-2-1 0,0 0 1 0,0 0-15 15,0 0 2-15,0 0-5 0,0 0 2 0,17 5-10 16,-17-5 2-16,0 0 6 0,0 0 9 0,0 0 3 15,0 0 6-15,0 0-6 0,0 0 12 0,16 5 1 0,-16-5-9 16,0 0-14-16,0 0 1 0,0 0-1 0,0 0-10 16,52 3-10-16,-52-3 11 0,90 7-19 31,-90-7-15-31,118 4 16 16,-118-4 19-1,122 6-27 1,-122-6-11-16,0 0-1 0,0 0-12 0,0 0-14 15,0 0-8-15,0 0-22 0,0 0-14 0,102 2-15 16,-102-2-3-16,0 0-14 0,0 0-5 0,0 0-9 0,0 0-14 16,0 0-11-16,0 0 4 0,58 4-23 0</inkml:trace>
  <inkml:trace contextRef="#ctx0" brushRef="#br0" timeOffset="45749.11">23902 3538 1173 0,'0'0'45'0,"-59"30"-9"16,59-30 0-16,0 0 13 0,0 0 10 0,0 0 5 0,0 0 9 15,0 0-41-15,0 0 38 0,-20 22 8 0,20-22-20 16,0 0-1-16,0 0 4 0,0 0 14 0,0 0 9 16,0 0 5-16,0 0-10 0,24 15-4 0,-24-15 5 0,0 0-8 15,0 0-12-15,0 0-17 0,0 0-11 0,0 0-10 16,0 0 11-16,77 18-12 0,-77-18 3 0,0 0-2 0,0 0 2 16,129 19-10-1,28 4-10-15,-125-23-5 0,-7 0 3 0,7 5 10 16,-3-5-14-16,-1-4-20 0,-4 8-7 0,0-8-22 15,-5 4-24-15,-1-1-20 0,-6 1-21 0,0 0-31 16,-6-2-27-16,-2-3-40 0,1 2-33 0</inkml:trace>
  <inkml:trace contextRef="#ctx0" brushRef="#br0" timeOffset="47297.1">25369 3224 1649 0,'2'-3'14'0,"-2"3"22"15,0 0 20-15,0 0 21 0,0 0 30 0,0 0 5 0,0 0 1 16,0 0 5-16,0 0-7 0,0 0-1 0,0 0-14 16,0 0-26-16,0 0-22 0,0 0 3 0,0 0-2 15,0 0 5-15,0 0-5 0,1-42-26 0,-1 42 2 0,0 0 3 16,0 0-6-16,0 0 10 0,-35-98-16 15,4 39-19 1,19 52-8-16,3 3 3 0,-4-6-4 16,-1 5-4-16,-2-3 8 0,-5 3-7 0,3-1-1 0,-1 3 5 15,1-1 4-15,-1 2 0 0,4 2 1 0,-4 0 5 16,5 4-7-16,-2-4 9 0,1 3-6 0,-1-1 4 16,1 6 4-16,-2-2-3 0,2-1-2 0,0 2 1 0,0 1 2 15,1-1-5-15,3-1 2 0,-1 0-2 0,1 1-2 16,1 1 1-16,1 3 6 0,-1-1-3 0,2 1-1 15,3 4 3-15,0 2 5 0,1 0-7 0,0-1 3 16,1 3 2-16,0-4-9 0,2 2-2 0,1 3-3 0,0-4 6 16,1-1-8-16,4 2 7 0,-4-1 1 0,3-2 1 15,4 2 0-15,-2-2 10 0,2 0 0 0,-4 0-1 16,7-1 6-16,-2-3-2 0,1 2-9 0,0 0 2 0,4-2 9 16,-2 1-3-16,3-1 0 0,1-1-6 0,1-1-4 15,-1 0 6-15,4-1 7 0,-4-1-3 0,1-1 3 16,-1-3 10-16,-1-2 3 0,1 0 9 0,-1-1 11 0,0-1 0 15,-2-2-3-15,0 0 1 0,-2-5-9 0,0 1-7 16,1 0-5-16,0-3-2 0,0-2-20 0,-4-1 11 0,4 0-6 16,-3-2 2-16,0 0 2 0,-2-6-11 0,-4 2 16 15,3-6-9-15,-3 7 7 0,3-7-12 0,-6 3 4 16,0-2-3-16,5 2 8 0,-2-1 3 0,-3 1-17 0,4 4 7 16,-4 1-1-16,2 3-5 0,-2-3 6 0,1 7 0 15,-1-2-3-15,-3 8-1 0,3-4 12 0,0 2-6 16,0-3 3-16,-3 2 8 0,3-3-2 0,0 2-7 15,0-4-1-15,0 4 0 0,0-4-2 0,0-3-1 0,0 6-1 16,3-3 3-16,-3-1-9 0,-4-1 2 0,4 3 4 16,1-2-8-16,-1 0 4 0,3 2 3 0,-3-1 5 15,0 2-13-15,0 1 5 0,3 1 10 0,-3-3 0 0,-1 4-1 16,1 0 1-16,0 3-1 0,0-1 4 0,0 2 2 16,0 0-1-16,0 2-2 0,0 1-10 0,0 1 14 0,0 0-11 15,0 1 1-15,0 1-6 0,-2-4-1 0,2 2 6 16,0 2-4-16,-3-2 7 0,3 2-8 0,0-2 7 15,-1-2-1-15,1 2 0 0,1 2 2 0,-1 0-10 0,-1 0 0 16,1-2-2-16,1 2 2 0,-1 0 0 0,0 2-12 16,0-4 8-16,-1 4-1 0,1-4-3 0,0 4 7 0,0-2-2 15,-3 8 11-15,3-1-14 0,-5 3 12 0,5 1 3 16,0 4 2-16,0-2-1 0,0 2 2 0,0 0-1 16,0 1-8-16,-1-3 12 0,-1 2-2 0,-1-4-14 15,3 3 6-15,-3-1 5 0,2 0-9 0,-4-5 6 0,5 2-2 16,0 1-4-16,-3-1-3 0,3 2 13 0,-4-7-6 15,4 4 2-15,3-3 0 0,-6 5-2 0,0-4 0 16,3 4 2-16,-5-3 4 0,10 6-5 0,-10-1 0 0,5 1 0 16,0 0-5-16,0 2 4 0,0 0 4 0,0-1-5 15,5 0 4-15,-5-6-5 0,1 4 3 0,-1 1-2 16,5-3 10-16,-4 0-12 0,-1 0 1 0,3-3 3 0,-3 1 1 16,5 5-1-16,-5-6 2 0,3 1-3 0,1-1-2 15,-2 0 9-15,-1 1-1 0,4-3 1 0,-1 3-10 0,-1-4 11 16,0 1-7-16,0-1 0 0,3 3-5 0,0-3 2 15,2 1-3-15,1-3-3 0,0 0 6 0,-2 3-17 16,2-3-20-16,4 0-16 0,-3-3-14 0,3-1-39 0,-10-1-36 16,0 6-39-16,1-2-40 0,1-2-51 0,-4 0-21 15</inkml:trace>
  <inkml:trace contextRef="#ctx0" brushRef="#br0" timeOffset="48180.71">24725 3827 1400 0,'0'0'21'0,"0"5"14"0,-3-2 15 0,3 0 8 16,0-3 14-16,3 2 15 0,-3-2 8 0,3-2-1 0,2 4-15 16,-5-6-5-16,4 4-14 0,1-3 9 0,-1 5-10 15,1-4-6-15,1 4-11 0,-2-4 5 0,1 2-3 16,-1-1-4-16,2 2-3 0,-3 1-2 0,2-2 6 0,1 5 7 16,-2-4 7-16,1 4-1 0,2-3-5 0,2 4 3 15,0-2 6-15,4 3-17 0,0-5-10 0,3 4-13 16,2-2-1-16,0 1 1 0,2-2-3 0,0 0-1 0,4 2-2 15,0-2-7-15,0-1 9 0,2 1-2 0,-1-1-5 16,5 3-4-16,0-4 5 0,0 4-8 0,1-5 5 16,-4 6 4-16,2-5-3 0,-5 3-6 0,1-3 1 15,1 1-1-15,-1 2 8 0,4-4-1 0,-6 1-9 0,6 0-3 16,4-1-5-16,-3 1 8 0,0 1 4 0,-2 0 3 16,-4-2-10-16,0 0-4 0,-3 2 5 0,-3-2 8 0,0 0 3 15,-1 0-7-15,-7 0-1 0,3-2-4 0,1 2 4 16,-4-2 4-16,-1 0-1 0,-3 2 0 0,-1 0-4 15,1 0-4-15,-2-1 6 0,-1 2-3 0,-3-1-13 0,5-1-11 16,-4 1-1-16,3-2-10 0,1 2-8 0,-5-4-18 16,6 5-14-16,-4-5-13 0,-1 3-10 0,-1-2-3 0,-1 3-17 15,1 0-13-15,-3 0-13 0,3 4-4 0,-5-5-35 16,10-2 1-16</inkml:trace>
  <inkml:trace contextRef="#ctx0" brushRef="#br0" timeOffset="49697.77">24905 4801 1400 0,'8'-3'17'0,"-3"0"15"16,-5 2 20-16,2-3 20 0,2 4 21 0,-1 0 16 15,-1-4 28-15,2 3 10 0,0-2-9 0,-3 1 0 16,3 0-14-16,0-3-20 0,1 1-16 0,0-1-6 16,0-3-31-16,2-3-8 0,0 1-7 0,1-3-6 0,4-4 3 0,-3 3-2 15,0-4 2-15,0-1-4 0,-2-2-2 16,5 5 2-16,0-3-1 0,-3 5-5 0,-1-4-6 0,2 7 3 15,4-6-11-15,-7 5-1 0,2-3 3 0,-3 4 4 16,0-6-1-16,0 0-5 0,-2 1-4 0,-4 3-4 16,0-1 5-16,0-1-6 0,0 5 0 0,-4 0-6 15,3-1-1-15,-4 4 3 0,-1 4-5 0,0-1 0 0,3 2-1 16,-1 1-6-16,-2-3 1 0,4 4-9 0,1 2 0 16,1-5-6-16,0 4-2 0,1-4-4 0,1 3-6 0,0-3 7 15,2 4-15-15,-4-1 1 0,0 0-8 0,0 0 11 16,0 0 1-16,0 0 8 0,0 0 8 0,0 0 1 15,0 0 8-15,16-3 6 0,-16 3-4 16,0 0 1-16,24 7 23 16,17 12 6 15,18 33-10-15,-23 14 14 15,-36-66-35-16,15 31 26 1,-10-4 2 0,-5-27 7-1,0 0 3 1,-12 38-5-16,12-38 10 16,0 0-7-16,0 0 13 0,0 0-13 15,0 0 0-15,-35 78-8 0,35-78 10 0,0 0-3 16,-39 73 11-1,39-73-10 1,-37 60-16 0,27-28 5-1,10-4-6 17,0-28 17-32,0 0 5 15,0 0 9-15,9 36-16 16,-9-36 1-1,0 0 5-15,38 47 0 0,-38-47 1 16,33 25-10-16,-21-21 8 0,-3-2 1 0,0-4 2 16,0 2-9-16,6 0-1 0,-1-3-1 0,-4 0 2 0,3-1-4 15,-3-4-18-15,0 2-9 0,5-2-10 0,0-5-28 16,0-3-15-16,-8-2-23 0,4 5-32 0,-4-7-30 16,-2 3-16-16,-4-1-37 0,1-3-49 0,0 4 5 0</inkml:trace>
  <inkml:trace contextRef="#ctx0" brushRef="#br0" timeOffset="56416.44">22909 3696 1156 0,'0'-2'4'15,"-1"4"6"-15,1-2 10 0,-9 0-32 0,9 0 48 0,0 0 4 16,0 0-15-16,0 0-4 16,0 0 18-16,0 0-43 0,0 0 35 0,0 0 0 15,0 0 2-15,0 0-4 0,0 0 5 0,0 0 5 0,0 0-4 16,0 0-2-16,0 0-1 0,0 0-5 0,0 0-1 15,0 0-4-15,0 0 2 0,0 0-5 0,0 0 3 0,0 0 7 16,0 0-10-16,0 0 1 0,0 0 18 0,0 0-24 16,0 0-1 15,0 0-2-15,0 0 8-1,0 0 18 1,-9 22-20-16,9-22 13 0,0 0-5 0,0 0 0 15,0 0 2-15,0 0 0 0,0 0 1 0,-47 66 4 16,-6 1-28 0,53-67 13-16,0 0 3 15,-62 82-4 1,62-82 0 0,-61 83-9-16,61-83 9 15,-53 79-16 1,53-79 16-1,-43 74-13-15,43-74 13 16,0 0 4 0,-42 79 2-16,42-79 8 0,0 0-8 15,-42 84-13 1,9 21 8 0,33-105 0-16,0 0 2 15,-13 66-10 1,13-66 8-1,-5 89-8-15,7 90-6 32,-1-162 4-32,1-2-8 0,2 6 5 0,-2-6-3 15,-1 2-6-15,3-4 6 0,-2 2-5 0,4 1 7 0,-3-3-7 16,3 1 10-16,-1-2-4 0,1 4 2 0,-1-1 1 0,0-3 0 16,1 5-4-16,2-7 1 0,-1 4 4 0,1 2-4 15,-1-1-6-15,-1-2-3 0,1 1 8 0,2 1 0 0,-4-1 5 16,5-2-6-16,-5 4 5 0,4-6-6 0,-1 3 2 0,2-1 4 15,-6 0-2-15,4-2-6 0,-1 1 5 0,2-2-3 0,-3 1-17 16,3-2-13-16,0 0-3 0,0 0-14 0,2 1-22 16,-7 0-13-16,2-1-36 0,2 2-6 0,-13-5-25 0,17 0-4 15</inkml:trace>
  <inkml:trace contextRef="#ctx0" brushRef="#br0" timeOffset="69807.09">1456 2878 1588 0,'0'0'-29'0,"0"0"0"0,0 0-2 0,0 0-3 0,0 0 4 16,0 0 0-16,0 0-4 0,0 0 2 0,0 0 66 15,0 0 0-15,0 0 6 0,0 0 1 0,0 0 9 0,0 0 15 0,15-18-5 16,-15 18-17-16,0 0-5 0,0 0-2 0,0 0-7 16,0 0 2-16,0 0-4 0,0 0-9 0,38-13 6 0,-38 13 9 15,0 0-10-15,0 0 1 0,0 0 4 0,0 0-8 0,0 0 1 16,0 0-1-16,52 5-2 0,-52-5 9 0,0 0-11 15,0 0 6-15,58 21-4 0,-58-21 3 16,0 0-2-16,74 52-19 16,-19 24-7-1,-55-76 23 17,32 27-15-32,19 33 19 15,-44-53-10-15,-3-2-5 0,1 1 0 0,-2-1 5 16,2-2-5-16,-1-1 3 0,-1 1 3 0,0-1 6 0,0 1 2 15,0-3 0-15,0 0-4 0,0 2 7 0,1 1 4 0,-2-3-5 16,-2 2-5-16,3 1-1 0,-3-3-2 0,0 0 6 16,3 0 6-16,-3 1-6 0,-3-2 1 0,3 1 14 0,0 0-2 0,-3 0 1 15,3-3 9-15,0 6-4 0,0-6-1 16,3 3-8-16,0 3 4 0,2-6-12 0,2 1 2 0,6-1-2 16,-2-1-12-16,4-2 1 0,-2 1-5 15,5-2 11-15,-3-2-21 0,3 6 16 0,0-7-9 0,2 7-1 16,-1-5 6-16,4 6-4 0,-1-4 10 0,5-1-16 0,0-1 23 0,2-3-24 15,5 2 10-15,-1-4-1 0,1 1-5 0,4-6 12 16,-5 3-16-16,1 0 6 0,0 1-5 0,-1 1 5 0,194-85 31 16,-205 88-35-16,0 2-3 15,-5 1 4-15,1 0 2 0,1-5 8 0,-5 5-12 0,1 1 3 16,-2 1-4-16,-4 0 7 0,0 2 1 0,0 0-7 0,-1-2 2 16,-1 6-8-16,-1-4 13 0,-3 3-3 0,0 0-2 0,0-3 0 15,-3 6 3-15,2-3-3 0,-2 0 0 0,0 0 4 16,-2 0-4-16,2 0 0 0,0 0-5 0,2 0 4 0,-2-3-5 15,0 3 2-15,0 0-1 0,-2 0-6 0,2 0 9 16,0 3 3-16,0-3-1 0,0 0-7 0,-3 0 7 16,3 2-1-16,0-4-12 0,0 2 6 0,-4 0-11 15,4 0-8-15,0-3-8 0,0-2-19 0,1 5-8 0,-1-5-21 16,0 8 1-16,0-3-23 0,0 0-15 0,0 0-11 16,0 0 0-16,0 0-28 0,0 0 1 0,0 0 13 0</inkml:trace>
  <inkml:trace contextRef="#ctx0" brushRef="#br0" timeOffset="82823.87">16101 18535 1123 0,'4'-5'21'16,"-8"1"-16"-16,4-1 25 0,-4-3-10 0,4 6 11 15,-3-1-2-15,-1-2 8 0,2 5 14 0,-7-2-3 0,7-1 25 16,-5 1-22-16,4 0 16 0,0-4 3 0,3 1 17 16,-3 0-7-16,3 1-10 0,0-4-12 0,0 3-1 0,3 0 1 15,-3 0 1-15,3 0-13 0,-6 2-7 0,6-1 5 0,-6 0-4 16,3 4-5-16,-3 0-1 0,3-2-6 15,-4 2-13-15,1 2-2 0,-5-2-13 0,1 4-4 0,-1 0-3 16,-1 4 3-16,-3-2-9 0,0 4 2 0,-3-2 6 16,2 0 1-16,2 3-1 0,-2 2 7 0,2-3-7 0,2 3 1 15,-1-1 1-15,7 0-3 0,-3 2 1 0,3 2-5 0,-3-2 11 16,6-1-5-16,0 2 6 0,0-5-6 0,6 1 5 16,0-1 2-16,-1-1-3 0,2 1 4 0,2-4-5 15,3 2-1-15,-3-1 3 0,3-2 2 0,0 2-4 16,-2-3 1-16,5-1 5 0,0 2-3 0,3-3 2 0,-3-2 1 15,0 1 2-15,3-2-5 0,1-1 4 0,-5 2-4 0,1-5-5 16,0 2-2-16,0-1-2 0,-3-1-3 0,-2-1 0 16,1-2-3-16,-3 2 4 0,-1-2-5 0,0 1 2 15,1-4 2-15,-5 1 5 0,5 1 0 0,-6-2-7 0,1 1 12 16,2 1-5-16,-4-2 2 0,2 3 5 0,-3-1-2 16,0 1-3-16,-3 2-3 0,3-3 4 0,-6 4-3 0,1 0-4 15,-3 0 9-15,-1 2-7 0,0 1 5 0,2-1-3 16,-4 3 4-16,-1 0 3 0,1 3-5 0,1-3 2 0,-3 4-3 15,-1 0 5-15,-1 0-4 0,-3 0 3 0,8 3-2 16,-7-1-6-16,4 0 1 0,-1 2 8 0,2-1 1 0,3-2-5 16,0 3 4-16,2 0 0 0,-1-1-2 0,4-1 3 15,1 2 0-15,-2-2-3 0,2 0-2 0,3 0 2 16,0 3 1-16,0-3-5 0,0 0 6 0,0 1-1 0,2-2 3 16,1 0-8-16,1 1 2 0,2 1 5 0,-1-2 0 0,2-2 3 15,2 3-9-15,-1-6 8 0,2 3-3 0,2-6 3 16,0 3 0-16,0-3-3 0,2 0-6 0,0 0 4 15,0-3 9-15,1 0-10 0,-1 0 2 0,-1 1-5 0,-1-2 9 16,1 2-2-16,-4-3-2 0,1 3 5 0,-3-4-7 16,0 3 3-16,-1 0-1 0,-1-1 11 0,-1 1-8 0,-4 0-5 0,4-4 9 15,-4 2-7-15,0 2 6 0,0-1-3 16,-4 1 5-16,0 1-6 0,4-1 0 0,-2 2 12 0,1 2-3 16,-2-2 7-16,0 4-11 0,1 0 5 0,2-2-2 15,-3 2 2-15,-1 2-5 0,2-2-4 0,-2 0-7 0,3 3 0 16,-3-2 1-16,-3 4 4 0,-1-2-6 0,-1 3-5 0,0-1 6 15,-1 2-5-15,5-2-1 0,-6 3-3 0,3-3 9 16,3 0-15-16,0 2 0 0,0-3 0 0,2 2-2 16,0-2-8-16,3 3-2 0,0-5-8 0,-4 2-13 0,2 4-12 15,-4-5-7-15,10 2-20 0,-4 0-38 0,0-5-13 0,0 3-29 16</inkml:trace>
  <inkml:trace contextRef="#ctx0" brushRef="#br0" timeOffset="84324.77">21742 16452 863 0,'0'-3'-3'16,"2"4"15"-16,1-8 4 0,-3 9 0 0,0-8 8 0,0 6 5 15,2 0 5-15,-2-2-3 0,4 2 10 0,-2 0 13 16,0 2-50-16,-1 1 48 0,-1 2-40 0,4-3 44 16,-4 3-34-16,0-5 6 0,4 6 7 0,-4-9-18 0,0 4 55 15,0-2-38-15,0 1 29 0,0-3-40 0,0 1 34 16,0 2 7-16,0-3-10 0,0 3-3 0,0-4-1 0,0 2-15 15,0-2 15-15,4-1-10 0,-1-2-8 0,1 2-4 16,1-4 6-16,5 4-4 0,-2-3-5 0,-4 0 3 0,-2 3-10 16,2 0 4-16,0 0 1 0,-4 0-4 0,0-1-18 15,0 2 7-15,0-2-3 0,0 0-4 0,-4 1 6 0,4 2 0 16,-4 0-3-16,1-1-1 0,0-1 8 0,-2-1-8 16,-2 4-4-16,-1-3 7 0,-1 4-7 0,0-4-3 15,-1 5 3-15,-2 0-4 0,1 3-1 0,0-1 0 0,-6 1 6 16,5 0-4-16,-1 3 0 0,-4 1 4 0,2 0-1 15,0 1 7-15,0 3-4 0,0 0-3 0,3-1-2 0,0 5 4 16,3-3-1-16,-1 2-4 0,2 0 3 0,-1 1-3 16,3 0-3-16,3-1 4 0,-3-1-2 0,5 3 5 0,1 0 0 15,1-3-4-15,1-2 1 0,2 4 1 0,1 0 7 16,4-3-4-16,1 6 8 0,-1-7-8 0,3-2-2 0,2 0 5 16,-1 6-1-16,4-9-4 0,-1-2 6 0,1-1-3 15,-1-1-1-15,1 1 0 0,1-3 6 0,1-3 0 0,-3-6 0 16,1 6 1-16,-2 5-1 0,1-5 5 0,-2-7-6 15,-4 6 4-15,1-3-3 0,1 1 2 0,-5-1-4 0,2 0 5 16,-4-4-1-16,2 1-1 0,-1 2 9 0,0-3-7 16,-3 1 0-16,-3 0-7 0,0 0 8 0,0-3-9 15,-1 1-3-15,-1 6 3 0,-2-4-8 0,1 0 1 0,-5 0 0 16,4 5-6-16,-1-1 6 0,-1 1 6 0,-1-3-7 16,-1 3-8-16,-1 2 5 0,0-2 1 0,0 3-2 0,-2 0 10 15,1 1-13-15,0 1 1 0,-2 3 10 0,3-1 9 16,0 0-6-16,-2-1-5 0,2 3 0 0,-1-1 2 0,5 0 2 15,-5 4-3-15,7-5-1 0,-4 2-9 0,3 2 9 16,0-1 0-16,1-2 8 0,0-1-9 0,2-1 3 0,1 3 3 16,0-1-4-16,0-1 0 0,1 1-2 0,2-1 7 15,-1 1-4-15,-1-1-1 0,3-1 3 0,-4-1-4 16,4 0 1-16,-3 0-3 0,2 0-7 0,-2-1-8 0,1 3-14 16,1-2-17-16,2 9-18 0,-2-9-14 0,1 9-29 0,-1-9-33 15,5-1-8-15,-4-1-60 0</inkml:trace>
  <inkml:trace contextRef="#ctx0" brushRef="#br0" timeOffset="86591.81">16169 18461 952 0,'3'1'13'0,"-3"3"7"15,-3-4 26-15,3 0-33 0,-2-4 50 0,8 6-20 0,-7-2 11 16,-2-2 7-16,1 6 9 0,-1-6-2 0,3 4-13 15,-7-2 37-15,7 3-44 0,-4-6 17 0,5-1-5 0,-2 2 2 16,1-5-19-16,0 2-4 0,0 0-8 0,4-3 3 0,-7 1-6 16,7-1 1-16,-4 0 2 0,2 2-6 0,-2 0 1 15,4 0-4-15,-4-3 5 0,3 0-4 0,-3 1-3 16,0 0 3-16,0 1-4 0,0-4 9 0,0 1-2 0,0-2 0 16,0-1-7-16,0 1 3 0,0-5 1 0,2 4 3 15,-2-2 4-15,4 2-9 0,-2 3-6 0,0 1 11 16,-1-4-2-16,-1 0-8 0,4 1 1 0,-2 1 3 0,2-4-12 15,-1-1-1-15,3-5 3 0,-2 3-13 0,1 1 5 16,1-1 2-16,2 2 4 0,-2-1-11 0,2 3 6 0,-1-4-6 16,0 4 4-16,3 0 5 0,-5 0-3 0,4-1-9 15,0 1 1-15,-1-2 10 0,-1 3-5 0,2-2 2 16,1 2-2-16,0-1-1 0,-3 1 6 0,4 0 2 16,-4 3-5-16,2-1-4 0,0 1 5 0,0 2 1 0,-1-1 6 15,2-1 6-15,-4 1-10 0,4 3 5 0,-2-2 9 0,1 0-2 16,-2 0-2-16,2-1 4 0,-1 2 1 0,1 0-11 15,-2-1 10-15,4-2 5 0,1 2-10 0,-2-3-4 16,1 5-3-16,1-5-4 0,0 4 1 0,1-5 3 0,-2 4-12 0,1 0-3 16,-2-2-3-16,5 2 9 0,-4-2 9 0,1 1 0 15,-2-1-7-15,4 2 0 0,-1 0 0 0,-3-2 1 16,5 1 9-16,-4-1-6 0,2 0-4 0,0 0 1 0,2 2-3 16,-4-4 10-16,2 3 2 0,1 0-3 0,-2-1-6 0,0 0 5 15,3 0-6-15,-1-1-2 0,-1-2 12 0,1 3-13 16,1-1 2-16,0 1 0 0,1-3 0 0,1-1-1 0,-1 2 6 15,-1 1 0-15,2-2-9 0,-3 3 4 0,1-4 0 16,-2 3 4-16,1 1-1 0,1 0-1 0,-4 1-6 0,4-2 2 16,-3 2 1-16,3 1 3 0,-2-2 3 0,-1 2-5 0,3-2-4 15,-4 2 5-15,4 0 2 0,-5 0-3 0,5-1 1 16,-3 0-6-16,2 1-2 0,-1-1 11 0,4-3 5 0,-1 0-9 16,1 2 5-16,-1-2 1 0,-1-1-1 0,1 0 4 15,-1-1 3-15,5 2-14 0,-1-1-4 0,-1 0 7 0,3-2 0 16,3 2-2-16,3 1 1 0,1 2-3 0,-2 0 0 0,-2-2 4 15,-2 3 2-15,-1 2 0 0,0 0-6 0,-1 0 3 16,-2 1-2-16,-2 0 2 0,-1 0-5 0,0 0 11 0,-3 0-6 16,7 1 0-16,-4-2-2 0,-1 1 7 0,1-1 0 15,4-1-3-15,-1 2 1 0,1-2-17 0,3 0 16 0,2 1-1 16,-2 1 2-16,4-2-4 0,-1 0-1 0,4-2-1 16,-2 0 7-16,2 2 6 0,1-2-10 0,-1-2-4 0,-1 6 1 15,-1-3 6-15,3 2-2 0,-6-1-3 0,0 3 0 0,0-1-2 16,-1 2 5-16,0 0-1 0,-3-1 2 0,-1 3-8 15,-1-2 4-15,5 4 4 0,-2-2-1 0,-8 2 3 0,10-3-3 16,-5 3 2-16,4 0-5 0,2 0 2 0,-3-1 0 16,3-3 0-16,-2 4-2 0,2-5 7 0,3 2-6 15,-3-4-1-15,5 2 6 0,-1-1 4 0,1-2-1 0,-2 0-4 16,4 2 0-16,-3-2-1 0,1 0 3 0,-2 2-3 0,-6 0-4 16,-2-2-1-16,-2 3 3 0,5 0 1 0,-7 0-4 15,2 1 4-15,-7-1 0 0,5-1-1 0,2 5-4 16,1-4 6-16,1 0-7 0,-8 2 3 0,5-4 4 0,2 6-11 15,1-3 5-15,-1 0 2 0,1-1 3 0,1 1-5 16,3 1 4-16,2 0 0 0,1-3 5 0,-1 1-4 0,5-1-4 16,2 2 5-16,1-2 1 0,-2 4-5 0,2-5 9 15,-2 1-9-15,1 3 0 0,-1-2 1 0,-3 2-2 0,0 0 14 16,-3 1-8-16,-2-2-6 0,1 3 1 0,-4-2 1 16,3 3-2-16,-4-3 2 0,2 3 0 0,0 0-12 15,0 0 8-15,0 0 9 0,0-2-10 0,2 2 6 0,-1 0 5 16,0 2-8-16,4-4 4 0,-2-1-1 0,-2 1 4 0,4 1-6 15,-2-1 3-15,0 0 9 0,1 0-18 0,2-2 17 16,0 4-8-16,0-2-1 0,1 2-3 0,1-3 5 0,-4 3-4 16,-1-2-6-16,0 2 12 0,-3-5-7 0,-1 7 7 15,-2-4-1-15,-2-1-2 0,-1 6 0 0,-2-6 3 16,0 3-2-16,0-2 0 0,2 4 1 0,-3-3-3 0,6 1 5 16,-4 0 0-16,2-2-5 0,2 0 0 0,-3 2 3 0,-3-2-3 15,-2 1-5-15,8-2 6 0,-1 3-5 0,-4 0-1 16,5-3 2-16,0 3 1 0,4 0 0 0,-2 0-1 15,-1-1 3-15,-1 2-2 0,-3-1-4 0,0 0 7 16,-3 3 4-16,2-3-3 0,-2 0-4 0,1 0-1 0,1 0 7 16,-4 0-9-16,4 0 8 0,-7 3-4 0,4-2-2 0,-1 1 9 15,-2-2-9-15,-1 2 4 0,1-2-3 0,-1 1 6 16,-1 0 0-16,1-1 0 0,-2 0-11 0,1 0 0 16,3 4 7-16,-3-4-2 0,2 2 0 0,-3-2 7 0,3 0-6 15,1 3 0-15,-4-1 4 0,5-2-3 0,-5 0 3 16,5 0 1-16,-4 3-4 0,4-3-7 0,-2 2 1 0,-2 1 12 15,4-3-6-15,-1 1-2 0,0 1 6 0,2 0-6 16,-4 0 1-16,5-1 4 0,-1-1-1 0,-4 4-14 0,5-1 11 16,-4-2 4-16,2 1-4 0,-3 1 0 0,3-2 0 15,-1 3 3-15,-2-2-4 0,0 1 1 0,1-3 3 0,-1 3-6 16,1-3 2-16,-2 3-2 0,2-1 8 0,-1 1-13 16,1-3 11-16,-4 0-4 0,3 5-4 0,2-5 3 0,0 1-3 15,-3-1 5-15,3 4-6 0,2-4 8 0,-2 0-13 16,1 0 4-16,1 3-5 0,-1-3-5 0,2 0-9 0,-3 0 0 15,0 2-7-15,0-2-10 0,0 0 11 0,-1 0-1 16,-1 3 8-16,2-3-1 0,0 2 5 0,-1-2-2 16,-1 3-9-16,2-1-1 0,-1 0-3 0,-1 2-7 0,3 1 0 15,-5-2-4-15,3 0 5 0,-3 1-5 0,1 1 7 16,2 1-2-16,-3-5-4 0,2 7-6 0,-1-6-7 0,1 11-6 16,2-8-13-16,-1 8-14 0,1-10-13 0,-2-3 6 0,2 2-32 15,-4 2-26-15</inkml:trace>
  <inkml:trace contextRef="#ctx0" brushRef="#br0" timeOffset="98745.18">16298 18584 887 0,'0'0'19'0,"0"0"10"0,0 0-12 0,0 0 11 15,0 0 9-15,0 0 6 0,0 0 11 0,0 0 12 16,0 0-1-16,0 0-41 0,0 0-3 15,0 0-6-15,0 0 27 0,0 0-22 16,0 0 13 0,0 0-3-16,0 0 3 0,0 0 7 0,0 0 4 0,0 0 6 15,0 0-4-15,0 0 1 0,0 0-6 0,0 0 0 0,0 0-2 16,0 0-7-16,0 0-1 0,0 0-7 0,0 0 0 16,0 0-5-16,55-28-4 0,-55 28 10 15,0 0-9 1,196-110-12-16,-178 100 4 0,2-1-1 0,1 1 2 15,1-1 5-15,1-2 4 0,1-3 3 0,0 3 1 0,-4-2 2 16,4 1-8-16,-2-2 0 0,0 4-7 0,-3-1 2 16,1 2-5-16,1 0-3 0,-5 1 0 0,4 2 2 0,1-2-4 15,-3 3 6-15,-2 0-3 0,5 2-6 0,-5 1 4 16,3-2-3-16,-3 3 6 0,1 0-6 0,-1 2 2 16,-1-4-6-16,4 4 3 0,-4 1 4 0,3-3-1 0,0-2-5 15,0 0 3-15,-3 3-1 0,4-6 4 0,0 0-5 0,-1 2 5 16,1-10 2-16,1 11-7 0,-1-4 8 15,-3 0-9-15,-4-2 3 0,2 1 4 0,2 6 2 0,1-8-5 16,-4 7 0-16,1 0 1 0,3-2 8 0,0 1-12 16,1-2 1-16,0 4-2 0,-1-2 5 0,-1 0 0 0,3 1-4 15,-1-3 10-15,-3 3-17 0,4 1 15 0,-5 3-3 16,1-7-7-16,3 3 4 0,-3 0 1 0,0 2 1 16,3-3-2-16,1 1 3 0,-2-1-1 0,1 2 0 15,3-2 10-15,-3 0-15 0,4 0 4 0,2 0-1 0,0 1-3 16,0-2-1-16,2 1 2 0,-2-2 2 0,1 2-6 15,2-2 8-15,0 1 5 0,-5 0-5 0,4-1-2 0,-2 0 8 16,2 1-8-16,-6 1 0 0,4 0 1 0,-4 1 3 16,2-1-11-16,1 2 10 0,-1 1-3 0,-4-2 3 0,5-3-2 15,-1 6-1-15,-1-4 8 0,-2 1-10 0,1 0 3 16,1 0 0-16,0-1 0 0,-2 4-6 0,-1-6 7 16,3 1-1-16,-3 3 0 0,3 1 5 0,-1-2 3 15,1 1-7-15,-5-1 1 0,6 2 3 0,-3 0-3 0,1 0-1 16,0-2-1-16,-2 0-3 0,4 2-6 0,-1-2 1 15,2 2 12-15,-4-2-5 0,2 0-1 0,3 2 2 16,-3 0-5-16,4-2 10 0,-1 3-1 0,0-5 5 0,-2 4-9 16,-2-3-1-16,0 2 3 0,-1-2 5 0,1 2-3 15,1-3-1-15,-2 1-2 0,1 1-4 0,-1-1 6 0,5 2-6 16,0-1 5-16,-1 0-8 0,-3 3 0 0,0-4 4 0,-1 4 1 16,2-1-1-16,-1 0-8 0,-2-2 10 0,-2 1-1 15,2 0 5-15,2-1 0 0,-4 0-3 0,2 1 2 0,-3-2 0 0,3 2 2 16,1-3-1-16,-1 1-6 0,1-1-6 15,0 0 9-15,0 0-2 0,5 0-1 0,-1-2-1 0,1 2 2 16,-2-1-1-16,4 0 6 0,-1 0-4 0,-1 1-3 16,0-2-2-16,0-2 5 0,0 4 2 0,-2-2-1 0,-1 5 2 15,-1-3-4-15,1-1 6 0,-5 3-5 0,2 2 4 0,-3-3-6 16,2 4-2-16,-2-4 4 0,-1 2 0 0,-1-2 2 16,2 1-5-16,0 2 4 0,-1-2 0 0,0 0-2 0,2 0-4 15,-1 0 3-15,3-2-1 0,0 1-4 0,2 0 9 0,-4-2 1 16,5 3-8-16,0-3 7 0,3 1 5 0,-2 1-6 15,-2-2 5-15,1 1-2 0,1 2-3 0,1-2-2 0,-7 0 1 16,2 1 1-16,0 1 2 0,-3 0-2 0,0 0-3 16,2 3 6-16,-2-6 0 0,0 6-2 0,-5-1 2 0,5-3-7 15,-2 3 1-15,0-3 3 0,2 3 2 0,-1-1-8 16,1-1 3-16,-4 0 3 0,2 0 2 0,4 0-5 0,-2 0 5 16,0-1-4-16,-3 2-1 0,1-5 8 0,2 3-6 0,2 0-5 15,-2-3-1-15,1 3 9 0,-1 0-4 0,3 0 0 16,2-2-1-16,-1 3-3 0,-1-1 2 0,0-1 7 0,1 2 2 15,-1 1-5-15,1-5 0 0,0 3-5 0,0 1 7 16,2-2-1-16,2 1-5 0,-5 1 0 0,4 0-5 0,-2-2-1 16,-1 1 8-16,-3 0-4 0,2 2 2 0,1-3-5 15,-3 0 10-15,2 2-9 0,0-3 5 0,1 3 9 0,1-1-14 16,-1-2 7-16,2 0 2 0,1 0-1 0,0 3-12 0,0-3 12 16,-4 1-1-16,1 1-10 0,0-1 9 0,-3 1-1 15,1 4-7-15,-3-4 9 0,-2 2 1 0,0-1-5 0,3 1-2 16,-1 0 7-16,-4 0-2 0,5-3-6 0,-3-1 7 15,2 0-8-15,-1 2 14 0,4 0-11 0,-7-2 3 0,5 3-6 16,-3-1-2-16,0 3 14 0,1-4-15 0,0 2 9 0,-3 2-11 16,0-5 10-16,-1 2-4 0,1 2 10 0,-3-1 0 15,0-2-12-15,-1 2 16 0,-1 5-10 0,1-7 2 0,-2 6 5 16,-1-1-2-16,2-3 1 0,-2 4-2 0,0-1 3 16,-3-1-6-16,4 1 5 0,0 0-4 0,-2 2-3 0,1-4 8 15,-1 2-13-15,1-3 6 0,-2 4 3 0,2-1-4 0,2-3 3 16,-2 2 3-16,1 2 1 0,-1-2-4 0,2 0 0 15,-4 3 1-15,1 3 0 0,-1-3 5 0,2-3-2 0,-3 3-4 16,0-1-7-16,2 2 1 0,-2 2 13 0,1-2-12 16,-1-1-3-16,0 3 0 0,0-1-5 0,0-1 0 0,0 2 5 15,0-1-4-15,0-2-2 0,0 0 6 0,0 0 1 16,0-2 4-16,0-1-6 0,3 2 4 0,-3 2 4 0,0-4-9 16,3 2-4-16,-3 1-3 0,0-2-2 0,2 4-9 0,-2-4-1 15,-2 4 4-15,2-1-15 0,-3 1-3 0,3-2-14 16,-3 4-11-16,6-2-19 0,-6-2 9 0,6 2-3 0,-3 2-34 15,0-4-8-15,0 4-47 0</inkml:trace>
  <inkml:trace contextRef="#ctx0" brushRef="#br0" timeOffset="102546.28">15815 19602 1058 0,'0'0'41'0,"0"0"23"0,0 0-25 15,0 0 23-15,0 0 19 0,0 0 7 16,0 0 9-16,17 16-12 0,-17-16 36 0,0 0-42 0,0 0 22 16,0 0-17-16,0 0-11 0,0 0 3 0,0 0 2 15,24-19-10-15,-24 19-5 0,0 0-6 0,0 0 2 16,0 0 1-16,0 0-3 0,0 0-8 0,0 0-19 0,55-51-2 16,-55 51-3-16,0 0 3 0,0 0-6 0,0 0-2 0,0 0-1 15,0 0-2-15,0 0 5 0,28-71-9 0,-28 71 7 16,0 0 0-16,0 0-2 15,14-70-16-15,10-36 5 16,-22 88-5-16,4-1 3 0,-5 0-8 0,1-2 5 0,1 1-9 16,-3 1 11-16,0 2-6 0,0-1-1 0,-3 2-2 0,3 0 0 15,-2 3 3-15,-1 3 2 0,3-3 5 0,-4 2-6 16,1 0 3-16,-3 1 3 0,4 3 0 0,-2 1-2 16,1-1 0-16,0-1-4 0,-3 2 0 0,0 1-3 0,3 0 3 15,-1 0-2-15,-1 1 0 0,2-1-2 0,-6 3 6 0,6-1-4 16,-3 1 5-16,3 0 3 0,-1 2-7 0,0-5-2 15,0 5 4-15,1-1 2 0,-3 1-1 0,3 0-2 16,0 0-6-16,0 0 4 0,-3 0-2 0,3 0 9 16,-1 1-8-16,-1 6-2 0,1-2-1 0,-5-2 6 0,3 3-3 15,-2 3 0-15,2-1 1 0,2 3-5 0,-6-1 11 16,5 3-3-16,-9-3 3 0,10 1-3 0,-2 2 0 0,-2 0-2 16,-1-2 10-16,3 2 0 0,-3-1-6 0,6-1 4 15,3 0-11-15,-3-1-1 0,-1-1 9 0,4 0-2 0,0 1-7 16,0-1-2-16,0 1 4 0,0 1-1 0,0-2 7 15,0 3 6-15,0-3-11 0,0 2 6 0,0 0-11 0,0 2 13 16,0-2-7-16,0-1-1 0,0 3 3 0,0-2-5 16,1-1 11-16,-1 3-14 0,3-2 15 0,2-1-7 0,2-2 5 15,-2 5-2-15,8-5-1 0,-2 1 0 0,4 0 1 16,0-1 10-16,1 1-10 0,-1 1-3 0,0-3-1 16,2 1 7-16,-3 0-3 0,3 2 1 0,-4-2-6 0,4 2 2 15,-2-1 1-15,1-1 5 0,1 2-1 0,1-2-6 0,3 1 0 16,-5 0 5-16,2-1 3 0,5-2-5 0,-4 1 3 15,5 6-5-15,-5-8 0 0,5 0 3 0,0 4-1 16,0-2-2-16,-1-2-4 0,1 1-3 0,0-3-25 0,-1-6-13 16,3 1-30-16,-4-4-22 0,-2 9-19 0,4-4-30 15,-6 2-22-15,3 4-31 0,-4-3-17 0,-3-1 0 0,-5 6-24 16</inkml:trace>
  <inkml:trace contextRef="#ctx0" brushRef="#br0" timeOffset="103053.83">16597 19537 1206 0,'0'0'24'15,"0"0"-2"-15,0 0 5 0,0 0 14 0,-18-18 11 16,18 18 1-16,0 0 16 0,0 0-18 0,0 0-2 16,0 0-2-16,0 0-9 0,0 0-9 0,0 0-17 15,0 0 4-15,0 0-16 16,0 0-24 15,0 0 42 0,0 0-21-15,0 0 24 0,0 0 4-16,11-24-9 15,-11 24 4-15,0 0-1 0,0 0 1 0,0 0 7 16,0 0 6-16,0 0 5 0,0 0-11 16,18-27 3-16,-18 27 1 0,0 0-8 0,0 0-7 0,0 0 2 15,0 0-18-15,0 0-23 16,17-2 36-1,-17 2 3 1,0 0 4 0,13 39-20-16,-13-39 16 15,6 84-42 1,-6-84 4-16,0 0-26 0,0 0-21 0,0 0-34 0,0 0-38 16,0 0-17-16,0 0-43 0</inkml:trace>
  <inkml:trace contextRef="#ctx0" brushRef="#br0" timeOffset="106265.05">22126 17384 1156 0,'0'-8'1'0,"-3"-1"27"0,-1-1-37 0,-1 1 51 16,2-2-20-16,3 3-1 0,-6-2 12 0,5 3 12 0,-7-5 2 15,8 5-16-15,-1-4 45 0,2 1-34 0,-1-1 22 0,0-3 15 16,0 1-8-16,3-2-9 0,3 0 6 0,-4-3-8 0,2 1-6 16,-4-3-4-16,3 1-6 0,-3-4-2 0,6 7-2 15,-6-7 4-15,0 4 1 0,0 1 1 0,2-1 0 0,-2-1-11 16,0 4 7-16,0-3-11 0,0 2-2 0,0 1-5 16,4 2-16-16,-4-3-5 0,-4 1 3 0,4 2 2 0,1-4-5 0,-1 2 7 15,0-1-12-15,0 0 0 0,-3 2 3 0,3-2 4 16,0-1-4-16,0 6-1 0,0-1-5 0,0 3 3 15,0 1 10-15,0 5 10 0,0 0 6 0,0 1-4 16,0 3 6-16,-1 0-4 0,1 0 6 0,0 0-8 0,0 0-5 16,-3 0-7-16,1 0-15 0,2 0 3 0,0 0-10 15,-3 0 5-15,2 0-11 0,-4 0 8 0,2 3 2 0,-4 3-4 16,-2 5 10-16,-2 3-4 0,-1 2 7 0,-3 5-1 16,0 0 8-16,0 2-8 0,-1 1 1 0,1-2-1 0,4-1 9 0,-3 0-4 15,6-3-3-15,1-1-10 0,-2-1 13 0,1 1 0 16,5 0-1-16,-1-2 1 0,-2 4-12 0,3-5 5 15,-2 6-2-15,4-2 10 0,1-1-8 0,1 1-4 0,-1-3 3 16,5 3 7-16,0-1 1 0,3-4-1 0,-3 4 3 16,2-1-5-16,1 0 10 0,7 1 0 0,-2-3-1 0,-1 2-2 15,3-2 7-15,1 1 9 0,4-2 3 0,-1 1 6 16,-1-2-12-16,-1-3 13 0,5 1-5 0,26 0 17 16,-21-5-28-16,2-5-6 0,0 5-4 0,1-8-2 15,2 3-6-15,-5-2 5 0,-2-1 1 0,-1 2-11 0,0 0-2 16,-5-4 6-16,0 2-12 0,-3 1-18 0,1-6-16 15,-1 5-27-15,-3-2-27 0,-7 2-35 0,5 1-48 0,-8-4-54 16,5-3-30-16</inkml:trace>
  <inkml:trace contextRef="#ctx0" brushRef="#br0" timeOffset="107314.42">22559 17596 1340 0,'2'4'3'0,"-2"-1"2"0,7 0 1 16,-12 0 7-16,7 2 11 0,-4-5 11 0,7 1 10 0,-1-1-4 15,-1-3 8-15,3 3-2 0,0-1 11 0,2-1-5 0,-4-1-3 16,8 3-11-16,-3 0-7 0,3 3 6 0,3-3-12 15,0 5-1-15,3-3-13 0,-3 4 3 0,4-1-6 16,-5 3 1-16,1 2-6 0,0 1 2 0,0 2 3 0,-2 3-5 16,-4-3 9-16,5 5-7 0,-5 0 4 0,-2-1-5 15,1 3 8-15,-2-2-6 0,-2-2 2 0,0 2-1 0,0-2-3 16,-3 1 4-16,-1-5-4 0,0 1 1 0,-1-3-4 16,-1 0 0-16,0-4 1 0,2 2 0 0,-4-3-5 0,4-1-2 15,-4 0 3-15,4-4-2 0,0 2 11 0,0-2-8 16,0 0 1-16,4-2 11 0,-4-1 2 0,0 2 11 0,4-3 11 15,-4-1-2-15,2-1-7 0,1-4 4 0,-3 10-7 0,0 0-4 16,0 0-4-16,42-118-27 16,-42 118-6-1,77-151 19 1,-20 54-5-16,-50 84 7 0,2 1 0 16,-5 3 13-16,-4 9 3 0,0 0 6 0,0 0 1 15,0 0 2-15,0 0 2 0,0 0-2 0,0 0 1 16,0 0 3-16,8-21-16 0,-8 21 11 15,0 0-11-15,0 0 8 0,0 0 1 16,0 0-10-16,0 0 3 16,-85 47-24-1,85-47 21 1,-57 81-3-16,57-81 3 16,0 0 15-16,0 0-10 0,0 0 3 0,0 0 0 15,-5 68-11-15,5-68 7 0,0 0-4 0,24 117-9 16,-10-102 1-16,-1 2-5 0,-1-4 0 0,3 2-7 0,2-1 11 15,-1-1-7-15,6 0 5 0,-2-1-3 0,3 3-5 16,3-5 4-16,1 1-1 0,2-1 1 0,-4-5-30 0,2 1-24 16,-3-6-21-16,3 6-19 0,-6-5-24 0,-4 4-27 15,-2 2-25-15,-1-7-30 0,-3-1-21 0,-1-5 29 16,-1 5-20-16,-1-10-22 0</inkml:trace>
  <inkml:trace contextRef="#ctx0" brushRef="#br0" timeOffset="107564.95">23620 17713 1434 0,'0'5'21'0,"-4"0"8"16,8 0 4-16,-6-1 12 0,0-2 14 0,-4 7 12 0,1-6 11 15,-1-6-1-15,3 5-12 0,-1-4-2 0,1 5-10 16,-1-3-6-16,0 5-16 0,6-1-8 0,0 2-10 0,-1-1 0 15,-1 7-10-15,3-5-2 0,-2 5 8 0,1 1-1 0,2 0-3 16,-2 0-5-16,4 3 4 0,-1 0 3 0,-4-3-2 16,5 3-3-16,-2 0-3 0,1-1-2 0,-5-2 5 0,0 0-7 15,-2 2-4-15,1 0-25 0,-3-1-15 0,0 5-20 16,0-6-20-16,3 9-33 0,-1-12-18 0,0-6 2 0,-2 0-45 16,2 5-23-16</inkml:trace>
  <inkml:trace contextRef="#ctx0" brushRef="#br0" timeOffset="108331.24">23814 17465 1631 0,'-11'1'3'0,"3"1"12"16,4-4 6-16,-2 4 14 0,1-2 14 0,1 2 11 0,-1 0 3 15,1-6 4-15,6 6 8 0,-2-7-7 0,7 6-8 16,-7-4-8-16,8 5-10 0,-8-2-14 0,0 0-7 0,0 0-2 16,0 0 0-16,20 30 1 15,-20-30 0-15,0 0-1 16,65 128-8 0,-65-128 14-1,79 109-23-15,-79-109 23 16,57 31-2-1,-57-31-4-15,0 0 1 16,0 0-3-16,76-23-15 16,38-105 9-1,-114 128 18 1,0 0-10-16,0 0 13 0,0 0 4 16,39-89 1-16,-39 89 12 0,0 0-3 0,0 0-3 0,0 0-9 15,0 0-7-15,0 0 1 0,0 0-22 16,0 0-1-1,-6 26-15 17,6-26 27-17,-9 99-15-15,3 50-2 16,6-125-4-16,5 2-6 0,-5 0 5 16,3 0 2-16,1-1 5 0,-1-3 3 0,-3-1 1 0,5 2-5 15,-4 1 2-15,2-3 3 0,0-3-5 0,-1 1 1 0,-1 0 2 16,-1-1-5-16,0 2-3 0,0-4 2 0,0-6-2 0,0 4 3 15,3-3 2-15,-3-1 2 0,0-5-7 0,5-2 3 16,-5 4 3-16,0-7 3 0,0 2 2 0,-5 1-2 16,5-3 0-16,-3 0-9 0,3 0 12 0,-3 0-2 0,-3 0 9 15,5 0-1-15,-7 0 12 0,5 0 14 0,-1 0 1 0,-4 3 26 16,2-3 1-16,3-3-6 0,-4-1-8 0,1 3 3 16,-9-7-13-16,4 4-19 0,-2-4 2 0,1-2-20 0,-3-5-3 15,-2 5 8-15,1-2-3 0,-3 1 0 0,6-2-2 0,-3-2 11 16,4 1-10-16,2 1-8 0,-2 0 7 0,3 0-6 15,3-1 0-15,3 1 1 0,-3 1-8 0,4 1-5 0,1 0 1 16,2 1-4-16,2-5-17 0,3 6-9 0,6-6 1 0,-1 1-26 16,8-1-3-16,1-3-13 0,9-1-32 0,-5-4 2 15,11 7-27-15,-8-9-18 0,6 11-29 0,-5 0-13 16,2-1-32-16,2-3-13 0,-7 5-38 0</inkml:trace>
  <inkml:trace contextRef="#ctx0" brushRef="#br0" timeOffset="109565.67">16877 19875 887 0,'5'-5'10'0,"-4"-4"8"0,-2 3 2 0,-5-3 8 0,-2 0 9 15,5 4 13-15,-3-2-19 0,5 4 39 0,1-2-20 16,-2 2 2-16,-1-2 17 0,3 3 3 0,0-1 6 0,-1-2 1 16,1 2 32-16,-2 0-34 0,1-5 20 0,-2 4-7 15,1-3-9-15,-1 1-6 0,-1 2 0 0,2-3 0 0,-4 4-7 16,6 1-3-16,-1 2-4 0,-2 0 1 0,-2 0 8 0,4 0 4 16,-4 2-11-16,5-2-8 0,0 2-9 0,-3-2-2 15,6-2 0-15,-3 0-7 0,3 7-15 0,-1-5-5 0,1 5-8 16,1-7-1-16,-1 6 6 0,-3-4 1 0,6 4-8 15,0-3 7-15,-3-3-8 0,3-1-4 0,3 3 7 0,-1-2-8 16,2 0 3-16,2-1-4 0,-1 8 6 0,4 0-10 0,1-8 9 16,-1 11-3-16,0-3-1 0,1 6 3 0,-1-1-9 15,0 6 6-15,-1-5-5 0,-1 4 4 0,2 4-6 16,-4-1 9-16,4 1 2 0,-3-3-3 0,-2 2 2 0,4 2 0 16,-5-2-2-16,-2-3 8 0,2 4-5 0,-3-3-1 0,-3-2-12 15,3-1 7-15,-3 0-1 0,-3-2 1 0,2-5-3 16,0 4-6-16,-2-4 1 0,0 0-8 0,-2-1 12 0,0-2-12 15,2-3 7-15,0 4-8 0,0-8 11 0,0 4-6 0,0 0 7 16,2 0 8-16,-2-3-4 0,4 3 11 0,-4 0-25 31,0 0-9-31,26-60 19 0,-26 60-20 16,0 0 8-16,73-202-8 16,-60 174 10-16,-4-2-2 0,3 2-4 0,-1 1 13 0,-4 4-3 15,1 2 11-15,-1 3-9 0,-4 2 14 0,2 0-4 16,-4 1 2-16,1 0 7 0,-2 6-7 0,0-1 7 0,0 2 4 15,0 1 4-15,0 6-1 0,0 1 4 0,0 0 1 16,0 0-5-16,0 0 3 0,0 0 0 0,0 0-2 16,0 0-17-16,-50 56-13 31,11 28 33 0,63 17-20-15,53-1 17 15,-77-100 2-31,176 65-42 16,-144-62-34-16,1-6-14 15,-2 3-23-15,-1-3-23 0,-3 0-33 0,-3 3-24 0,-3-4-35 16,0-8-36-16,-6 5 21 0,2-3-32 0</inkml:trace>
  <inkml:trace contextRef="#ctx0" brushRef="#br0" timeOffset="109814.63">18029 19725 1215 0,'7'0'41'0,"0"3"-22"16,-7-3 7-16,-1 7 10 0,1-6 7 0,0 5 12 15,-2-6 4-15,4 0 25 0,-6 1-30 0,6-2 25 0,-2 3-5 0,-2-3-5 16,2 6-5-16,-2-1-18 0,2 1-2 0,-2 7-25 15,2-3-7-15,0 1-6 0,4 4-3 0,-2-1-8 0,1 0 2 16,-1 2 10-16,6-2 2 0,-8 2-6 0,5-1 0 16,-1-2 4-16,-2 3-6 0,1-3 7 0,2 4-6 0,-2-5 0 15,-2 4-17-15,1 1-9 0,2 0-24 0,-4-3-6 16,0 4-22-16,4-3-17 0,-4-1-30 0,0-5-12 16,0-8-5-16,0 0-26 0,0 0-39 0</inkml:trace>
  <inkml:trace contextRef="#ctx0" brushRef="#br0" timeOffset="110515.06">18334 19579 1357 0,'-5'-40'38'0,"5"40"1"0,0 0 1 0,0 0 12 16,0 0 23-16,0 0 10 0,0 0 12 0,0 0-5 15,-52-28-14-15,52 28-9 0,0 0 0 0,0 0-11 16,0 0-27-16,0 0-9 0,-36-9-7 16,39 38 1-1,101 63 4 17,-90-82-20-32,6-2 5 0,-2 4 5 15,1-3-2-15,4-3-4 0,-2 1 8 0,-2 1-3 0,5-5-9 16,-1-5-1-16,-3-1-5 0,0-3-2 0,-2-1 3 15,-3 1-5-15,2-2 1 0,-3-5-4 0,1 1 8 0,-6 4 5 16,0-5 7-16,2-2-3 0,-7 1 1 0,1-1 2 0,-4-2 1 16,2 1 2-16,0-4 1 0,-3 1 15 0,0 1 0 15,-3 0 12-15,3 0-3 0,-3 4 23 0,-3-1 14 16,3 9 5-16,-3-4 2 0,3 8-13 0,0-4-5 16,-3 9-10-16,2-6 8 0,2 9-28 0,1-6-22 0,1 2 2 0,0 0-12 15,-5 1 1-15,5-3-3 0,0 3-1 0,5-1-7 16,-10-2 9-16,10 6 0 0,-10 0-9 0,5 3 11 15,0 0-2-15,0 0 0 0,0 2 5 0,-3 2-5 16,6-2 0-16,-3 0 2 0,5 2 8 0,-2-3-8 0,1 5 1 0,-1 1 4 16,5 0 1-16,-1 5 4 0,-1-1-11 0,3 2-2 15,0-1 5-15,3 2-1 0,0-4 6 0,-1 1-8 16,0-2-3-16,3 3-1 0,-2-4 10 0,3 7 4 0,-3-2-15 16,-2 4 7-16,-1 3-3 0,0 1 0 0,0 0 4 15,-3 0 4-15,-1 0-1 0,-1-3-3 0,2-4 9 0,-1 1-5 16,-2-1-3-16,0-2 6 0,-2-5-7 0,4 0-6 15,-4-1 7-15,-1-2-1 0,-1-1-4 0,-2-5 6 0,1 1-2 16,-1-3 2-16,2 1-3 0,-4-2 6 0,2-1-4 16,-1 0-1-16,1-1 2 0,-1 0-5 0,-1-1 8 0,0-1-6 15,0-1 7-15,-3 1-3 0,-1-2-5 0,2 0 2 16,-2-1 2-16,1 2 2 0,-1-3-10 0,3-1 5 0,-4-1 2 16,1 1-9-16,-5-5 6 0,-1-1-6 0,0 1 2 0,2 1 3 15,-2-3-3-15,-5-1-4 0,-1 0-10 0,6 0 8 16,0-1-3-16,0-1-2 0,-3 2-1 0,3-3-4 0,2 1-3 15,4-1-9-15,-2 2-24 0,7-3 4 0,-3-3-13 16,5 3-18-16,-1-3-17 0,3 1-15 0,1 0-23 0,-1-3 2 16,8 2-14-16,-5-3-39 0,6-1-13 0,1 8-17 15</inkml:trace>
  <inkml:trace contextRef="#ctx0" brushRef="#br0" timeOffset="110914.91">18931 19177 1510 0,'0'0'18'0,"2"0"15"0,-2 4 2 16,-2-2 10-16,2 4 9 0,0-6 0 0,0 0 4 0,0 0 3 15,0-3-14-15,2 6-16 0,-1-6 1 0,5 3 21 16,-3-1 10-16,6 5 9 0,2-4-2 0,1 5 2 0,-3 3 6 16,12 0 11-16,-8 3 8 0,5 2-23 0,2 6-10 15,-1-5-16-15,1 5 0 0,0-4-3 0,0 6-11 16,1 0-15-16,1 0-6 0,1 3-3 0,-5 0-14 0,1 2 3 15,2 2-3-15,-6 2 3 0,2 3 2 0,-4-2 5 0,-2 3-8 16,-2 0-2-16,-4-5 3 0,-1 2-11 0,-3-3-28 16,2 2-9-16,-7-4-36 0,-4 6-15 0,-1-4-24 0,-7 4-29 15,-1 4-36-15,-7 1-21 0,9-8 9 0,-9 0-41 16</inkml:trace>
  <inkml:trace contextRef="#ctx0" brushRef="#br0" timeOffset="111598.07">16570 19618 1298 0,'3'-6'10'0,"3"6"13"0,2 6 18 16,-13-4 8-16,5-1 5 0,0-1 8 0,5 5 14 0,-5-3 3 16,1-10-5-16,-1 12-10 0,2-7-9 0,-1 5 3 15,2-4 8-15,-3 5 3 0,0-1 8 0,0 9 8 16,-3 2-10-16,2-1 1 0,-2 1-9 0,-2 1-6 0,2 6-10 16,-3-4-4-16,3 7-26 0,0-9-3 0,0 2 10 15,3 1 1-15,-4 5 9 0,4-2-1 0,0 4-7 0,0-2-5 16,4 1 8-16,-4 1-13 0,0-7-1 0,3 8-5 15,2-2-9-15,-1 2 0 0,2 0 0 0,0-1 0 0,3-1-7 16,-3 3 5-16,6 5-6 0,0-4 6 0,-1 0-1 16,2 0-5-16,3-3 3 0,1 2 3 0,4-2-1 0,0 1 5 15,1-3 1-15,7 1-11 0,-1-8-4 0,5 2-25 16,5-7-19-16,1-2-37 0,3-3-34 0,2 0-39 0,8 0-41 16,-5 0-41-16,1-7-47 0</inkml:trace>
  <inkml:trace contextRef="#ctx0" brushRef="#br0" timeOffset="112666.12">22436 17734 1248 0,'5'-2'12'0,"-5"1"-15"0,1-11 41 16,5 11-32-16,0 6 12 0,-4-7-1 0,4 6 0 15,-6-6 17-15,9 7 1 0,-6-10 21 0,12 5-37 0,-8-5 41 16,5-5 6-16,-1 5 12 0,-1-5 15 0,3 4-9 16,-3-3-8-16,1 5 5 0,-8-2 8 0,8 2-4 0,-7-1-4 15,4 3-12-15,-8-2-14 0,1 4-7 0,1 3-6 16,1-6 3-16,-6 6-11 0,3-2-10 0,-2 1-10 0,1 0 4 15,1 0-5-15,0-1-1 0,-4-1 10 0,2 5-6 16,0 0 5-16,-2 4 2 0,-1 1 5 0,-1 0-2 0,-1 6 4 16,-2-1 2-16,0 6-9 0,0-5-13 0,1 2-5 15,1-2 6-15,1 2-6 0,-1 0-3 0,3 0-2 16,0 1-1-16,3 0 2 0,-4 2-2 0,8-1 7 0,-1 1-8 16,-1 4-2-16,3-5 0 0,4 2 2 0,-1-1-1 15,4 2 0-15,0 0 6 0,2 0-2 0,2 0 4 0,5-8-1 16,0 5 0-16,4-4 4 0,3-1-17 0,3 2-30 15,3 1-6-15,3-1-24 0,-1 0-24 0,0 4-37 16,-2 1-31-16,3-6-51 0,2 1-36 0,-5-5-8 0</inkml:trace>
  <inkml:trace contextRef="#ctx0" brushRef="#br0" timeOffset="113299.11">24400 17237 1493 0,'-6'-5'17'0,"6"5"15"0,-5 0 8 0,1 0 18 0,-1-3 0 16,5 3 20-16,-4 3 6 0,4-7 5 0,5 4-14 16,-1-3-15-16,2 3-1 0,-3-3-19 0,3 3-3 0,-2 0-23 15,1 3-4-15,1-3 1 0,-1 0 16 0,2 4 11 16,-1-1 2-16,3 4 14 0,2-3 15 0,4 6 18 0,0-2 1 16,1 5-10-16,4 0-17 0,1 2-11 0,1-1-4 15,1 5-18-15,1-1-10 0,-1 0-13 0,0 6-6 0,-1-2 7 16,0 0-3-16,0 4 2 0,-4-1-8 0,0 5 10 15,-2-1-1-15,-2 2-6 0,-1 0 8 0,1 1-7 0,-4 2 0 16,2 0 3-16,-6 1 2 0,4 0-4 0,-5-1-4 16,3-2 7-16,-7 0-5 0,4 2 10 0,-4-1-2 0,-1 1-16 15,0 0 4-15,0-7-37 0,0 9-12 0,-6-5-34 16,1 3-21-16,-6-2-39 0,0 7-28 0,-4-2-44 0,6-3-37 16,-7 10-53-16</inkml:trace>
  <inkml:trace contextRef="#ctx0" brushRef="#br0" timeOffset="146592.41">10069 5747 1066 0,'0'-5'8'16,"4"5"10"-16,-3 0 15 0,-6-2-43 0,5 4 48 0,-7 0-36 15,7 0 31-15,-7-1-17 0,7-1 18 0,0 0 33 16,0 0-28-16,0 0-52 15,0 0-13-15,0 0 56 16,0 0-12-16,0 0 59 0,0 0-8 0,1 17 4 16,-1-17 4-16,0 0-4 0,0 0 3 0,0 0-20 15,0 0 1-15,0 0-31 0,0 0 8 0,39 57 0 0,-39-57-3 16,0 0 2-16,0 0-5 0,0 0-1 0,0 0-4 16,60 89-21-16,-60-89 20 15,67 128-21 1,20 5 2 15,-21-31-6-31,-54-83 7 16,0-6-2-16,1 3-3 0,-2-1 0 0,2 2 2 15,-2-5 2-15,-1 1-3 0,2-2 4 0,-3-1-9 0,0 0 5 0,3 1 2 16,-4-3 2-16,-1-3-5 0,-2 1-2 16,2-1 8-16,-4-3-5 0,3 3 2 0,6-1 2 15,-12-4 12-15,0 0 0 16,33 4-6-1,-27-8 1-15,3-2-2 0,0-2-2 0,4-2 1 0,2-1-3 16,-1-5-1-16,7 1 3 0,3-4-3 0,1-3-5 16,1 0 0-16,2-1 3 0,-1 4 3 0,2-4-8 0,0 1 10 15,-3 1-4-15,-4 3-1 0,2 0-4 0,-4 1 2 16,7-3-7-16,-6 2 3 0,4 2 0 0,-1 3-4 16,1 0 8-16,4 5-9 0,-1-2 4 0,-4-1 2 15,4 9-4-15,-4-6-19 0,-4 3-9 0,0 2-8 0,-2-2-42 16,-2 4-15-16,2-9-25 0,-1 3-15 0,-2 1-38 15</inkml:trace>
  <inkml:trace contextRef="#ctx0" brushRef="#br0" timeOffset="147542.81">7773 6726 1771 0,'-6'-7'3'0,"3"6"11"0,-2-1-1 15,2 2 1-15,-1 0 0 0,2-1-1 0,2-1 1 16,0 5 6-16,0-3-3 0,0 2-10 0,2-2 8 0,-2 0-7 16,3 0-4-16,-6-2 7 0,3 2-8 0,-2 0-3 15,2 2 2-15,-3-2 2 0,3 3-5 0,-2-1 2 16,4 4 4-16,-2 1-6 0,2 1 13 0,4-2-2 0,-3 6-8 15,0-1-6-15,0 0 3 0,0 2 5 0,3 0-2 16,-3-1 8-16,3 1-7 0,0 1-8 0,4 1 5 16,-4-1 1-16,9-2 4 0,-4 1-4 0,-2-3 3 0,4 2-8 15,-2-1 1-15,0-1 8 0,0-2-6 0,-2 4 5 16,0-3-4-16,-1-1 1 0,-1 0-3 0,-1-1 8 16,3-1-2-16,-3-2-7 0,-3 1 11 0,3 0-7 0,1-2-5 15,-2-2 6-15,1 2 1 0,0-1-3 0,-4-2-1 16,2 2 9-16,-1-2 1 0,1-2 12 0,-1 1 3 15,-1 0 1-15,1-3 7 0,3 3-1 0,-6-3 14 0,10 4-5 16,-7-4 0-16,5 3-5 0,-2-5 2 0,4 4-1 16,1-6-9-16,4 1-3 0,7-8-15 0,2-2 3 15,2 0-5-15,5-3-1 0,2-1-7 0,6-4-1 0,4-1 4 16,-4-3-3-16,5 5-2 0,-2-5 2 0,4 0 1 16,-1-2-2-16,1 3 3 0,-4-2-4 0,3 5 3 0,-3 3 2 15,-6 1 5-15,2 3-3 0,-3 2-11 0,-6 3 6 16,-2 4 5-16,-3 1-2 0,-5-1-23 0,-4 4-19 15,-4 3-16-15,-5-3-19 0,-2 7-23 0,-1-4-14 0,-3 7-26 16,0-5-11-16,-3 7 3 0,3-4 47 0,0-1-58 16,0 6 16-16,-4-4-3 0</inkml:trace>
  <inkml:trace contextRef="#ctx0" brushRef="#br0" timeOffset="148493.21">7776 7487 1281 0,'0'-5'3'0,"0"10"-1"0,-3-5 3 0,3 5 5 15,0-7-5-15,0 9 2 0,-4-7 2 0,4 1 5 16,0 1-8-16,0-2 6 0,0 2-8 0,0-2-2 16,0 1 3-16,0-1-1 0,2 4-5 0,-2-6-7 0,0 2 5 0,0 3 11 15,0 0 18-15,2 1 6 0,-2-3 9 16,3 3-6-16,-3 2 12 0,6 0-3 0,-6-1 0 15,6 1-17-15,-3 1-12 0,6 1-7 0,-6 1-1 0,6-5 4 16,-2 2-3-16,4-4 19 0,-4 4 3 0,1-6-5 16,1 5 4-16,-3 2-4 0,4-2-14 0,-6 0 2 15,4 3 3-15,-5 3-20 0,3-2 0 0,-1 1 4 0,2 2 0 16,-3-4 2-16,1 2-1 0,1 1 2 0,-2-2-1 16,0 1 0-16,0 0-1 0,2-2-1 0,-3-3 10 15,0 4-10-15,-1-4 5 0,0-1-3 0,3-1-8 0,-1 0 10 16,-4 1-2-16,0 0 0 0,4-2-8 0,-3-2 2 0,5 3 6 15,-2 2-2-15,-4 0 6 0,4-4-8 16,0 1-3-16,-1 0 4 0,1 1-9 0,-1-2 13 0,-1-1-5 16,2 0 3-16,1 0 2 0,-5 0 0 0,6 1 5 15,-4-1-8-15,2 3 9 0,-3-1-7 0,5-2 6 16,-1-2-2-16,1-1-2 0,3 1 6 0,0-5-1 0,6 1 11 16,0-4-6-16,3-1 2 0,1-1 2 0,3-7-7 15,6 4-5-15,1-4 5 0,3-2-7 0,2 0 2 16,5 1 3-16,0-2-4 0,5-1-14 0,2 1 11 0,1-1 5 15,-1-2-10-15,3 2 6 0,-1-4-3 0,0 2-7 16,-6 2 4-16,1 2 7 0,-5 2-7 0,-5 7 3 16,-6 1 0-16,-3 1-3 0,-3 3 0 0,-6 1 0 15,-5 3-3-15,-2 2 8 0,-5-1-2 0,-3-1-9 0,4 3-8 16,-4 0-5-16,0 3-17 0,0 0-4 0,0 2-5 16,0-5-8-16,0 11-4 0,3-11-8 0,0 10-12 0,2-7-2 15,-4-8 30-15,5 5-39 0,0-8 13 0,0 8-17 16,0-7-23-16</inkml:trace>
  <inkml:trace contextRef="#ctx0" brushRef="#br0" timeOffset="150043.22">8051 8304 1323 0,'-4'-4'-21'16,"8"-2"23"-16,-4 2-16 0,8 2 63 0,-8 2-39 15,-2-2 12-15,4 6 10 0,-6-6 7 0,2 1 31 0,-7 2-18 16,9-1 23-16,-8 0-55 0,10-1 38 0,-4 2-13 16,2-3-5-16,0 3-10 0,0-2-4 0,2 2-10 15,-2-1-7-15,3 0-8 0,-6 1-1 0,6-1 4 16,-2 0-4-16,-1 0-2 0,0 2-5 0,0-2 6 0,2 0 2 0,-2 0 0 16,3 3-6-16,-3-2 2 0,4 1 3 15,-2 1 6-15,4 0-5 0,-3-1-1 0,1 2-1 0,1 0 2 16,1 3 8-16,1-1-5 0,-1 1 0 0,3 1 12 0,-1-2 15 15,2 6 0-15,-2-3-1 0,-1 1 1 16,2 0-5-16,0 0 1 0,-1 0-3 0,-1 2-18 16,1-1-4-16,-2 1-10 0,-1-4 12 0,4 3-6 0,-4-1 1 15,1 0-1-15,2-1 1 0,-3 1 7 0,3-2-8 16,-1-1 8-16,-3 1-12 0,3-2 5 0,-1 0 1 0,1 1 0 16,-2-2 5-16,1-2-9 0,-2-1 5 15,1 1 4-15,-1 0-5 0,1-1-3 0,-1 0 1 0,0-2 5 16,0 1-3-16,-3-1 4 0,1 0-11 0,2 0 5 15,1 0 6-15,-1 0 2 0,2-1 0 0,-4-1-1 0,5 0-2 16,-2-1 4-16,2 2 3 0,1-1-7 0,4-3 0 16,-2 1-1-16,1-2 4 0,2 0-11 0,2-2 5 15,0 0 0-15,3-2-1 0,0 0 1 0,3-1 0 0,-3-2-2 16,4-1-3-16,4-1 7 0,2-3-3 0,4 1 1 16,-1-3 1-16,4 0-1 0,2-4 1 0,3 0 4 0,-1 1-5 15,3-4 2-15,-3 7 3 0,2-7-10 0,-4 7 16 16,-1 1-10-16,-3 2 0 0,-3 2-1 0,-8 3 5 15,1 2 0-15,-5 1-5 0,-5 4 1 0,-8 0-7 16,1 1 3-16,-2 2-12 0,-2 0-7 0,1 0-13 0,-3 2-15 16,-2 4-17-16,4-2-6 0,-2-1-20 0,3-1-10 0,-3 2-14 15,0-2 30-15,1-2-56 0,-2 2 10 16,-4 0-1-16</inkml:trace>
  <inkml:trace contextRef="#ctx0" brushRef="#br0" timeOffset="150793.75">8348 9060 1281 0,'0'-6'1'0,"0"9"-4"0,4-8 46 0,-2 10-45 16,1-5 0-16,0 7-1 0,-2-6 23 0,1 1-31 0,2 2 28 15,-4 0-29-15,0-4-7 0,0 3 14 0,3-3 40 16,-3 4-33-16,0-2-23 0,2 0 28 0,-1 3 23 15,5-2-17-15,-4 2-35 0,5 0 35 0,-4 0-44 16,6 3 46-16,-6-5 5 0,6 4 8 0,-6 1-52 0,6-4 50 16,0 5 1-16,0-1-2 0,0 1 3 0,0-2-13 15,1 1 2-15,1-2-9 0,-2 3 3 0,4-1-3 0,-5 1-8 16,2-2-2-16,-2-2 6 0,3 1 6 0,0 1-19 16,-2-2 15-16,2 1-3 0,-1-1 6 0,1 0 16 15,-1 0-5-15,2-1 5 0,-3 0 4 0,2 0 10 0,2 1-6 16,-4-5 5-16,0 2 5 0,6 1-12 0,-4-3 10 15,2 2 0-15,0-4-9 0,1 1 6 0,4-8-5 0,-2 5 4 16,1-2-4-16,1-5 2 0,3 2-2 0,3 1-5 16,1-7 1-16,1-1-1 0,2 2-4 0,-1-3 2 15,6-4-6-15,0 5-1 0,3-4-7 0,1 4 2 16,1-7-5-16,1 2-2 0,1-1 2 0,-1 2-4 0,-3-2-4 16,0-1 0-16,-3-1-1 0,3 1-3 0,-5 8-1 15,-4-2 1-15,0 2 3 0,0 2-1 0,-3 2-1 16,0 5-2-16,-6-3 5 0,-3 3-1 0,0 0-1 0,-3 1 0 15,-2 2-8-15,-1 2 5 0,0 0-10 0,-7-2 4 16,4 1-12-16,-2 4-11 0,-1 2 0 0,-3-5-24 16,0 6-2-16,-3-5-7 0,6 8-8 0,-3-5-15 0,2 12-6 15,2-12-9-15,2 3-9 0,0-1 46 0,0-7-70 16,0 9-5-16,-3-2-13 0</inkml:trace>
  <inkml:trace contextRef="#ctx0" brushRef="#br0" timeOffset="154911.14">10969 10072 1148 0,'0'-8'43'0,"0"8"-30"0,-3-3 51 0,3 0-37 15,-4-3 15-15,4 6 13 0,0-4 4 0,0 4 10 16,0-2-33-16,0 2 40 0,0 0-47 0,0-4 34 16,0 4 1-16,4-2-16 0,-4 2-1 0,0-7-5 15,0 7-10-15,0-1-8 0,0 1 6 0,3-1-1 16,-3 0-15-16,0 2 3 0,0-2 0 0,2 1-8 0,-2 0-2 16,0 0-3-16,0 0-14 0,3 0 11 0,0 0-1 15,0 1 2-15,4 1 2 0,-2 2-4 0,2-1 4 0,1 1-6 16,2 2 16-16,1-1-17 0,1 2-2 0,-2-2 2 15,-1 3-12-15,5-3 11 0,-4 2-2 0,2 2 10 16,0-3-20-16,0 2 15 0,-3-1 2 0,6 1-8 16,-3-1 19-16,-2 4-11 0,-1-6 4 0,4 4-5 15,-2-2 14-15,-2 1-11 0,2-2 4 0,-4 1 7 0,1 0-20 16,7 1 7-16,-6 0-2 0,3-3 1 0,-3 1-6 16,0-1 10-16,0 1-8 0,-2-3-3 0,4 1 7 15,-5-3-3-15,0 1 3 0,-2 0 4 0,1-2-1 0,0 3-7 16,-1 0 5-16,-4-3 4 0,1 0 0 0,2 0 4 15,-3 0-3-15,3-3 4 0,-3 3 13 0,2-3 7 0,4 3 1 16,-1-2-1-16,0-1 11 0,3-2-4 0,2-2 1 16,2 3-9-16,1-6-4 0,0 2-10 0,3-3 1 15,-1 1-6-15,2-2-3 0,3-1-5 0,0 1-3 0,5-3 4 16,2-1-12-16,3-2 14 0,-1 0-9 0,5 1 0 16,0-4-1-16,4 1 8 0,-4-4-2 0,7 3 1 15,-4 0 1-15,2 0-9 0,-3 0 9 0,1 4 4 0,-2-3 0 16,-1 3-14-16,-1 3 3 0,-6-1 2 0,3 2 5 15,-6 2-5-15,0 0-4 0,-6 3 5 0,3-2-5 16,-5 3 5-16,-1 1 8 0,-2-1-14 0,-3 6 1 0,-1-3-20 16,-4 1-10-16,2 3-31 0,-3-1-22 0,-1 3-21 0,-1-2-34 15,2 2-19-15,1-4 0 0,-1 2-27 16</inkml:trace>
  <inkml:trace contextRef="#ctx0" brushRef="#br0" timeOffset="178035.27">12724 17746 1099 0,'7'-3'3'0,"-7"0"13"0,0 0 5 0,0 6-34 16,-2-6 41-16,6 6-42 0,-6-3 32 0,2 2-3 0,0-1 2 16,0-1-15-16,4 2-4 0,-3-5 32 0,2 6-39 0,-6-3 56 15,-12 3-69-15,19 0 36 0,-18 1-30 0,19 4 26 0,-19-5-23 16,23 4 31-16,-23-1-30 0,24 0 17 0,-5 1-1 0,-1 1-7 15,4-2 3-15,-3 3-2 0,-1-1 17 0,-1 5-23 0,5-2 26 16,-3 4-30-16,3-4 42 0,-2 5-33 0,-1-6 26 0,2 4-24 16,0 1 4-16,1-2-3 0,8-3 2 0,-8 3 0 15,10-2-4-15,-12 2 7 0,12-3-2 0,-8 2-5 16,8-3 3-16,-12-1 3 0,3 3-6 0,-1-3 1 0,-1-2 4 0,2-1 11 16,-2 0 9-16,1-1 14 0,-1-1 4 15,1-3-4-15,1 1 7 0,-2-1 0 0,-2-1-1 0,1-1-9 16,1 4 3-16,1-7-1 0,-1 5-5 0,1-2 0 0,-1-3 1 15,4-3 4-15,2 6-2 0,0-7 1 16,1 2-12-16,1-5-2 0,0 5 3 0,0-6 3 0,3 5-3 16,0-4-6-16,1-1-3 0,0-2 4 0,5 5-3 15,-4-3-3-15,6-4 0 0,-1 0-4 0,-2 4-1 16,4-5-1-16,0 2 8 0,-2 0-12 0,-1 0 7 16,0 1-4-16,-4 0-2 0,2 6 5 0,-4-4-4 0,-3 1 1 15,0 3-7-15,0 1 0 0,-2 2-3 0,-2-1 6 0,2 2-1 16,-2 0-7-16,2 2 5 0,-4-2-2 0,0 3 3 15,0-1 4-15,0 0-3 0,-1 3 1 0,-1-2-6 0,-2 2-1 16,-1-2 3-16,2 2 0 0,0 0-2 0,-1 2-16 16,-1-2-14-16,-1 5-12 0,2-5-6 0,2 10-16 0,-4-7-10 15,2 2-29-15,2-3-29 0,0-4 2 0,1 4-31 16,-2 3-35-16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D4E621-58AD-4A31-A03D-742C55FB5414}" type="datetimeFigureOut">
              <a:rPr lang="en-US" smtClean="0"/>
              <a:t>7/5/2022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A997F-D5D5-4530-9A54-58E24D490987}" type="slidenum">
              <a:rPr lang="en-US" smtClean="0"/>
              <a:t>‹#›</a:t>
            </a:fld>
            <a:endParaRPr lang="en-US"/>
          </a:p>
        </p:txBody>
      </p:sp>
    </p:spTree>
    <p:extLst>
      <p:ext uri="{BB962C8B-B14F-4D97-AF65-F5344CB8AC3E}">
        <p14:creationId xmlns:p14="http://schemas.microsoft.com/office/powerpoint/2010/main" val="284403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42</a:t>
            </a:fld>
            <a:endParaRPr lang="en-US"/>
          </a:p>
        </p:txBody>
      </p:sp>
    </p:spTree>
    <p:extLst>
      <p:ext uri="{BB962C8B-B14F-4D97-AF65-F5344CB8AC3E}">
        <p14:creationId xmlns:p14="http://schemas.microsoft.com/office/powerpoint/2010/main" val="433432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54</a:t>
            </a:fld>
            <a:endParaRPr lang="en-US"/>
          </a:p>
        </p:txBody>
      </p:sp>
    </p:spTree>
    <p:extLst>
      <p:ext uri="{BB962C8B-B14F-4D97-AF65-F5344CB8AC3E}">
        <p14:creationId xmlns:p14="http://schemas.microsoft.com/office/powerpoint/2010/main" val="290782061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148</a:t>
            </a:fld>
            <a:endParaRPr lang="en-US"/>
          </a:p>
        </p:txBody>
      </p:sp>
    </p:spTree>
    <p:extLst>
      <p:ext uri="{BB962C8B-B14F-4D97-AF65-F5344CB8AC3E}">
        <p14:creationId xmlns:p14="http://schemas.microsoft.com/office/powerpoint/2010/main" val="18709237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149</a:t>
            </a:fld>
            <a:endParaRPr lang="en-US"/>
          </a:p>
        </p:txBody>
      </p:sp>
    </p:spTree>
    <p:extLst>
      <p:ext uri="{BB962C8B-B14F-4D97-AF65-F5344CB8AC3E}">
        <p14:creationId xmlns:p14="http://schemas.microsoft.com/office/powerpoint/2010/main" val="21056472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150</a:t>
            </a:fld>
            <a:endParaRPr lang="en-US"/>
          </a:p>
        </p:txBody>
      </p:sp>
    </p:spTree>
    <p:extLst>
      <p:ext uri="{BB962C8B-B14F-4D97-AF65-F5344CB8AC3E}">
        <p14:creationId xmlns:p14="http://schemas.microsoft.com/office/powerpoint/2010/main" val="11833159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151</a:t>
            </a:fld>
            <a:endParaRPr lang="en-US"/>
          </a:p>
        </p:txBody>
      </p:sp>
    </p:spTree>
    <p:extLst>
      <p:ext uri="{BB962C8B-B14F-4D97-AF65-F5344CB8AC3E}">
        <p14:creationId xmlns:p14="http://schemas.microsoft.com/office/powerpoint/2010/main" val="296926976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152</a:t>
            </a:fld>
            <a:endParaRPr lang="en-US"/>
          </a:p>
        </p:txBody>
      </p:sp>
    </p:spTree>
    <p:extLst>
      <p:ext uri="{BB962C8B-B14F-4D97-AF65-F5344CB8AC3E}">
        <p14:creationId xmlns:p14="http://schemas.microsoft.com/office/powerpoint/2010/main" val="316365741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153</a:t>
            </a:fld>
            <a:endParaRPr lang="en-US"/>
          </a:p>
        </p:txBody>
      </p:sp>
    </p:spTree>
    <p:extLst>
      <p:ext uri="{BB962C8B-B14F-4D97-AF65-F5344CB8AC3E}">
        <p14:creationId xmlns:p14="http://schemas.microsoft.com/office/powerpoint/2010/main" val="3792720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154</a:t>
            </a:fld>
            <a:endParaRPr lang="en-US"/>
          </a:p>
        </p:txBody>
      </p:sp>
    </p:spTree>
    <p:extLst>
      <p:ext uri="{BB962C8B-B14F-4D97-AF65-F5344CB8AC3E}">
        <p14:creationId xmlns:p14="http://schemas.microsoft.com/office/powerpoint/2010/main" val="42544483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155</a:t>
            </a:fld>
            <a:endParaRPr lang="en-US"/>
          </a:p>
        </p:txBody>
      </p:sp>
    </p:spTree>
    <p:extLst>
      <p:ext uri="{BB962C8B-B14F-4D97-AF65-F5344CB8AC3E}">
        <p14:creationId xmlns:p14="http://schemas.microsoft.com/office/powerpoint/2010/main" val="20367520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156</a:t>
            </a:fld>
            <a:endParaRPr lang="en-US"/>
          </a:p>
        </p:txBody>
      </p:sp>
    </p:spTree>
    <p:extLst>
      <p:ext uri="{BB962C8B-B14F-4D97-AF65-F5344CB8AC3E}">
        <p14:creationId xmlns:p14="http://schemas.microsoft.com/office/powerpoint/2010/main" val="300416869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157</a:t>
            </a:fld>
            <a:endParaRPr lang="en-US"/>
          </a:p>
        </p:txBody>
      </p:sp>
    </p:spTree>
    <p:extLst>
      <p:ext uri="{BB962C8B-B14F-4D97-AF65-F5344CB8AC3E}">
        <p14:creationId xmlns:p14="http://schemas.microsoft.com/office/powerpoint/2010/main" val="1804663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55</a:t>
            </a:fld>
            <a:endParaRPr lang="en-US"/>
          </a:p>
        </p:txBody>
      </p:sp>
    </p:spTree>
    <p:extLst>
      <p:ext uri="{BB962C8B-B14F-4D97-AF65-F5344CB8AC3E}">
        <p14:creationId xmlns:p14="http://schemas.microsoft.com/office/powerpoint/2010/main" val="211492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56</a:t>
            </a:fld>
            <a:endParaRPr lang="en-US"/>
          </a:p>
        </p:txBody>
      </p:sp>
    </p:spTree>
    <p:extLst>
      <p:ext uri="{BB962C8B-B14F-4D97-AF65-F5344CB8AC3E}">
        <p14:creationId xmlns:p14="http://schemas.microsoft.com/office/powerpoint/2010/main" val="1080867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57</a:t>
            </a:fld>
            <a:endParaRPr lang="en-US"/>
          </a:p>
        </p:txBody>
      </p:sp>
    </p:spTree>
    <p:extLst>
      <p:ext uri="{BB962C8B-B14F-4D97-AF65-F5344CB8AC3E}">
        <p14:creationId xmlns:p14="http://schemas.microsoft.com/office/powerpoint/2010/main" val="3863862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58</a:t>
            </a:fld>
            <a:endParaRPr lang="en-US"/>
          </a:p>
        </p:txBody>
      </p:sp>
    </p:spTree>
    <p:extLst>
      <p:ext uri="{BB962C8B-B14F-4D97-AF65-F5344CB8AC3E}">
        <p14:creationId xmlns:p14="http://schemas.microsoft.com/office/powerpoint/2010/main" val="723878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59</a:t>
            </a:fld>
            <a:endParaRPr lang="en-US"/>
          </a:p>
        </p:txBody>
      </p:sp>
    </p:spTree>
    <p:extLst>
      <p:ext uri="{BB962C8B-B14F-4D97-AF65-F5344CB8AC3E}">
        <p14:creationId xmlns:p14="http://schemas.microsoft.com/office/powerpoint/2010/main" val="2958035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60</a:t>
            </a:fld>
            <a:endParaRPr lang="en-US"/>
          </a:p>
        </p:txBody>
      </p:sp>
    </p:spTree>
    <p:extLst>
      <p:ext uri="{BB962C8B-B14F-4D97-AF65-F5344CB8AC3E}">
        <p14:creationId xmlns:p14="http://schemas.microsoft.com/office/powerpoint/2010/main" val="4263054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61</a:t>
            </a:fld>
            <a:endParaRPr lang="en-US"/>
          </a:p>
        </p:txBody>
      </p:sp>
    </p:spTree>
    <p:extLst>
      <p:ext uri="{BB962C8B-B14F-4D97-AF65-F5344CB8AC3E}">
        <p14:creationId xmlns:p14="http://schemas.microsoft.com/office/powerpoint/2010/main" val="4090300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62</a:t>
            </a:fld>
            <a:endParaRPr lang="en-US"/>
          </a:p>
        </p:txBody>
      </p:sp>
    </p:spTree>
    <p:extLst>
      <p:ext uri="{BB962C8B-B14F-4D97-AF65-F5344CB8AC3E}">
        <p14:creationId xmlns:p14="http://schemas.microsoft.com/office/powerpoint/2010/main" val="3962137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63</a:t>
            </a:fld>
            <a:endParaRPr lang="en-US"/>
          </a:p>
        </p:txBody>
      </p:sp>
    </p:spTree>
    <p:extLst>
      <p:ext uri="{BB962C8B-B14F-4D97-AF65-F5344CB8AC3E}">
        <p14:creationId xmlns:p14="http://schemas.microsoft.com/office/powerpoint/2010/main" val="2235403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46</a:t>
            </a:fld>
            <a:endParaRPr lang="en-US"/>
          </a:p>
        </p:txBody>
      </p:sp>
    </p:spTree>
    <p:extLst>
      <p:ext uri="{BB962C8B-B14F-4D97-AF65-F5344CB8AC3E}">
        <p14:creationId xmlns:p14="http://schemas.microsoft.com/office/powerpoint/2010/main" val="4101286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64</a:t>
            </a:fld>
            <a:endParaRPr lang="en-US"/>
          </a:p>
        </p:txBody>
      </p:sp>
    </p:spTree>
    <p:extLst>
      <p:ext uri="{BB962C8B-B14F-4D97-AF65-F5344CB8AC3E}">
        <p14:creationId xmlns:p14="http://schemas.microsoft.com/office/powerpoint/2010/main" val="531566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65</a:t>
            </a:fld>
            <a:endParaRPr lang="en-US"/>
          </a:p>
        </p:txBody>
      </p:sp>
    </p:spTree>
    <p:extLst>
      <p:ext uri="{BB962C8B-B14F-4D97-AF65-F5344CB8AC3E}">
        <p14:creationId xmlns:p14="http://schemas.microsoft.com/office/powerpoint/2010/main" val="2492509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66</a:t>
            </a:fld>
            <a:endParaRPr lang="en-US"/>
          </a:p>
        </p:txBody>
      </p:sp>
    </p:spTree>
    <p:extLst>
      <p:ext uri="{BB962C8B-B14F-4D97-AF65-F5344CB8AC3E}">
        <p14:creationId xmlns:p14="http://schemas.microsoft.com/office/powerpoint/2010/main" val="3376283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67</a:t>
            </a:fld>
            <a:endParaRPr lang="en-US"/>
          </a:p>
        </p:txBody>
      </p:sp>
    </p:spTree>
    <p:extLst>
      <p:ext uri="{BB962C8B-B14F-4D97-AF65-F5344CB8AC3E}">
        <p14:creationId xmlns:p14="http://schemas.microsoft.com/office/powerpoint/2010/main" val="1352064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68</a:t>
            </a:fld>
            <a:endParaRPr lang="en-US"/>
          </a:p>
        </p:txBody>
      </p:sp>
    </p:spTree>
    <p:extLst>
      <p:ext uri="{BB962C8B-B14F-4D97-AF65-F5344CB8AC3E}">
        <p14:creationId xmlns:p14="http://schemas.microsoft.com/office/powerpoint/2010/main" val="1706717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69</a:t>
            </a:fld>
            <a:endParaRPr lang="en-US"/>
          </a:p>
        </p:txBody>
      </p:sp>
    </p:spTree>
    <p:extLst>
      <p:ext uri="{BB962C8B-B14F-4D97-AF65-F5344CB8AC3E}">
        <p14:creationId xmlns:p14="http://schemas.microsoft.com/office/powerpoint/2010/main" val="2036608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70</a:t>
            </a:fld>
            <a:endParaRPr lang="en-US"/>
          </a:p>
        </p:txBody>
      </p:sp>
    </p:spTree>
    <p:extLst>
      <p:ext uri="{BB962C8B-B14F-4D97-AF65-F5344CB8AC3E}">
        <p14:creationId xmlns:p14="http://schemas.microsoft.com/office/powerpoint/2010/main" val="3632950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71</a:t>
            </a:fld>
            <a:endParaRPr lang="en-US"/>
          </a:p>
        </p:txBody>
      </p:sp>
    </p:spTree>
    <p:extLst>
      <p:ext uri="{BB962C8B-B14F-4D97-AF65-F5344CB8AC3E}">
        <p14:creationId xmlns:p14="http://schemas.microsoft.com/office/powerpoint/2010/main" val="1582218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72</a:t>
            </a:fld>
            <a:endParaRPr lang="en-US"/>
          </a:p>
        </p:txBody>
      </p:sp>
    </p:spTree>
    <p:extLst>
      <p:ext uri="{BB962C8B-B14F-4D97-AF65-F5344CB8AC3E}">
        <p14:creationId xmlns:p14="http://schemas.microsoft.com/office/powerpoint/2010/main" val="3247941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73</a:t>
            </a:fld>
            <a:endParaRPr lang="en-US"/>
          </a:p>
        </p:txBody>
      </p:sp>
    </p:spTree>
    <p:extLst>
      <p:ext uri="{BB962C8B-B14F-4D97-AF65-F5344CB8AC3E}">
        <p14:creationId xmlns:p14="http://schemas.microsoft.com/office/powerpoint/2010/main" val="140177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47</a:t>
            </a:fld>
            <a:endParaRPr lang="en-US"/>
          </a:p>
        </p:txBody>
      </p:sp>
    </p:spTree>
    <p:extLst>
      <p:ext uri="{BB962C8B-B14F-4D97-AF65-F5344CB8AC3E}">
        <p14:creationId xmlns:p14="http://schemas.microsoft.com/office/powerpoint/2010/main" val="18869374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74</a:t>
            </a:fld>
            <a:endParaRPr lang="en-US"/>
          </a:p>
        </p:txBody>
      </p:sp>
    </p:spTree>
    <p:extLst>
      <p:ext uri="{BB962C8B-B14F-4D97-AF65-F5344CB8AC3E}">
        <p14:creationId xmlns:p14="http://schemas.microsoft.com/office/powerpoint/2010/main" val="474759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75</a:t>
            </a:fld>
            <a:endParaRPr lang="en-US"/>
          </a:p>
        </p:txBody>
      </p:sp>
    </p:spTree>
    <p:extLst>
      <p:ext uri="{BB962C8B-B14F-4D97-AF65-F5344CB8AC3E}">
        <p14:creationId xmlns:p14="http://schemas.microsoft.com/office/powerpoint/2010/main" val="197305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76</a:t>
            </a:fld>
            <a:endParaRPr lang="en-US"/>
          </a:p>
        </p:txBody>
      </p:sp>
    </p:spTree>
    <p:extLst>
      <p:ext uri="{BB962C8B-B14F-4D97-AF65-F5344CB8AC3E}">
        <p14:creationId xmlns:p14="http://schemas.microsoft.com/office/powerpoint/2010/main" val="32562813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77</a:t>
            </a:fld>
            <a:endParaRPr lang="en-US"/>
          </a:p>
        </p:txBody>
      </p:sp>
    </p:spTree>
    <p:extLst>
      <p:ext uri="{BB962C8B-B14F-4D97-AF65-F5344CB8AC3E}">
        <p14:creationId xmlns:p14="http://schemas.microsoft.com/office/powerpoint/2010/main" val="2319282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78</a:t>
            </a:fld>
            <a:endParaRPr lang="en-US"/>
          </a:p>
        </p:txBody>
      </p:sp>
    </p:spTree>
    <p:extLst>
      <p:ext uri="{BB962C8B-B14F-4D97-AF65-F5344CB8AC3E}">
        <p14:creationId xmlns:p14="http://schemas.microsoft.com/office/powerpoint/2010/main" val="4126839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79</a:t>
            </a:fld>
            <a:endParaRPr lang="en-US"/>
          </a:p>
        </p:txBody>
      </p:sp>
    </p:spTree>
    <p:extLst>
      <p:ext uri="{BB962C8B-B14F-4D97-AF65-F5344CB8AC3E}">
        <p14:creationId xmlns:p14="http://schemas.microsoft.com/office/powerpoint/2010/main" val="1076362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80</a:t>
            </a:fld>
            <a:endParaRPr lang="en-US"/>
          </a:p>
        </p:txBody>
      </p:sp>
    </p:spTree>
    <p:extLst>
      <p:ext uri="{BB962C8B-B14F-4D97-AF65-F5344CB8AC3E}">
        <p14:creationId xmlns:p14="http://schemas.microsoft.com/office/powerpoint/2010/main" val="3516838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81</a:t>
            </a:fld>
            <a:endParaRPr lang="en-US"/>
          </a:p>
        </p:txBody>
      </p:sp>
    </p:spTree>
    <p:extLst>
      <p:ext uri="{BB962C8B-B14F-4D97-AF65-F5344CB8AC3E}">
        <p14:creationId xmlns:p14="http://schemas.microsoft.com/office/powerpoint/2010/main" val="1057487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82</a:t>
            </a:fld>
            <a:endParaRPr lang="en-US"/>
          </a:p>
        </p:txBody>
      </p:sp>
    </p:spTree>
    <p:extLst>
      <p:ext uri="{BB962C8B-B14F-4D97-AF65-F5344CB8AC3E}">
        <p14:creationId xmlns:p14="http://schemas.microsoft.com/office/powerpoint/2010/main" val="39699567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83</a:t>
            </a:fld>
            <a:endParaRPr lang="en-US"/>
          </a:p>
        </p:txBody>
      </p:sp>
    </p:spTree>
    <p:extLst>
      <p:ext uri="{BB962C8B-B14F-4D97-AF65-F5344CB8AC3E}">
        <p14:creationId xmlns:p14="http://schemas.microsoft.com/office/powerpoint/2010/main" val="1039497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48</a:t>
            </a:fld>
            <a:endParaRPr lang="en-US"/>
          </a:p>
        </p:txBody>
      </p:sp>
    </p:spTree>
    <p:extLst>
      <p:ext uri="{BB962C8B-B14F-4D97-AF65-F5344CB8AC3E}">
        <p14:creationId xmlns:p14="http://schemas.microsoft.com/office/powerpoint/2010/main" val="41516898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84</a:t>
            </a:fld>
            <a:endParaRPr lang="en-US"/>
          </a:p>
        </p:txBody>
      </p:sp>
    </p:spTree>
    <p:extLst>
      <p:ext uri="{BB962C8B-B14F-4D97-AF65-F5344CB8AC3E}">
        <p14:creationId xmlns:p14="http://schemas.microsoft.com/office/powerpoint/2010/main" val="36760321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85</a:t>
            </a:fld>
            <a:endParaRPr lang="en-US"/>
          </a:p>
        </p:txBody>
      </p:sp>
    </p:spTree>
    <p:extLst>
      <p:ext uri="{BB962C8B-B14F-4D97-AF65-F5344CB8AC3E}">
        <p14:creationId xmlns:p14="http://schemas.microsoft.com/office/powerpoint/2010/main" val="40755952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86</a:t>
            </a:fld>
            <a:endParaRPr lang="en-US"/>
          </a:p>
        </p:txBody>
      </p:sp>
    </p:spTree>
    <p:extLst>
      <p:ext uri="{BB962C8B-B14F-4D97-AF65-F5344CB8AC3E}">
        <p14:creationId xmlns:p14="http://schemas.microsoft.com/office/powerpoint/2010/main" val="192122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87</a:t>
            </a:fld>
            <a:endParaRPr lang="en-US"/>
          </a:p>
        </p:txBody>
      </p:sp>
    </p:spTree>
    <p:extLst>
      <p:ext uri="{BB962C8B-B14F-4D97-AF65-F5344CB8AC3E}">
        <p14:creationId xmlns:p14="http://schemas.microsoft.com/office/powerpoint/2010/main" val="515219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88</a:t>
            </a:fld>
            <a:endParaRPr lang="en-US"/>
          </a:p>
        </p:txBody>
      </p:sp>
    </p:spTree>
    <p:extLst>
      <p:ext uri="{BB962C8B-B14F-4D97-AF65-F5344CB8AC3E}">
        <p14:creationId xmlns:p14="http://schemas.microsoft.com/office/powerpoint/2010/main" val="39173928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89</a:t>
            </a:fld>
            <a:endParaRPr lang="en-US"/>
          </a:p>
        </p:txBody>
      </p:sp>
    </p:spTree>
    <p:extLst>
      <p:ext uri="{BB962C8B-B14F-4D97-AF65-F5344CB8AC3E}">
        <p14:creationId xmlns:p14="http://schemas.microsoft.com/office/powerpoint/2010/main" val="214888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90</a:t>
            </a:fld>
            <a:endParaRPr lang="en-US"/>
          </a:p>
        </p:txBody>
      </p:sp>
    </p:spTree>
    <p:extLst>
      <p:ext uri="{BB962C8B-B14F-4D97-AF65-F5344CB8AC3E}">
        <p14:creationId xmlns:p14="http://schemas.microsoft.com/office/powerpoint/2010/main" val="26419552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91</a:t>
            </a:fld>
            <a:endParaRPr lang="en-US"/>
          </a:p>
        </p:txBody>
      </p:sp>
    </p:spTree>
    <p:extLst>
      <p:ext uri="{BB962C8B-B14F-4D97-AF65-F5344CB8AC3E}">
        <p14:creationId xmlns:p14="http://schemas.microsoft.com/office/powerpoint/2010/main" val="1661944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92</a:t>
            </a:fld>
            <a:endParaRPr lang="en-US"/>
          </a:p>
        </p:txBody>
      </p:sp>
    </p:spTree>
    <p:extLst>
      <p:ext uri="{BB962C8B-B14F-4D97-AF65-F5344CB8AC3E}">
        <p14:creationId xmlns:p14="http://schemas.microsoft.com/office/powerpoint/2010/main" val="9378184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93</a:t>
            </a:fld>
            <a:endParaRPr lang="en-US"/>
          </a:p>
        </p:txBody>
      </p:sp>
    </p:spTree>
    <p:extLst>
      <p:ext uri="{BB962C8B-B14F-4D97-AF65-F5344CB8AC3E}">
        <p14:creationId xmlns:p14="http://schemas.microsoft.com/office/powerpoint/2010/main" val="1152076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49</a:t>
            </a:fld>
            <a:endParaRPr lang="en-US"/>
          </a:p>
        </p:txBody>
      </p:sp>
    </p:spTree>
    <p:extLst>
      <p:ext uri="{BB962C8B-B14F-4D97-AF65-F5344CB8AC3E}">
        <p14:creationId xmlns:p14="http://schemas.microsoft.com/office/powerpoint/2010/main" val="42273305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94</a:t>
            </a:fld>
            <a:endParaRPr lang="en-US"/>
          </a:p>
        </p:txBody>
      </p:sp>
    </p:spTree>
    <p:extLst>
      <p:ext uri="{BB962C8B-B14F-4D97-AF65-F5344CB8AC3E}">
        <p14:creationId xmlns:p14="http://schemas.microsoft.com/office/powerpoint/2010/main" val="25797009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95</a:t>
            </a:fld>
            <a:endParaRPr lang="en-US"/>
          </a:p>
        </p:txBody>
      </p:sp>
    </p:spTree>
    <p:extLst>
      <p:ext uri="{BB962C8B-B14F-4D97-AF65-F5344CB8AC3E}">
        <p14:creationId xmlns:p14="http://schemas.microsoft.com/office/powerpoint/2010/main" val="1268932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96</a:t>
            </a:fld>
            <a:endParaRPr lang="en-US"/>
          </a:p>
        </p:txBody>
      </p:sp>
    </p:spTree>
    <p:extLst>
      <p:ext uri="{BB962C8B-B14F-4D97-AF65-F5344CB8AC3E}">
        <p14:creationId xmlns:p14="http://schemas.microsoft.com/office/powerpoint/2010/main" val="41231306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97</a:t>
            </a:fld>
            <a:endParaRPr lang="en-US"/>
          </a:p>
        </p:txBody>
      </p:sp>
    </p:spTree>
    <p:extLst>
      <p:ext uri="{BB962C8B-B14F-4D97-AF65-F5344CB8AC3E}">
        <p14:creationId xmlns:p14="http://schemas.microsoft.com/office/powerpoint/2010/main" val="16556974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98</a:t>
            </a:fld>
            <a:endParaRPr lang="en-US"/>
          </a:p>
        </p:txBody>
      </p:sp>
    </p:spTree>
    <p:extLst>
      <p:ext uri="{BB962C8B-B14F-4D97-AF65-F5344CB8AC3E}">
        <p14:creationId xmlns:p14="http://schemas.microsoft.com/office/powerpoint/2010/main" val="690511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99</a:t>
            </a:fld>
            <a:endParaRPr lang="en-US"/>
          </a:p>
        </p:txBody>
      </p:sp>
    </p:spTree>
    <p:extLst>
      <p:ext uri="{BB962C8B-B14F-4D97-AF65-F5344CB8AC3E}">
        <p14:creationId xmlns:p14="http://schemas.microsoft.com/office/powerpoint/2010/main" val="25872466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100</a:t>
            </a:fld>
            <a:endParaRPr lang="en-US"/>
          </a:p>
        </p:txBody>
      </p:sp>
    </p:spTree>
    <p:extLst>
      <p:ext uri="{BB962C8B-B14F-4D97-AF65-F5344CB8AC3E}">
        <p14:creationId xmlns:p14="http://schemas.microsoft.com/office/powerpoint/2010/main" val="28784080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101</a:t>
            </a:fld>
            <a:endParaRPr lang="en-US"/>
          </a:p>
        </p:txBody>
      </p:sp>
    </p:spTree>
    <p:extLst>
      <p:ext uri="{BB962C8B-B14F-4D97-AF65-F5344CB8AC3E}">
        <p14:creationId xmlns:p14="http://schemas.microsoft.com/office/powerpoint/2010/main" val="25034334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102</a:t>
            </a:fld>
            <a:endParaRPr lang="en-US"/>
          </a:p>
        </p:txBody>
      </p:sp>
    </p:spTree>
    <p:extLst>
      <p:ext uri="{BB962C8B-B14F-4D97-AF65-F5344CB8AC3E}">
        <p14:creationId xmlns:p14="http://schemas.microsoft.com/office/powerpoint/2010/main" val="9123154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103</a:t>
            </a:fld>
            <a:endParaRPr lang="en-US"/>
          </a:p>
        </p:txBody>
      </p:sp>
    </p:spTree>
    <p:extLst>
      <p:ext uri="{BB962C8B-B14F-4D97-AF65-F5344CB8AC3E}">
        <p14:creationId xmlns:p14="http://schemas.microsoft.com/office/powerpoint/2010/main" val="322954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50</a:t>
            </a:fld>
            <a:endParaRPr lang="en-US"/>
          </a:p>
        </p:txBody>
      </p:sp>
    </p:spTree>
    <p:extLst>
      <p:ext uri="{BB962C8B-B14F-4D97-AF65-F5344CB8AC3E}">
        <p14:creationId xmlns:p14="http://schemas.microsoft.com/office/powerpoint/2010/main" val="26093297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104</a:t>
            </a:fld>
            <a:endParaRPr lang="en-US"/>
          </a:p>
        </p:txBody>
      </p:sp>
    </p:spTree>
    <p:extLst>
      <p:ext uri="{BB962C8B-B14F-4D97-AF65-F5344CB8AC3E}">
        <p14:creationId xmlns:p14="http://schemas.microsoft.com/office/powerpoint/2010/main" val="27673252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105</a:t>
            </a:fld>
            <a:endParaRPr lang="en-US"/>
          </a:p>
        </p:txBody>
      </p:sp>
    </p:spTree>
    <p:extLst>
      <p:ext uri="{BB962C8B-B14F-4D97-AF65-F5344CB8AC3E}">
        <p14:creationId xmlns:p14="http://schemas.microsoft.com/office/powerpoint/2010/main" val="31560815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106</a:t>
            </a:fld>
            <a:endParaRPr lang="en-US"/>
          </a:p>
        </p:txBody>
      </p:sp>
    </p:spTree>
    <p:extLst>
      <p:ext uri="{BB962C8B-B14F-4D97-AF65-F5344CB8AC3E}">
        <p14:creationId xmlns:p14="http://schemas.microsoft.com/office/powerpoint/2010/main" val="214519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107</a:t>
            </a:fld>
            <a:endParaRPr lang="en-US"/>
          </a:p>
        </p:txBody>
      </p:sp>
    </p:spTree>
    <p:extLst>
      <p:ext uri="{BB962C8B-B14F-4D97-AF65-F5344CB8AC3E}">
        <p14:creationId xmlns:p14="http://schemas.microsoft.com/office/powerpoint/2010/main" val="7597813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108</a:t>
            </a:fld>
            <a:endParaRPr lang="en-US"/>
          </a:p>
        </p:txBody>
      </p:sp>
    </p:spTree>
    <p:extLst>
      <p:ext uri="{BB962C8B-B14F-4D97-AF65-F5344CB8AC3E}">
        <p14:creationId xmlns:p14="http://schemas.microsoft.com/office/powerpoint/2010/main" val="3383021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109</a:t>
            </a:fld>
            <a:endParaRPr lang="en-US"/>
          </a:p>
        </p:txBody>
      </p:sp>
    </p:spTree>
    <p:extLst>
      <p:ext uri="{BB962C8B-B14F-4D97-AF65-F5344CB8AC3E}">
        <p14:creationId xmlns:p14="http://schemas.microsoft.com/office/powerpoint/2010/main" val="116670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110</a:t>
            </a:fld>
            <a:endParaRPr lang="en-US"/>
          </a:p>
        </p:txBody>
      </p:sp>
    </p:spTree>
    <p:extLst>
      <p:ext uri="{BB962C8B-B14F-4D97-AF65-F5344CB8AC3E}">
        <p14:creationId xmlns:p14="http://schemas.microsoft.com/office/powerpoint/2010/main" val="28185611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111</a:t>
            </a:fld>
            <a:endParaRPr lang="en-US"/>
          </a:p>
        </p:txBody>
      </p:sp>
    </p:spTree>
    <p:extLst>
      <p:ext uri="{BB962C8B-B14F-4D97-AF65-F5344CB8AC3E}">
        <p14:creationId xmlns:p14="http://schemas.microsoft.com/office/powerpoint/2010/main" val="2015513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112</a:t>
            </a:fld>
            <a:endParaRPr lang="en-US"/>
          </a:p>
        </p:txBody>
      </p:sp>
    </p:spTree>
    <p:extLst>
      <p:ext uri="{BB962C8B-B14F-4D97-AF65-F5344CB8AC3E}">
        <p14:creationId xmlns:p14="http://schemas.microsoft.com/office/powerpoint/2010/main" val="19160585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113</a:t>
            </a:fld>
            <a:endParaRPr lang="en-US"/>
          </a:p>
        </p:txBody>
      </p:sp>
    </p:spTree>
    <p:extLst>
      <p:ext uri="{BB962C8B-B14F-4D97-AF65-F5344CB8AC3E}">
        <p14:creationId xmlns:p14="http://schemas.microsoft.com/office/powerpoint/2010/main" val="617039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51</a:t>
            </a:fld>
            <a:endParaRPr lang="en-US"/>
          </a:p>
        </p:txBody>
      </p:sp>
    </p:spTree>
    <p:extLst>
      <p:ext uri="{BB962C8B-B14F-4D97-AF65-F5344CB8AC3E}">
        <p14:creationId xmlns:p14="http://schemas.microsoft.com/office/powerpoint/2010/main" val="21235182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114</a:t>
            </a:fld>
            <a:endParaRPr lang="en-US"/>
          </a:p>
        </p:txBody>
      </p:sp>
    </p:spTree>
    <p:extLst>
      <p:ext uri="{BB962C8B-B14F-4D97-AF65-F5344CB8AC3E}">
        <p14:creationId xmlns:p14="http://schemas.microsoft.com/office/powerpoint/2010/main" val="37213537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115</a:t>
            </a:fld>
            <a:endParaRPr lang="en-US"/>
          </a:p>
        </p:txBody>
      </p:sp>
    </p:spTree>
    <p:extLst>
      <p:ext uri="{BB962C8B-B14F-4D97-AF65-F5344CB8AC3E}">
        <p14:creationId xmlns:p14="http://schemas.microsoft.com/office/powerpoint/2010/main" val="17632943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120</a:t>
            </a:fld>
            <a:endParaRPr lang="en-US"/>
          </a:p>
        </p:txBody>
      </p:sp>
    </p:spTree>
    <p:extLst>
      <p:ext uri="{BB962C8B-B14F-4D97-AF65-F5344CB8AC3E}">
        <p14:creationId xmlns:p14="http://schemas.microsoft.com/office/powerpoint/2010/main" val="27688539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121</a:t>
            </a:fld>
            <a:endParaRPr lang="en-US"/>
          </a:p>
        </p:txBody>
      </p:sp>
    </p:spTree>
    <p:extLst>
      <p:ext uri="{BB962C8B-B14F-4D97-AF65-F5344CB8AC3E}">
        <p14:creationId xmlns:p14="http://schemas.microsoft.com/office/powerpoint/2010/main" val="36183675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122</a:t>
            </a:fld>
            <a:endParaRPr lang="en-US"/>
          </a:p>
        </p:txBody>
      </p:sp>
    </p:spTree>
    <p:extLst>
      <p:ext uri="{BB962C8B-B14F-4D97-AF65-F5344CB8AC3E}">
        <p14:creationId xmlns:p14="http://schemas.microsoft.com/office/powerpoint/2010/main" val="18981981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123</a:t>
            </a:fld>
            <a:endParaRPr lang="en-US"/>
          </a:p>
        </p:txBody>
      </p:sp>
    </p:spTree>
    <p:extLst>
      <p:ext uri="{BB962C8B-B14F-4D97-AF65-F5344CB8AC3E}">
        <p14:creationId xmlns:p14="http://schemas.microsoft.com/office/powerpoint/2010/main" val="33855527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124</a:t>
            </a:fld>
            <a:endParaRPr lang="en-US"/>
          </a:p>
        </p:txBody>
      </p:sp>
    </p:spTree>
    <p:extLst>
      <p:ext uri="{BB962C8B-B14F-4D97-AF65-F5344CB8AC3E}">
        <p14:creationId xmlns:p14="http://schemas.microsoft.com/office/powerpoint/2010/main" val="3190297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125</a:t>
            </a:fld>
            <a:endParaRPr lang="en-US"/>
          </a:p>
        </p:txBody>
      </p:sp>
    </p:spTree>
    <p:extLst>
      <p:ext uri="{BB962C8B-B14F-4D97-AF65-F5344CB8AC3E}">
        <p14:creationId xmlns:p14="http://schemas.microsoft.com/office/powerpoint/2010/main" val="16845267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126</a:t>
            </a:fld>
            <a:endParaRPr lang="en-US"/>
          </a:p>
        </p:txBody>
      </p:sp>
    </p:spTree>
    <p:extLst>
      <p:ext uri="{BB962C8B-B14F-4D97-AF65-F5344CB8AC3E}">
        <p14:creationId xmlns:p14="http://schemas.microsoft.com/office/powerpoint/2010/main" val="25756165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127</a:t>
            </a:fld>
            <a:endParaRPr lang="en-US"/>
          </a:p>
        </p:txBody>
      </p:sp>
    </p:spTree>
    <p:extLst>
      <p:ext uri="{BB962C8B-B14F-4D97-AF65-F5344CB8AC3E}">
        <p14:creationId xmlns:p14="http://schemas.microsoft.com/office/powerpoint/2010/main" val="3259273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52</a:t>
            </a:fld>
            <a:endParaRPr lang="en-US"/>
          </a:p>
        </p:txBody>
      </p:sp>
    </p:spTree>
    <p:extLst>
      <p:ext uri="{BB962C8B-B14F-4D97-AF65-F5344CB8AC3E}">
        <p14:creationId xmlns:p14="http://schemas.microsoft.com/office/powerpoint/2010/main" val="2358200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128</a:t>
            </a:fld>
            <a:endParaRPr lang="en-US"/>
          </a:p>
        </p:txBody>
      </p:sp>
    </p:spTree>
    <p:extLst>
      <p:ext uri="{BB962C8B-B14F-4D97-AF65-F5344CB8AC3E}">
        <p14:creationId xmlns:p14="http://schemas.microsoft.com/office/powerpoint/2010/main" val="3576625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129</a:t>
            </a:fld>
            <a:endParaRPr lang="en-US"/>
          </a:p>
        </p:txBody>
      </p:sp>
    </p:spTree>
    <p:extLst>
      <p:ext uri="{BB962C8B-B14F-4D97-AF65-F5344CB8AC3E}">
        <p14:creationId xmlns:p14="http://schemas.microsoft.com/office/powerpoint/2010/main" val="31927293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130</a:t>
            </a:fld>
            <a:endParaRPr lang="en-US"/>
          </a:p>
        </p:txBody>
      </p:sp>
    </p:spTree>
    <p:extLst>
      <p:ext uri="{BB962C8B-B14F-4D97-AF65-F5344CB8AC3E}">
        <p14:creationId xmlns:p14="http://schemas.microsoft.com/office/powerpoint/2010/main" val="9373656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131</a:t>
            </a:fld>
            <a:endParaRPr lang="en-US"/>
          </a:p>
        </p:txBody>
      </p:sp>
    </p:spTree>
    <p:extLst>
      <p:ext uri="{BB962C8B-B14F-4D97-AF65-F5344CB8AC3E}">
        <p14:creationId xmlns:p14="http://schemas.microsoft.com/office/powerpoint/2010/main" val="36044460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132</a:t>
            </a:fld>
            <a:endParaRPr lang="en-US"/>
          </a:p>
        </p:txBody>
      </p:sp>
    </p:spTree>
    <p:extLst>
      <p:ext uri="{BB962C8B-B14F-4D97-AF65-F5344CB8AC3E}">
        <p14:creationId xmlns:p14="http://schemas.microsoft.com/office/powerpoint/2010/main" val="27279711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133</a:t>
            </a:fld>
            <a:endParaRPr lang="en-US"/>
          </a:p>
        </p:txBody>
      </p:sp>
    </p:spTree>
    <p:extLst>
      <p:ext uri="{BB962C8B-B14F-4D97-AF65-F5344CB8AC3E}">
        <p14:creationId xmlns:p14="http://schemas.microsoft.com/office/powerpoint/2010/main" val="9695832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134</a:t>
            </a:fld>
            <a:endParaRPr lang="en-US"/>
          </a:p>
        </p:txBody>
      </p:sp>
    </p:spTree>
    <p:extLst>
      <p:ext uri="{BB962C8B-B14F-4D97-AF65-F5344CB8AC3E}">
        <p14:creationId xmlns:p14="http://schemas.microsoft.com/office/powerpoint/2010/main" val="6994637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135</a:t>
            </a:fld>
            <a:endParaRPr lang="en-US"/>
          </a:p>
        </p:txBody>
      </p:sp>
    </p:spTree>
    <p:extLst>
      <p:ext uri="{BB962C8B-B14F-4D97-AF65-F5344CB8AC3E}">
        <p14:creationId xmlns:p14="http://schemas.microsoft.com/office/powerpoint/2010/main" val="21852576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136</a:t>
            </a:fld>
            <a:endParaRPr lang="en-US"/>
          </a:p>
        </p:txBody>
      </p:sp>
    </p:spTree>
    <p:extLst>
      <p:ext uri="{BB962C8B-B14F-4D97-AF65-F5344CB8AC3E}">
        <p14:creationId xmlns:p14="http://schemas.microsoft.com/office/powerpoint/2010/main" val="41763316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137</a:t>
            </a:fld>
            <a:endParaRPr lang="en-US"/>
          </a:p>
        </p:txBody>
      </p:sp>
    </p:spTree>
    <p:extLst>
      <p:ext uri="{BB962C8B-B14F-4D97-AF65-F5344CB8AC3E}">
        <p14:creationId xmlns:p14="http://schemas.microsoft.com/office/powerpoint/2010/main" val="316717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53</a:t>
            </a:fld>
            <a:endParaRPr lang="en-US"/>
          </a:p>
        </p:txBody>
      </p:sp>
    </p:spTree>
    <p:extLst>
      <p:ext uri="{BB962C8B-B14F-4D97-AF65-F5344CB8AC3E}">
        <p14:creationId xmlns:p14="http://schemas.microsoft.com/office/powerpoint/2010/main" val="13390892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138</a:t>
            </a:fld>
            <a:endParaRPr lang="en-US"/>
          </a:p>
        </p:txBody>
      </p:sp>
    </p:spTree>
    <p:extLst>
      <p:ext uri="{BB962C8B-B14F-4D97-AF65-F5344CB8AC3E}">
        <p14:creationId xmlns:p14="http://schemas.microsoft.com/office/powerpoint/2010/main" val="7476623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139</a:t>
            </a:fld>
            <a:endParaRPr lang="en-US"/>
          </a:p>
        </p:txBody>
      </p:sp>
    </p:spTree>
    <p:extLst>
      <p:ext uri="{BB962C8B-B14F-4D97-AF65-F5344CB8AC3E}">
        <p14:creationId xmlns:p14="http://schemas.microsoft.com/office/powerpoint/2010/main" val="32468554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140</a:t>
            </a:fld>
            <a:endParaRPr lang="en-US"/>
          </a:p>
        </p:txBody>
      </p:sp>
    </p:spTree>
    <p:extLst>
      <p:ext uri="{BB962C8B-B14F-4D97-AF65-F5344CB8AC3E}">
        <p14:creationId xmlns:p14="http://schemas.microsoft.com/office/powerpoint/2010/main" val="35201106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141</a:t>
            </a:fld>
            <a:endParaRPr lang="en-US"/>
          </a:p>
        </p:txBody>
      </p:sp>
    </p:spTree>
    <p:extLst>
      <p:ext uri="{BB962C8B-B14F-4D97-AF65-F5344CB8AC3E}">
        <p14:creationId xmlns:p14="http://schemas.microsoft.com/office/powerpoint/2010/main" val="21757771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142</a:t>
            </a:fld>
            <a:endParaRPr lang="en-US"/>
          </a:p>
        </p:txBody>
      </p:sp>
    </p:spTree>
    <p:extLst>
      <p:ext uri="{BB962C8B-B14F-4D97-AF65-F5344CB8AC3E}">
        <p14:creationId xmlns:p14="http://schemas.microsoft.com/office/powerpoint/2010/main" val="2200859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143</a:t>
            </a:fld>
            <a:endParaRPr lang="en-US"/>
          </a:p>
        </p:txBody>
      </p:sp>
    </p:spTree>
    <p:extLst>
      <p:ext uri="{BB962C8B-B14F-4D97-AF65-F5344CB8AC3E}">
        <p14:creationId xmlns:p14="http://schemas.microsoft.com/office/powerpoint/2010/main" val="35808146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144</a:t>
            </a:fld>
            <a:endParaRPr lang="en-US"/>
          </a:p>
        </p:txBody>
      </p:sp>
    </p:spTree>
    <p:extLst>
      <p:ext uri="{BB962C8B-B14F-4D97-AF65-F5344CB8AC3E}">
        <p14:creationId xmlns:p14="http://schemas.microsoft.com/office/powerpoint/2010/main" val="25837738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145</a:t>
            </a:fld>
            <a:endParaRPr lang="en-US"/>
          </a:p>
        </p:txBody>
      </p:sp>
    </p:spTree>
    <p:extLst>
      <p:ext uri="{BB962C8B-B14F-4D97-AF65-F5344CB8AC3E}">
        <p14:creationId xmlns:p14="http://schemas.microsoft.com/office/powerpoint/2010/main" val="3624575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146</a:t>
            </a:fld>
            <a:endParaRPr lang="en-US"/>
          </a:p>
        </p:txBody>
      </p:sp>
    </p:spTree>
    <p:extLst>
      <p:ext uri="{BB962C8B-B14F-4D97-AF65-F5344CB8AC3E}">
        <p14:creationId xmlns:p14="http://schemas.microsoft.com/office/powerpoint/2010/main" val="35497914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997F-D5D5-4530-9A54-58E24D490987}" type="slidenum">
              <a:rPr lang="en-US" smtClean="0"/>
              <a:t>147</a:t>
            </a:fld>
            <a:endParaRPr lang="en-US"/>
          </a:p>
        </p:txBody>
      </p:sp>
    </p:spTree>
    <p:extLst>
      <p:ext uri="{BB962C8B-B14F-4D97-AF65-F5344CB8AC3E}">
        <p14:creationId xmlns:p14="http://schemas.microsoft.com/office/powerpoint/2010/main" val="3539790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86719" y="1242134"/>
            <a:ext cx="10120313" cy="2642388"/>
          </a:xfrm>
        </p:spPr>
        <p:txBody>
          <a:bodyPr anchor="b"/>
          <a:lstStyle>
            <a:lvl1pPr algn="ctr">
              <a:defRPr sz="6640"/>
            </a:lvl1pPr>
          </a:lstStyle>
          <a:p>
            <a:r>
              <a:rPr lang="en-US"/>
              <a:t>Click to edit Master title style</a:t>
            </a:r>
            <a:endParaRPr lang="en-US" dirty="0"/>
          </a:p>
        </p:txBody>
      </p:sp>
      <p:sp>
        <p:nvSpPr>
          <p:cNvPr id="3" name="Subtitle 2"/>
          <p:cNvSpPr>
            <a:spLocks noGrp="1"/>
          </p:cNvSpPr>
          <p:nvPr>
            <p:ph type="subTitle" idx="1"/>
          </p:nvPr>
        </p:nvSpPr>
        <p:spPr>
          <a:xfrm>
            <a:off x="1686719" y="3986423"/>
            <a:ext cx="10120313" cy="1832453"/>
          </a:xfrm>
        </p:spPr>
        <p:txBody>
          <a:bodyPr/>
          <a:lstStyle>
            <a:lvl1pPr marL="0" indent="0" algn="ctr">
              <a:buNone/>
              <a:defRPr sz="2656"/>
            </a:lvl1pPr>
            <a:lvl2pPr marL="505983" indent="0" algn="ctr">
              <a:buNone/>
              <a:defRPr sz="2213"/>
            </a:lvl2pPr>
            <a:lvl3pPr marL="1011966" indent="0" algn="ctr">
              <a:buNone/>
              <a:defRPr sz="1992"/>
            </a:lvl3pPr>
            <a:lvl4pPr marL="1517950" indent="0" algn="ctr">
              <a:buNone/>
              <a:defRPr sz="1771"/>
            </a:lvl4pPr>
            <a:lvl5pPr marL="2023933" indent="0" algn="ctr">
              <a:buNone/>
              <a:defRPr sz="1771"/>
            </a:lvl5pPr>
            <a:lvl6pPr marL="2529916" indent="0" algn="ctr">
              <a:buNone/>
              <a:defRPr sz="1771"/>
            </a:lvl6pPr>
            <a:lvl7pPr marL="3035899" indent="0" algn="ctr">
              <a:buNone/>
              <a:defRPr sz="1771"/>
            </a:lvl7pPr>
            <a:lvl8pPr marL="3541883" indent="0" algn="ctr">
              <a:buNone/>
              <a:defRPr sz="1771"/>
            </a:lvl8pPr>
            <a:lvl9pPr marL="4047866" indent="0" algn="ctr">
              <a:buNone/>
              <a:defRPr sz="1771"/>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741581-C4A6-43B7-A212-170C6B70A2D3}"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13290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741581-C4A6-43B7-A212-170C6B70A2D3}"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695565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56465" y="404089"/>
            <a:ext cx="2909590" cy="64320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27695" y="404089"/>
            <a:ext cx="8560098" cy="64320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741581-C4A6-43B7-A212-170C6B70A2D3}"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4171716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741581-C4A6-43B7-A212-170C6B70A2D3}"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635079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0668" y="1892190"/>
            <a:ext cx="11638359" cy="3157161"/>
          </a:xfrm>
        </p:spPr>
        <p:txBody>
          <a:bodyPr anchor="b"/>
          <a:lstStyle>
            <a:lvl1pPr>
              <a:defRPr sz="6640"/>
            </a:lvl1pPr>
          </a:lstStyle>
          <a:p>
            <a:r>
              <a:rPr lang="en-US"/>
              <a:t>Click to edit Master title style</a:t>
            </a:r>
            <a:endParaRPr lang="en-US" dirty="0"/>
          </a:p>
        </p:txBody>
      </p:sp>
      <p:sp>
        <p:nvSpPr>
          <p:cNvPr id="3" name="Text Placeholder 2"/>
          <p:cNvSpPr>
            <a:spLocks noGrp="1"/>
          </p:cNvSpPr>
          <p:nvPr>
            <p:ph type="body" idx="1"/>
          </p:nvPr>
        </p:nvSpPr>
        <p:spPr>
          <a:xfrm>
            <a:off x="920668" y="5079219"/>
            <a:ext cx="11638359" cy="1660277"/>
          </a:xfrm>
        </p:spPr>
        <p:txBody>
          <a:bodyPr/>
          <a:lstStyle>
            <a:lvl1pPr marL="0" indent="0">
              <a:buNone/>
              <a:defRPr sz="2656">
                <a:solidFill>
                  <a:schemeClr val="tx1">
                    <a:tint val="75000"/>
                  </a:schemeClr>
                </a:solidFill>
              </a:defRPr>
            </a:lvl1pPr>
            <a:lvl2pPr marL="505983" indent="0">
              <a:buNone/>
              <a:defRPr sz="2213">
                <a:solidFill>
                  <a:schemeClr val="tx1">
                    <a:tint val="75000"/>
                  </a:schemeClr>
                </a:solidFill>
              </a:defRPr>
            </a:lvl2pPr>
            <a:lvl3pPr marL="1011966" indent="0">
              <a:buNone/>
              <a:defRPr sz="1992">
                <a:solidFill>
                  <a:schemeClr val="tx1">
                    <a:tint val="75000"/>
                  </a:schemeClr>
                </a:solidFill>
              </a:defRPr>
            </a:lvl3pPr>
            <a:lvl4pPr marL="1517950" indent="0">
              <a:buNone/>
              <a:defRPr sz="1771">
                <a:solidFill>
                  <a:schemeClr val="tx1">
                    <a:tint val="75000"/>
                  </a:schemeClr>
                </a:solidFill>
              </a:defRPr>
            </a:lvl4pPr>
            <a:lvl5pPr marL="2023933" indent="0">
              <a:buNone/>
              <a:defRPr sz="1771">
                <a:solidFill>
                  <a:schemeClr val="tx1">
                    <a:tint val="75000"/>
                  </a:schemeClr>
                </a:solidFill>
              </a:defRPr>
            </a:lvl5pPr>
            <a:lvl6pPr marL="2529916" indent="0">
              <a:buNone/>
              <a:defRPr sz="1771">
                <a:solidFill>
                  <a:schemeClr val="tx1">
                    <a:tint val="75000"/>
                  </a:schemeClr>
                </a:solidFill>
              </a:defRPr>
            </a:lvl6pPr>
            <a:lvl7pPr marL="3035899" indent="0">
              <a:buNone/>
              <a:defRPr sz="1771">
                <a:solidFill>
                  <a:schemeClr val="tx1">
                    <a:tint val="75000"/>
                  </a:schemeClr>
                </a:solidFill>
              </a:defRPr>
            </a:lvl7pPr>
            <a:lvl8pPr marL="3541883" indent="0">
              <a:buNone/>
              <a:defRPr sz="1771">
                <a:solidFill>
                  <a:schemeClr val="tx1">
                    <a:tint val="75000"/>
                  </a:schemeClr>
                </a:solidFill>
              </a:defRPr>
            </a:lvl8pPr>
            <a:lvl9pPr marL="4047866" indent="0">
              <a:buNone/>
              <a:defRPr sz="177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741581-C4A6-43B7-A212-170C6B70A2D3}"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4266321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27695" y="2020443"/>
            <a:ext cx="5734844" cy="4815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831211" y="2020443"/>
            <a:ext cx="5734844" cy="4815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741581-C4A6-43B7-A212-170C6B70A2D3}" type="datetimeFigureOut">
              <a:rPr lang="en-US" smtClean="0"/>
              <a:t>7/5/2022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720957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29453" y="404089"/>
            <a:ext cx="11638359" cy="14670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929454" y="1860565"/>
            <a:ext cx="5708488" cy="911834"/>
          </a:xfrm>
        </p:spPr>
        <p:txBody>
          <a:bodyPr anchor="b"/>
          <a:lstStyle>
            <a:lvl1pPr marL="0" indent="0">
              <a:buNone/>
              <a:defRPr sz="2656" b="1"/>
            </a:lvl1pPr>
            <a:lvl2pPr marL="505983" indent="0">
              <a:buNone/>
              <a:defRPr sz="2213" b="1"/>
            </a:lvl2pPr>
            <a:lvl3pPr marL="1011966" indent="0">
              <a:buNone/>
              <a:defRPr sz="1992" b="1"/>
            </a:lvl3pPr>
            <a:lvl4pPr marL="1517950" indent="0">
              <a:buNone/>
              <a:defRPr sz="1771" b="1"/>
            </a:lvl4pPr>
            <a:lvl5pPr marL="2023933" indent="0">
              <a:buNone/>
              <a:defRPr sz="1771" b="1"/>
            </a:lvl5pPr>
            <a:lvl6pPr marL="2529916" indent="0">
              <a:buNone/>
              <a:defRPr sz="1771" b="1"/>
            </a:lvl6pPr>
            <a:lvl7pPr marL="3035899" indent="0">
              <a:buNone/>
              <a:defRPr sz="1771" b="1"/>
            </a:lvl7pPr>
            <a:lvl8pPr marL="3541883" indent="0">
              <a:buNone/>
              <a:defRPr sz="1771" b="1"/>
            </a:lvl8pPr>
            <a:lvl9pPr marL="4047866" indent="0">
              <a:buNone/>
              <a:defRPr sz="1771" b="1"/>
            </a:lvl9pPr>
          </a:lstStyle>
          <a:p>
            <a:pPr lvl="0"/>
            <a:r>
              <a:rPr lang="en-US"/>
              <a:t>Click to edit Master text styles</a:t>
            </a:r>
          </a:p>
        </p:txBody>
      </p:sp>
      <p:sp>
        <p:nvSpPr>
          <p:cNvPr id="4" name="Content Placeholder 3"/>
          <p:cNvSpPr>
            <a:spLocks noGrp="1"/>
          </p:cNvSpPr>
          <p:nvPr>
            <p:ph sz="half" idx="2"/>
          </p:nvPr>
        </p:nvSpPr>
        <p:spPr>
          <a:xfrm>
            <a:off x="929454" y="2772399"/>
            <a:ext cx="5708488" cy="40777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31211" y="1860565"/>
            <a:ext cx="5736601" cy="911834"/>
          </a:xfrm>
        </p:spPr>
        <p:txBody>
          <a:bodyPr anchor="b"/>
          <a:lstStyle>
            <a:lvl1pPr marL="0" indent="0">
              <a:buNone/>
              <a:defRPr sz="2656" b="1"/>
            </a:lvl1pPr>
            <a:lvl2pPr marL="505983" indent="0">
              <a:buNone/>
              <a:defRPr sz="2213" b="1"/>
            </a:lvl2pPr>
            <a:lvl3pPr marL="1011966" indent="0">
              <a:buNone/>
              <a:defRPr sz="1992" b="1"/>
            </a:lvl3pPr>
            <a:lvl4pPr marL="1517950" indent="0">
              <a:buNone/>
              <a:defRPr sz="1771" b="1"/>
            </a:lvl4pPr>
            <a:lvl5pPr marL="2023933" indent="0">
              <a:buNone/>
              <a:defRPr sz="1771" b="1"/>
            </a:lvl5pPr>
            <a:lvl6pPr marL="2529916" indent="0">
              <a:buNone/>
              <a:defRPr sz="1771" b="1"/>
            </a:lvl6pPr>
            <a:lvl7pPr marL="3035899" indent="0">
              <a:buNone/>
              <a:defRPr sz="1771" b="1"/>
            </a:lvl7pPr>
            <a:lvl8pPr marL="3541883" indent="0">
              <a:buNone/>
              <a:defRPr sz="1771" b="1"/>
            </a:lvl8pPr>
            <a:lvl9pPr marL="4047866" indent="0">
              <a:buNone/>
              <a:defRPr sz="1771" b="1"/>
            </a:lvl9pPr>
          </a:lstStyle>
          <a:p>
            <a:pPr lvl="0"/>
            <a:r>
              <a:rPr lang="en-US"/>
              <a:t>Click to edit Master text styles</a:t>
            </a:r>
          </a:p>
        </p:txBody>
      </p:sp>
      <p:sp>
        <p:nvSpPr>
          <p:cNvPr id="6" name="Content Placeholder 5"/>
          <p:cNvSpPr>
            <a:spLocks noGrp="1"/>
          </p:cNvSpPr>
          <p:nvPr>
            <p:ph sz="quarter" idx="4"/>
          </p:nvPr>
        </p:nvSpPr>
        <p:spPr>
          <a:xfrm>
            <a:off x="6831211" y="2772399"/>
            <a:ext cx="5736601" cy="40777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741581-C4A6-43B7-A212-170C6B70A2D3}" type="datetimeFigureOut">
              <a:rPr lang="en-US" smtClean="0"/>
              <a:t>7/5/2022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23036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741581-C4A6-43B7-A212-170C6B70A2D3}" type="datetimeFigureOut">
              <a:rPr lang="en-US" smtClean="0"/>
              <a:t>7/5/2022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392138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741581-C4A6-43B7-A212-170C6B70A2D3}" type="datetimeFigureOut">
              <a:rPr lang="en-US" smtClean="0"/>
              <a:t>7/5/2022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94858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9454" y="505989"/>
            <a:ext cx="4352085" cy="1770962"/>
          </a:xfrm>
        </p:spPr>
        <p:txBody>
          <a:bodyPr anchor="b"/>
          <a:lstStyle>
            <a:lvl1pPr>
              <a:defRPr sz="3541"/>
            </a:lvl1pPr>
          </a:lstStyle>
          <a:p>
            <a:r>
              <a:rPr lang="en-US"/>
              <a:t>Click to edit Master title style</a:t>
            </a:r>
            <a:endParaRPr lang="en-US" dirty="0"/>
          </a:p>
        </p:txBody>
      </p:sp>
      <p:sp>
        <p:nvSpPr>
          <p:cNvPr id="3" name="Content Placeholder 2"/>
          <p:cNvSpPr>
            <a:spLocks noGrp="1"/>
          </p:cNvSpPr>
          <p:nvPr>
            <p:ph idx="1"/>
          </p:nvPr>
        </p:nvSpPr>
        <p:spPr>
          <a:xfrm>
            <a:off x="5736601" y="1092797"/>
            <a:ext cx="6831211" cy="5393704"/>
          </a:xfrm>
        </p:spPr>
        <p:txBody>
          <a:bodyPr/>
          <a:lstStyle>
            <a:lvl1pPr>
              <a:defRPr sz="3541"/>
            </a:lvl1pPr>
            <a:lvl2pPr>
              <a:defRPr sz="3099"/>
            </a:lvl2pPr>
            <a:lvl3pPr>
              <a:defRPr sz="2656"/>
            </a:lvl3pPr>
            <a:lvl4pPr>
              <a:defRPr sz="2213"/>
            </a:lvl4pPr>
            <a:lvl5pPr>
              <a:defRPr sz="2213"/>
            </a:lvl5pPr>
            <a:lvl6pPr>
              <a:defRPr sz="2213"/>
            </a:lvl6pPr>
            <a:lvl7pPr>
              <a:defRPr sz="2213"/>
            </a:lvl7pPr>
            <a:lvl8pPr>
              <a:defRPr sz="2213"/>
            </a:lvl8pPr>
            <a:lvl9pPr>
              <a:defRPr sz="22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454" y="2276951"/>
            <a:ext cx="4352085" cy="4218334"/>
          </a:xfrm>
        </p:spPr>
        <p:txBody>
          <a:bodyPr/>
          <a:lstStyle>
            <a:lvl1pPr marL="0" indent="0">
              <a:buNone/>
              <a:defRPr sz="1771"/>
            </a:lvl1pPr>
            <a:lvl2pPr marL="505983" indent="0">
              <a:buNone/>
              <a:defRPr sz="1549"/>
            </a:lvl2pPr>
            <a:lvl3pPr marL="1011966" indent="0">
              <a:buNone/>
              <a:defRPr sz="1328"/>
            </a:lvl3pPr>
            <a:lvl4pPr marL="1517950" indent="0">
              <a:buNone/>
              <a:defRPr sz="1107"/>
            </a:lvl4pPr>
            <a:lvl5pPr marL="2023933" indent="0">
              <a:buNone/>
              <a:defRPr sz="1107"/>
            </a:lvl5pPr>
            <a:lvl6pPr marL="2529916" indent="0">
              <a:buNone/>
              <a:defRPr sz="1107"/>
            </a:lvl6pPr>
            <a:lvl7pPr marL="3035899" indent="0">
              <a:buNone/>
              <a:defRPr sz="1107"/>
            </a:lvl7pPr>
            <a:lvl8pPr marL="3541883" indent="0">
              <a:buNone/>
              <a:defRPr sz="1107"/>
            </a:lvl8pPr>
            <a:lvl9pPr marL="4047866" indent="0">
              <a:buNone/>
              <a:defRPr sz="1107"/>
            </a:lvl9pPr>
          </a:lstStyle>
          <a:p>
            <a:pPr lvl="0"/>
            <a:r>
              <a:rPr lang="en-US"/>
              <a:t>Click to edit Master text styles</a:t>
            </a:r>
          </a:p>
        </p:txBody>
      </p:sp>
      <p:sp>
        <p:nvSpPr>
          <p:cNvPr id="5" name="Date Placeholder 4"/>
          <p:cNvSpPr>
            <a:spLocks noGrp="1"/>
          </p:cNvSpPr>
          <p:nvPr>
            <p:ph type="dt" sz="half" idx="10"/>
          </p:nvPr>
        </p:nvSpPr>
        <p:spPr/>
        <p:txBody>
          <a:bodyPr/>
          <a:lstStyle/>
          <a:p>
            <a:fld id="{DA741581-C4A6-43B7-A212-170C6B70A2D3}" type="datetimeFigureOut">
              <a:rPr lang="en-US" smtClean="0"/>
              <a:t>7/5/2022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455227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9454" y="505989"/>
            <a:ext cx="4352085" cy="1770962"/>
          </a:xfrm>
        </p:spPr>
        <p:txBody>
          <a:bodyPr anchor="b"/>
          <a:lstStyle>
            <a:lvl1pPr>
              <a:defRPr sz="3541"/>
            </a:lvl1pPr>
          </a:lstStyle>
          <a:p>
            <a:r>
              <a:rPr lang="en-US"/>
              <a:t>Click to edit Master title style</a:t>
            </a:r>
            <a:endParaRPr lang="en-US" dirty="0"/>
          </a:p>
        </p:txBody>
      </p:sp>
      <p:sp>
        <p:nvSpPr>
          <p:cNvPr id="3" name="Picture Placeholder 2"/>
          <p:cNvSpPr>
            <a:spLocks noGrp="1" noChangeAspect="1"/>
          </p:cNvSpPr>
          <p:nvPr>
            <p:ph type="pic" idx="1"/>
          </p:nvPr>
        </p:nvSpPr>
        <p:spPr>
          <a:xfrm>
            <a:off x="5736601" y="1092797"/>
            <a:ext cx="6831211" cy="5393704"/>
          </a:xfrm>
        </p:spPr>
        <p:txBody>
          <a:bodyPr anchor="t"/>
          <a:lstStyle>
            <a:lvl1pPr marL="0" indent="0">
              <a:buNone/>
              <a:defRPr sz="3541"/>
            </a:lvl1pPr>
            <a:lvl2pPr marL="505983" indent="0">
              <a:buNone/>
              <a:defRPr sz="3099"/>
            </a:lvl2pPr>
            <a:lvl3pPr marL="1011966" indent="0">
              <a:buNone/>
              <a:defRPr sz="2656"/>
            </a:lvl3pPr>
            <a:lvl4pPr marL="1517950" indent="0">
              <a:buNone/>
              <a:defRPr sz="2213"/>
            </a:lvl4pPr>
            <a:lvl5pPr marL="2023933" indent="0">
              <a:buNone/>
              <a:defRPr sz="2213"/>
            </a:lvl5pPr>
            <a:lvl6pPr marL="2529916" indent="0">
              <a:buNone/>
              <a:defRPr sz="2213"/>
            </a:lvl6pPr>
            <a:lvl7pPr marL="3035899" indent="0">
              <a:buNone/>
              <a:defRPr sz="2213"/>
            </a:lvl7pPr>
            <a:lvl8pPr marL="3541883" indent="0">
              <a:buNone/>
              <a:defRPr sz="2213"/>
            </a:lvl8pPr>
            <a:lvl9pPr marL="4047866" indent="0">
              <a:buNone/>
              <a:defRPr sz="2213"/>
            </a:lvl9pPr>
          </a:lstStyle>
          <a:p>
            <a:r>
              <a:rPr lang="en-US"/>
              <a:t>Click icon to add picture</a:t>
            </a:r>
            <a:endParaRPr lang="en-US" dirty="0"/>
          </a:p>
        </p:txBody>
      </p:sp>
      <p:sp>
        <p:nvSpPr>
          <p:cNvPr id="4" name="Text Placeholder 3"/>
          <p:cNvSpPr>
            <a:spLocks noGrp="1"/>
          </p:cNvSpPr>
          <p:nvPr>
            <p:ph type="body" sz="half" idx="2"/>
          </p:nvPr>
        </p:nvSpPr>
        <p:spPr>
          <a:xfrm>
            <a:off x="929454" y="2276951"/>
            <a:ext cx="4352085" cy="4218334"/>
          </a:xfrm>
        </p:spPr>
        <p:txBody>
          <a:bodyPr/>
          <a:lstStyle>
            <a:lvl1pPr marL="0" indent="0">
              <a:buNone/>
              <a:defRPr sz="1771"/>
            </a:lvl1pPr>
            <a:lvl2pPr marL="505983" indent="0">
              <a:buNone/>
              <a:defRPr sz="1549"/>
            </a:lvl2pPr>
            <a:lvl3pPr marL="1011966" indent="0">
              <a:buNone/>
              <a:defRPr sz="1328"/>
            </a:lvl3pPr>
            <a:lvl4pPr marL="1517950" indent="0">
              <a:buNone/>
              <a:defRPr sz="1107"/>
            </a:lvl4pPr>
            <a:lvl5pPr marL="2023933" indent="0">
              <a:buNone/>
              <a:defRPr sz="1107"/>
            </a:lvl5pPr>
            <a:lvl6pPr marL="2529916" indent="0">
              <a:buNone/>
              <a:defRPr sz="1107"/>
            </a:lvl6pPr>
            <a:lvl7pPr marL="3035899" indent="0">
              <a:buNone/>
              <a:defRPr sz="1107"/>
            </a:lvl7pPr>
            <a:lvl8pPr marL="3541883" indent="0">
              <a:buNone/>
              <a:defRPr sz="1107"/>
            </a:lvl8pPr>
            <a:lvl9pPr marL="4047866" indent="0">
              <a:buNone/>
              <a:defRPr sz="1107"/>
            </a:lvl9pPr>
          </a:lstStyle>
          <a:p>
            <a:pPr lvl="0"/>
            <a:r>
              <a:rPr lang="en-US"/>
              <a:t>Click to edit Master text styles</a:t>
            </a:r>
          </a:p>
        </p:txBody>
      </p:sp>
      <p:sp>
        <p:nvSpPr>
          <p:cNvPr id="5" name="Date Placeholder 4"/>
          <p:cNvSpPr>
            <a:spLocks noGrp="1"/>
          </p:cNvSpPr>
          <p:nvPr>
            <p:ph type="dt" sz="half" idx="10"/>
          </p:nvPr>
        </p:nvSpPr>
        <p:spPr/>
        <p:txBody>
          <a:bodyPr/>
          <a:lstStyle/>
          <a:p>
            <a:fld id="{DA741581-C4A6-43B7-A212-170C6B70A2D3}" type="datetimeFigureOut">
              <a:rPr lang="en-US" smtClean="0"/>
              <a:t>7/5/2022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08669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27696" y="404089"/>
            <a:ext cx="11638359" cy="14670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27696" y="2020443"/>
            <a:ext cx="11638359" cy="48156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7695" y="7034656"/>
            <a:ext cx="3036094" cy="404089"/>
          </a:xfrm>
          <a:prstGeom prst="rect">
            <a:avLst/>
          </a:prstGeom>
        </p:spPr>
        <p:txBody>
          <a:bodyPr vert="horz" lIns="91440" tIns="45720" rIns="91440" bIns="45720" rtlCol="0" anchor="ctr"/>
          <a:lstStyle>
            <a:lvl1pPr algn="l">
              <a:defRPr sz="1328">
                <a:solidFill>
                  <a:schemeClr val="tx1">
                    <a:tint val="75000"/>
                  </a:schemeClr>
                </a:solidFill>
              </a:defRPr>
            </a:lvl1pPr>
          </a:lstStyle>
          <a:p>
            <a:fld id="{DA741581-C4A6-43B7-A212-170C6B70A2D3}" type="datetimeFigureOut">
              <a:rPr lang="en-US" smtClean="0"/>
              <a:t>7/5/2022</a:t>
            </a:fld>
            <a:endParaRPr lang="en-US"/>
          </a:p>
        </p:txBody>
      </p:sp>
      <p:sp>
        <p:nvSpPr>
          <p:cNvPr id="5" name="Footer Placeholder 4"/>
          <p:cNvSpPr>
            <a:spLocks noGrp="1"/>
          </p:cNvSpPr>
          <p:nvPr>
            <p:ph type="ftr" sz="quarter" idx="3"/>
          </p:nvPr>
        </p:nvSpPr>
        <p:spPr>
          <a:xfrm>
            <a:off x="4469805" y="7034656"/>
            <a:ext cx="4554141" cy="404089"/>
          </a:xfrm>
          <a:prstGeom prst="rect">
            <a:avLst/>
          </a:prstGeom>
        </p:spPr>
        <p:txBody>
          <a:bodyPr vert="horz" lIns="91440" tIns="45720" rIns="91440" bIns="45720" rtlCol="0" anchor="ctr"/>
          <a:lstStyle>
            <a:lvl1pPr algn="ctr">
              <a:defRPr sz="132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529961" y="7034656"/>
            <a:ext cx="3036094" cy="404089"/>
          </a:xfrm>
          <a:prstGeom prst="rect">
            <a:avLst/>
          </a:prstGeom>
        </p:spPr>
        <p:txBody>
          <a:bodyPr vert="horz" lIns="91440" tIns="45720" rIns="91440" bIns="45720" rtlCol="0" anchor="ctr"/>
          <a:lstStyle>
            <a:lvl1pPr algn="r">
              <a:defRPr sz="1328">
                <a:solidFill>
                  <a:schemeClr val="tx1">
                    <a:tint val="75000"/>
                  </a:schemeClr>
                </a:solidFill>
              </a:defRPr>
            </a:lvl1pPr>
          </a:lstStyle>
          <a:p>
            <a:fld id="{BCE78C1A-3B63-442D-B98F-F162A1F3FBFA}" type="slidenum">
              <a:rPr lang="en-US" smtClean="0"/>
              <a:t>‹#›</a:t>
            </a:fld>
            <a:endParaRPr lang="en-US"/>
          </a:p>
        </p:txBody>
      </p:sp>
    </p:spTree>
    <p:extLst>
      <p:ext uri="{BB962C8B-B14F-4D97-AF65-F5344CB8AC3E}">
        <p14:creationId xmlns:p14="http://schemas.microsoft.com/office/powerpoint/2010/main" val="58992531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1011966" rtl="0" eaLnBrk="1" latinLnBrk="0" hangingPunct="1">
        <a:lnSpc>
          <a:spcPct val="90000"/>
        </a:lnSpc>
        <a:spcBef>
          <a:spcPct val="0"/>
        </a:spcBef>
        <a:buNone/>
        <a:defRPr sz="4869" kern="1200">
          <a:solidFill>
            <a:schemeClr val="tx1"/>
          </a:solidFill>
          <a:latin typeface="+mj-lt"/>
          <a:ea typeface="+mj-ea"/>
          <a:cs typeface="+mj-cs"/>
        </a:defRPr>
      </a:lvl1pPr>
    </p:titleStyle>
    <p:bodyStyle>
      <a:lvl1pPr marL="252992" indent="-252992" algn="l" defTabSz="1011966" rtl="0" eaLnBrk="1" latinLnBrk="0" hangingPunct="1">
        <a:lnSpc>
          <a:spcPct val="90000"/>
        </a:lnSpc>
        <a:spcBef>
          <a:spcPts val="1107"/>
        </a:spcBef>
        <a:buFont typeface="Arial" panose="020B0604020202020204" pitchFamily="34" charset="0"/>
        <a:buChar char="•"/>
        <a:defRPr sz="3099" kern="1200">
          <a:solidFill>
            <a:schemeClr val="tx1"/>
          </a:solidFill>
          <a:latin typeface="+mn-lt"/>
          <a:ea typeface="+mn-ea"/>
          <a:cs typeface="+mn-cs"/>
        </a:defRPr>
      </a:lvl1pPr>
      <a:lvl2pPr marL="758975" indent="-252992" algn="l" defTabSz="1011966" rtl="0" eaLnBrk="1" latinLnBrk="0" hangingPunct="1">
        <a:lnSpc>
          <a:spcPct val="90000"/>
        </a:lnSpc>
        <a:spcBef>
          <a:spcPts val="553"/>
        </a:spcBef>
        <a:buFont typeface="Arial" panose="020B0604020202020204" pitchFamily="34" charset="0"/>
        <a:buChar char="•"/>
        <a:defRPr sz="2656" kern="1200">
          <a:solidFill>
            <a:schemeClr val="tx1"/>
          </a:solidFill>
          <a:latin typeface="+mn-lt"/>
          <a:ea typeface="+mn-ea"/>
          <a:cs typeface="+mn-cs"/>
        </a:defRPr>
      </a:lvl2pPr>
      <a:lvl3pPr marL="1264958" indent="-252992" algn="l" defTabSz="1011966" rtl="0" eaLnBrk="1" latinLnBrk="0" hangingPunct="1">
        <a:lnSpc>
          <a:spcPct val="90000"/>
        </a:lnSpc>
        <a:spcBef>
          <a:spcPts val="553"/>
        </a:spcBef>
        <a:buFont typeface="Arial" panose="020B0604020202020204" pitchFamily="34" charset="0"/>
        <a:buChar char="•"/>
        <a:defRPr sz="2213" kern="1200">
          <a:solidFill>
            <a:schemeClr val="tx1"/>
          </a:solidFill>
          <a:latin typeface="+mn-lt"/>
          <a:ea typeface="+mn-ea"/>
          <a:cs typeface="+mn-cs"/>
        </a:defRPr>
      </a:lvl3pPr>
      <a:lvl4pPr marL="1770941" indent="-252992" algn="l" defTabSz="1011966" rtl="0" eaLnBrk="1" latinLnBrk="0" hangingPunct="1">
        <a:lnSpc>
          <a:spcPct val="90000"/>
        </a:lnSpc>
        <a:spcBef>
          <a:spcPts val="553"/>
        </a:spcBef>
        <a:buFont typeface="Arial" panose="020B0604020202020204" pitchFamily="34" charset="0"/>
        <a:buChar char="•"/>
        <a:defRPr sz="1992" kern="1200">
          <a:solidFill>
            <a:schemeClr val="tx1"/>
          </a:solidFill>
          <a:latin typeface="+mn-lt"/>
          <a:ea typeface="+mn-ea"/>
          <a:cs typeface="+mn-cs"/>
        </a:defRPr>
      </a:lvl4pPr>
      <a:lvl5pPr marL="2276925" indent="-252992" algn="l" defTabSz="1011966" rtl="0" eaLnBrk="1" latinLnBrk="0" hangingPunct="1">
        <a:lnSpc>
          <a:spcPct val="90000"/>
        </a:lnSpc>
        <a:spcBef>
          <a:spcPts val="553"/>
        </a:spcBef>
        <a:buFont typeface="Arial" panose="020B0604020202020204" pitchFamily="34" charset="0"/>
        <a:buChar char="•"/>
        <a:defRPr sz="1992" kern="1200">
          <a:solidFill>
            <a:schemeClr val="tx1"/>
          </a:solidFill>
          <a:latin typeface="+mn-lt"/>
          <a:ea typeface="+mn-ea"/>
          <a:cs typeface="+mn-cs"/>
        </a:defRPr>
      </a:lvl5pPr>
      <a:lvl6pPr marL="2782908" indent="-252992" algn="l" defTabSz="1011966" rtl="0" eaLnBrk="1" latinLnBrk="0" hangingPunct="1">
        <a:lnSpc>
          <a:spcPct val="90000"/>
        </a:lnSpc>
        <a:spcBef>
          <a:spcPts val="553"/>
        </a:spcBef>
        <a:buFont typeface="Arial" panose="020B0604020202020204" pitchFamily="34" charset="0"/>
        <a:buChar char="•"/>
        <a:defRPr sz="1992" kern="1200">
          <a:solidFill>
            <a:schemeClr val="tx1"/>
          </a:solidFill>
          <a:latin typeface="+mn-lt"/>
          <a:ea typeface="+mn-ea"/>
          <a:cs typeface="+mn-cs"/>
        </a:defRPr>
      </a:lvl6pPr>
      <a:lvl7pPr marL="3288891" indent="-252992" algn="l" defTabSz="1011966" rtl="0" eaLnBrk="1" latinLnBrk="0" hangingPunct="1">
        <a:lnSpc>
          <a:spcPct val="90000"/>
        </a:lnSpc>
        <a:spcBef>
          <a:spcPts val="553"/>
        </a:spcBef>
        <a:buFont typeface="Arial" panose="020B0604020202020204" pitchFamily="34" charset="0"/>
        <a:buChar char="•"/>
        <a:defRPr sz="1992" kern="1200">
          <a:solidFill>
            <a:schemeClr val="tx1"/>
          </a:solidFill>
          <a:latin typeface="+mn-lt"/>
          <a:ea typeface="+mn-ea"/>
          <a:cs typeface="+mn-cs"/>
        </a:defRPr>
      </a:lvl7pPr>
      <a:lvl8pPr marL="3794874" indent="-252992" algn="l" defTabSz="1011966" rtl="0" eaLnBrk="1" latinLnBrk="0" hangingPunct="1">
        <a:lnSpc>
          <a:spcPct val="90000"/>
        </a:lnSpc>
        <a:spcBef>
          <a:spcPts val="553"/>
        </a:spcBef>
        <a:buFont typeface="Arial" panose="020B0604020202020204" pitchFamily="34" charset="0"/>
        <a:buChar char="•"/>
        <a:defRPr sz="1992" kern="1200">
          <a:solidFill>
            <a:schemeClr val="tx1"/>
          </a:solidFill>
          <a:latin typeface="+mn-lt"/>
          <a:ea typeface="+mn-ea"/>
          <a:cs typeface="+mn-cs"/>
        </a:defRPr>
      </a:lvl8pPr>
      <a:lvl9pPr marL="4300858" indent="-252992" algn="l" defTabSz="1011966" rtl="0" eaLnBrk="1" latinLnBrk="0" hangingPunct="1">
        <a:lnSpc>
          <a:spcPct val="90000"/>
        </a:lnSpc>
        <a:spcBef>
          <a:spcPts val="553"/>
        </a:spcBef>
        <a:buFont typeface="Arial" panose="020B0604020202020204" pitchFamily="34" charset="0"/>
        <a:buChar char="•"/>
        <a:defRPr sz="1992" kern="1200">
          <a:solidFill>
            <a:schemeClr val="tx1"/>
          </a:solidFill>
          <a:latin typeface="+mn-lt"/>
          <a:ea typeface="+mn-ea"/>
          <a:cs typeface="+mn-cs"/>
        </a:defRPr>
      </a:lvl9pPr>
    </p:bodyStyle>
    <p:otherStyle>
      <a:defPPr>
        <a:defRPr lang="en-US"/>
      </a:defPPr>
      <a:lvl1pPr marL="0" algn="l" defTabSz="1011966" rtl="0" eaLnBrk="1" latinLnBrk="0" hangingPunct="1">
        <a:defRPr sz="1992" kern="1200">
          <a:solidFill>
            <a:schemeClr val="tx1"/>
          </a:solidFill>
          <a:latin typeface="+mn-lt"/>
          <a:ea typeface="+mn-ea"/>
          <a:cs typeface="+mn-cs"/>
        </a:defRPr>
      </a:lvl1pPr>
      <a:lvl2pPr marL="505983" algn="l" defTabSz="1011966" rtl="0" eaLnBrk="1" latinLnBrk="0" hangingPunct="1">
        <a:defRPr sz="1992" kern="1200">
          <a:solidFill>
            <a:schemeClr val="tx1"/>
          </a:solidFill>
          <a:latin typeface="+mn-lt"/>
          <a:ea typeface="+mn-ea"/>
          <a:cs typeface="+mn-cs"/>
        </a:defRPr>
      </a:lvl2pPr>
      <a:lvl3pPr marL="1011966" algn="l" defTabSz="1011966" rtl="0" eaLnBrk="1" latinLnBrk="0" hangingPunct="1">
        <a:defRPr sz="1992" kern="1200">
          <a:solidFill>
            <a:schemeClr val="tx1"/>
          </a:solidFill>
          <a:latin typeface="+mn-lt"/>
          <a:ea typeface="+mn-ea"/>
          <a:cs typeface="+mn-cs"/>
        </a:defRPr>
      </a:lvl3pPr>
      <a:lvl4pPr marL="1517950" algn="l" defTabSz="1011966" rtl="0" eaLnBrk="1" latinLnBrk="0" hangingPunct="1">
        <a:defRPr sz="1992" kern="1200">
          <a:solidFill>
            <a:schemeClr val="tx1"/>
          </a:solidFill>
          <a:latin typeface="+mn-lt"/>
          <a:ea typeface="+mn-ea"/>
          <a:cs typeface="+mn-cs"/>
        </a:defRPr>
      </a:lvl4pPr>
      <a:lvl5pPr marL="2023933" algn="l" defTabSz="1011966" rtl="0" eaLnBrk="1" latinLnBrk="0" hangingPunct="1">
        <a:defRPr sz="1992" kern="1200">
          <a:solidFill>
            <a:schemeClr val="tx1"/>
          </a:solidFill>
          <a:latin typeface="+mn-lt"/>
          <a:ea typeface="+mn-ea"/>
          <a:cs typeface="+mn-cs"/>
        </a:defRPr>
      </a:lvl5pPr>
      <a:lvl6pPr marL="2529916" algn="l" defTabSz="1011966" rtl="0" eaLnBrk="1" latinLnBrk="0" hangingPunct="1">
        <a:defRPr sz="1992" kern="1200">
          <a:solidFill>
            <a:schemeClr val="tx1"/>
          </a:solidFill>
          <a:latin typeface="+mn-lt"/>
          <a:ea typeface="+mn-ea"/>
          <a:cs typeface="+mn-cs"/>
        </a:defRPr>
      </a:lvl6pPr>
      <a:lvl7pPr marL="3035899" algn="l" defTabSz="1011966" rtl="0" eaLnBrk="1" latinLnBrk="0" hangingPunct="1">
        <a:defRPr sz="1992" kern="1200">
          <a:solidFill>
            <a:schemeClr val="tx1"/>
          </a:solidFill>
          <a:latin typeface="+mn-lt"/>
          <a:ea typeface="+mn-ea"/>
          <a:cs typeface="+mn-cs"/>
        </a:defRPr>
      </a:lvl7pPr>
      <a:lvl8pPr marL="3541883" algn="l" defTabSz="1011966" rtl="0" eaLnBrk="1" latinLnBrk="0" hangingPunct="1">
        <a:defRPr sz="1992" kern="1200">
          <a:solidFill>
            <a:schemeClr val="tx1"/>
          </a:solidFill>
          <a:latin typeface="+mn-lt"/>
          <a:ea typeface="+mn-ea"/>
          <a:cs typeface="+mn-cs"/>
        </a:defRPr>
      </a:lvl8pPr>
      <a:lvl9pPr marL="4047866" algn="l" defTabSz="1011966" rtl="0" eaLnBrk="1" latinLnBrk="0" hangingPunct="1">
        <a:defRPr sz="199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97.png"/><Relationship Id="rId7"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98.png"/><Relationship Id="rId4" Type="http://schemas.microsoft.com/office/2007/relationships/hdphoto" Target="../media/hdphoto5.wdp"/></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microsoft.com/office/2007/relationships/hdphoto" Target="../media/hdphoto8.wdp"/><Relationship Id="rId4" Type="http://schemas.openxmlformats.org/officeDocument/2006/relationships/image" Target="../media/image102.png"/></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108.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109.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0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customXml" Target="../ink/ink2.xml"/><Relationship Id="rId4" Type="http://schemas.openxmlformats.org/officeDocument/2006/relationships/image" Target="../media/image7.gif"/></Relationships>
</file>

<file path=ppt/slides/_rels/slide110.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112.xml.rels><?xml version="1.0" encoding="UTF-8" standalone="yes"?>
<Relationships xmlns="http://schemas.openxmlformats.org/package/2006/relationships"><Relationship Id="rId3" Type="http://schemas.openxmlformats.org/officeDocument/2006/relationships/customXml" Target="../ink/ink75.xml"/><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11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114.png"/><Relationship Id="rId4" Type="http://schemas.openxmlformats.org/officeDocument/2006/relationships/customXml" Target="../ink/ink76.xml"/></Relationships>
</file>

<file path=ppt/slides/_rels/slide1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17.png"/><Relationship Id="rId5" Type="http://schemas.openxmlformats.org/officeDocument/2006/relationships/customXml" Target="../ink/ink77.xml"/><Relationship Id="rId4" Type="http://schemas.openxmlformats.org/officeDocument/2006/relationships/image" Target="../media/image116.png"/></Relationships>
</file>

<file path=ppt/slides/_rels/slide11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1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21.png"/><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122.png"/></Relationships>
</file>

<file path=ppt/slides/_rels/slide11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23.png"/><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124.png"/></Relationships>
</file>

<file path=ppt/slides/_rels/slide11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25.png"/><Relationship Id="rId1" Type="http://schemas.openxmlformats.org/officeDocument/2006/relationships/slideLayout" Target="../slideLayouts/slideLayout2.xml"/><Relationship Id="rId5" Type="http://schemas.microsoft.com/office/2007/relationships/hdphoto" Target="../media/hdphoto15.wdp"/><Relationship Id="rId4" Type="http://schemas.openxmlformats.org/officeDocument/2006/relationships/image" Target="../media/image126.png"/></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customXml" Target="../ink/ink3.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12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33.png"/></Relationships>
</file>

<file path=ppt/slides/_rels/slide1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137.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customXml" Target="../ink/ink4.xml"/><Relationship Id="rId4" Type="http://schemas.openxmlformats.org/officeDocument/2006/relationships/image" Target="../media/image10.gif"/></Relationships>
</file>

<file path=ppt/slides/_rels/slide130.xml.rels><?xml version="1.0" encoding="UTF-8" standalone="yes"?>
<Relationships xmlns="http://schemas.openxmlformats.org/package/2006/relationships"><Relationship Id="rId3" Type="http://schemas.openxmlformats.org/officeDocument/2006/relationships/customXml" Target="../ink/ink78.xml"/><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1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140.png"/><Relationship Id="rId4" Type="http://schemas.openxmlformats.org/officeDocument/2006/relationships/customXml" Target="../ink/ink79.xml"/></Relationships>
</file>

<file path=ppt/slides/_rels/slide132.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142.png"/><Relationship Id="rId4" Type="http://schemas.openxmlformats.org/officeDocument/2006/relationships/customXml" Target="../ink/ink80.xml"/></Relationships>
</file>

<file path=ppt/slides/_rels/slide133.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customXml" Target="../ink/ink82.xml"/><Relationship Id="rId5" Type="http://schemas.openxmlformats.org/officeDocument/2006/relationships/image" Target="../media/image144.png"/><Relationship Id="rId4" Type="http://schemas.openxmlformats.org/officeDocument/2006/relationships/customXml" Target="../ink/ink81.xml"/></Relationships>
</file>

<file path=ppt/slides/_rels/slide134.xml.rels><?xml version="1.0" encoding="UTF-8" standalone="yes"?>
<Relationships xmlns="http://schemas.openxmlformats.org/package/2006/relationships"><Relationship Id="rId3" Type="http://schemas.openxmlformats.org/officeDocument/2006/relationships/customXml" Target="../ink/ink83.xml"/><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135.xml.rels><?xml version="1.0" encoding="UTF-8" standalone="yes"?>
<Relationships xmlns="http://schemas.openxmlformats.org/package/2006/relationships"><Relationship Id="rId3" Type="http://schemas.openxmlformats.org/officeDocument/2006/relationships/customXml" Target="../ink/ink84.xml"/><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147.png"/></Relationships>
</file>

<file path=ppt/slides/_rels/slide13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8.png"/><Relationship Id="rId7" Type="http://schemas.openxmlformats.org/officeDocument/2006/relationships/customXml" Target="../ink/ink85.xml"/><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gif"/></Relationships>
</file>

<file path=ppt/slides/_rels/slide138.xml.rels><?xml version="1.0" encoding="UTF-8" standalone="yes"?>
<Relationships xmlns="http://schemas.openxmlformats.org/package/2006/relationships"><Relationship Id="rId3" Type="http://schemas.openxmlformats.org/officeDocument/2006/relationships/customXml" Target="../ink/ink86.xml"/><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153.png"/></Relationships>
</file>

<file path=ppt/slides/_rels/slide139.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155.png"/><Relationship Id="rId4" Type="http://schemas.openxmlformats.org/officeDocument/2006/relationships/customXml" Target="../ink/ink8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customXml" Target="../ink/ink5.xml"/></Relationships>
</file>

<file path=ppt/slides/_rels/slide140.xml.rels><?xml version="1.0" encoding="UTF-8" standalone="yes"?>
<Relationships xmlns="http://schemas.openxmlformats.org/package/2006/relationships"><Relationship Id="rId3" Type="http://schemas.openxmlformats.org/officeDocument/2006/relationships/image" Target="../media/image153.gif"/><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158.png"/><Relationship Id="rId5" Type="http://schemas.openxmlformats.org/officeDocument/2006/relationships/customXml" Target="../ink/ink88.xml"/><Relationship Id="rId4" Type="http://schemas.openxmlformats.org/officeDocument/2006/relationships/image" Target="../media/image154.png"/></Relationships>
</file>

<file path=ppt/slides/_rels/slide141.xml.rels><?xml version="1.0" encoding="UTF-8" standalone="yes"?>
<Relationships xmlns="http://schemas.openxmlformats.org/package/2006/relationships"><Relationship Id="rId3" Type="http://schemas.openxmlformats.org/officeDocument/2006/relationships/customXml" Target="../ink/ink89.xml"/><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159.png"/></Relationships>
</file>

<file path=ppt/slides/_rels/slide14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161.png"/><Relationship Id="rId4" Type="http://schemas.openxmlformats.org/officeDocument/2006/relationships/customXml" Target="../ink/ink9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5.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customXml" Target="../ink/ink91.xml"/><Relationship Id="rId5" Type="http://schemas.openxmlformats.org/officeDocument/2006/relationships/image" Target="../media/image159.jpeg"/><Relationship Id="rId4" Type="http://schemas.openxmlformats.org/officeDocument/2006/relationships/image" Target="../media/image158.gif"/></Relationships>
</file>

<file path=ppt/slides/_rels/slide145.xml.rels><?xml version="1.0" encoding="UTF-8" standalone="yes"?>
<Relationships xmlns="http://schemas.openxmlformats.org/package/2006/relationships"><Relationship Id="rId3" Type="http://schemas.openxmlformats.org/officeDocument/2006/relationships/customXml" Target="../ink/ink92.xml"/><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166.png"/></Relationships>
</file>

<file path=ppt/slides/_rels/slide1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169.png"/><Relationship Id="rId5" Type="http://schemas.openxmlformats.org/officeDocument/2006/relationships/customXml" Target="../ink/ink93.xml"/><Relationship Id="rId4" Type="http://schemas.openxmlformats.org/officeDocument/2006/relationships/image" Target="../media/image161.gif"/></Relationships>
</file>

<file path=ppt/slides/_rels/slide147.xml.rels><?xml version="1.0" encoding="UTF-8" standalone="yes"?>
<Relationships xmlns="http://schemas.openxmlformats.org/package/2006/relationships"><Relationship Id="rId3" Type="http://schemas.openxmlformats.org/officeDocument/2006/relationships/customXml" Target="../ink/ink94.xml"/><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170.png"/></Relationships>
</file>

<file path=ppt/slides/_rels/slide148.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74.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customXml" Target="../ink/ink95.xml"/><Relationship Id="rId5" Type="http://schemas.openxmlformats.org/officeDocument/2006/relationships/image" Target="../media/image164.png"/><Relationship Id="rId4" Type="http://schemas.openxmlformats.org/officeDocument/2006/relationships/image" Target="../media/image163.gif"/></Relationships>
</file>

<file path=ppt/slides/_rels/slide149.xml.rels><?xml version="1.0" encoding="UTF-8" standalone="yes"?>
<Relationships xmlns="http://schemas.openxmlformats.org/package/2006/relationships"><Relationship Id="rId3" Type="http://schemas.openxmlformats.org/officeDocument/2006/relationships/customXml" Target="../ink/ink96.xml"/><Relationship Id="rId2" Type="http://schemas.openxmlformats.org/officeDocument/2006/relationships/notesSlide" Target="../notesSlides/notesSlide101.xml"/><Relationship Id="rId1" Type="http://schemas.openxmlformats.org/officeDocument/2006/relationships/slideLayout" Target="../slideLayouts/slideLayout1.xml"/><Relationship Id="rId4" Type="http://schemas.openxmlformats.org/officeDocument/2006/relationships/image" Target="../media/image175.png"/></Relationships>
</file>

<file path=ppt/slides/_rels/slide15.xml.rels><?xml version="1.0" encoding="UTF-8" standalone="yes"?>
<Relationships xmlns="http://schemas.openxmlformats.org/package/2006/relationships"><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178.png"/><Relationship Id="rId5" Type="http://schemas.openxmlformats.org/officeDocument/2006/relationships/customXml" Target="../ink/ink97.xml"/><Relationship Id="rId4" Type="http://schemas.openxmlformats.org/officeDocument/2006/relationships/image" Target="../media/image168.gif"/></Relationships>
</file>

<file path=ppt/slides/_rels/slide151.xml.rels><?xml version="1.0" encoding="UTF-8" standalone="yes"?>
<Relationships xmlns="http://schemas.openxmlformats.org/package/2006/relationships"><Relationship Id="rId3" Type="http://schemas.openxmlformats.org/officeDocument/2006/relationships/customXml" Target="../ink/ink98.xml"/><Relationship Id="rId2" Type="http://schemas.openxmlformats.org/officeDocument/2006/relationships/notesSlide" Target="../notesSlides/notesSlide103.xml"/><Relationship Id="rId1" Type="http://schemas.openxmlformats.org/officeDocument/2006/relationships/slideLayout" Target="../slideLayouts/slideLayout1.xml"/><Relationship Id="rId4" Type="http://schemas.openxmlformats.org/officeDocument/2006/relationships/image" Target="../media/image179.png"/></Relationships>
</file>

<file path=ppt/slides/_rels/slide15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182.png"/><Relationship Id="rId5" Type="http://schemas.openxmlformats.org/officeDocument/2006/relationships/customXml" Target="../ink/ink99.xml"/><Relationship Id="rId4" Type="http://schemas.openxmlformats.org/officeDocument/2006/relationships/image" Target="../media/image172.png"/></Relationships>
</file>

<file path=ppt/slides/_rels/slide153.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183.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image" Target="../media/image186.png"/><Relationship Id="rId5" Type="http://schemas.openxmlformats.org/officeDocument/2006/relationships/customXml" Target="../ink/ink101.xml"/><Relationship Id="rId4" Type="http://schemas.openxmlformats.org/officeDocument/2006/relationships/image" Target="../media/image174.gif"/></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customXml" Target="../ink/ink6.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customXml" Target="../ink/ink8.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customXml" Target="../ink/ink9.xml"/></Relationships>
</file>

<file path=ppt/slides/_rels/slide1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customXml" Target="../ink/ink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7.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customXml" Target="../ink/ink13.xml"/><Relationship Id="rId5" Type="http://schemas.openxmlformats.org/officeDocument/2006/relationships/image" Target="../media/image26.png"/><Relationship Id="rId4" Type="http://schemas.openxmlformats.org/officeDocument/2006/relationships/customXml" Target="../ink/ink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customXml" Target="../ink/ink14.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customXml" Target="../ink/ink15.xml"/></Relationships>
</file>

<file path=ppt/slides/_rels/slide24.xml.rels><?xml version="1.0" encoding="UTF-8" standalone="yes"?>
<Relationships xmlns="http://schemas.openxmlformats.org/package/2006/relationships"><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customXml" Target="../ink/ink17.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customXml" Target="../ink/ink18.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customXml" Target="../ink/ink21.xml"/></Relationships>
</file>

<file path=ppt/slides/_rels/slide33.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customXml" Target="../ink/ink23.xml"/></Relationships>
</file>

<file path=ppt/slides/_rels/slide36.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customXml" Target="../ink/ink26.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customXml" Target="../ink/ink27.xml"/></Relationships>
</file>

<file path=ppt/slides/_rels/slide39.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customXml" Target="../ink/ink30.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customXml" Target="../ink/ink31.xml"/><Relationship Id="rId4" Type="http://schemas.openxmlformats.org/officeDocument/2006/relationships/image" Target="../media/image39.jpe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customXml" Target="../ink/ink32.xml"/></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customXml" Target="../ink/ink33.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5.emf"/><Relationship Id="rId5" Type="http://schemas.openxmlformats.org/officeDocument/2006/relationships/customXml" Target="../ink/ink34.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7.emf"/><Relationship Id="rId5" Type="http://schemas.openxmlformats.org/officeDocument/2006/relationships/customXml" Target="../ink/ink35.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9.emf"/><Relationship Id="rId5" Type="http://schemas.openxmlformats.org/officeDocument/2006/relationships/customXml" Target="../ink/ink36.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1.emf"/><Relationship Id="rId5" Type="http://schemas.openxmlformats.org/officeDocument/2006/relationships/customXml" Target="../ink/ink37.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4.emf"/><Relationship Id="rId5" Type="http://schemas.openxmlformats.org/officeDocument/2006/relationships/customXml" Target="../ink/ink38.xm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6.emf"/><Relationship Id="rId5" Type="http://schemas.openxmlformats.org/officeDocument/2006/relationships/customXml" Target="../ink/ink39.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8.emf"/><Relationship Id="rId5" Type="http://schemas.openxmlformats.org/officeDocument/2006/relationships/customXml" Target="../ink/ink40.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9.emf"/><Relationship Id="rId5" Type="http://schemas.openxmlformats.org/officeDocument/2006/relationships/customXml" Target="../ink/ink41.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8" Type="http://schemas.openxmlformats.org/officeDocument/2006/relationships/customXml" Target="../ink/ink44.xml"/><Relationship Id="rId3" Type="http://schemas.openxmlformats.org/officeDocument/2006/relationships/hyperlink" Target="https://fahadhussaincs.blogspot.com/" TargetMode="External"/><Relationship Id="rId7" Type="http://schemas.openxmlformats.org/officeDocument/2006/relationships/image" Target="../media/image70.em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customXml" Target="../ink/ink43.xml"/><Relationship Id="rId5" Type="http://schemas.openxmlformats.org/officeDocument/2006/relationships/image" Target="../media/image63.emf"/><Relationship Id="rId4" Type="http://schemas.openxmlformats.org/officeDocument/2006/relationships/customXml" Target="../ink/ink42.xml"/><Relationship Id="rId9" Type="http://schemas.openxmlformats.org/officeDocument/2006/relationships/image" Target="../media/image71.emf"/></Relationships>
</file>

<file path=ppt/slides/_rels/slide57.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5.emf"/><Relationship Id="rId5" Type="http://schemas.openxmlformats.org/officeDocument/2006/relationships/customXml" Target="../ink/ink45.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7.emf"/><Relationship Id="rId5" Type="http://schemas.openxmlformats.org/officeDocument/2006/relationships/customXml" Target="../ink/ink46.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2.emf"/><Relationship Id="rId5" Type="http://schemas.openxmlformats.org/officeDocument/2006/relationships/customXml" Target="../ink/ink47.xml"/><Relationship Id="rId4" Type="http://schemas.openxmlformats.org/officeDocument/2006/relationships/image" Target="../media/image65.jpeg"/></Relationships>
</file>

<file path=ppt/slides/_rels/slide61.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4.emf"/><Relationship Id="rId5" Type="http://schemas.openxmlformats.org/officeDocument/2006/relationships/customXml" Target="../ink/ink48.xml"/><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6.emf"/><Relationship Id="rId5" Type="http://schemas.openxmlformats.org/officeDocument/2006/relationships/customXml" Target="../ink/ink49.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hyperlink" Target="https://fahadhussaincs.blogspot.com/" TargetMode="External"/><Relationship Id="rId7" Type="http://schemas.openxmlformats.org/officeDocument/2006/relationships/customXml" Target="../ink/ink50.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82.emf"/><Relationship Id="rId5" Type="http://schemas.openxmlformats.org/officeDocument/2006/relationships/customXml" Target="../ink/ink51.xml"/><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84.emf"/><Relationship Id="rId5" Type="http://schemas.openxmlformats.org/officeDocument/2006/relationships/customXml" Target="../ink/ink52.xml"/><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6.emf"/><Relationship Id="rId5" Type="http://schemas.openxmlformats.org/officeDocument/2006/relationships/customXml" Target="../ink/ink53.xml"/><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8.emf"/><Relationship Id="rId5" Type="http://schemas.openxmlformats.org/officeDocument/2006/relationships/customXml" Target="../ink/ink54.xml"/><Relationship Id="rId4" Type="http://schemas.openxmlformats.org/officeDocument/2006/relationships/image" Target="../media/image74.jpeg"/></Relationships>
</file>

<file path=ppt/slides/_rels/slide68.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89.emf"/><Relationship Id="rId4" Type="http://schemas.openxmlformats.org/officeDocument/2006/relationships/customXml" Target="../ink/ink55.xml"/></Relationships>
</file>

<file path=ppt/slides/_rels/slide69.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hyperlink" Target="https://fahadhussaincs.blogspot.com/" TargetMode="External"/><Relationship Id="rId7" Type="http://schemas.openxmlformats.org/officeDocument/2006/relationships/customXml" Target="../ink/ink56.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customXml" Target="../ink/ink1.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94.emf"/><Relationship Id="rId5" Type="http://schemas.openxmlformats.org/officeDocument/2006/relationships/customXml" Target="../ink/ink57.xml"/><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96.emf"/><Relationship Id="rId5" Type="http://schemas.openxmlformats.org/officeDocument/2006/relationships/customXml" Target="../ink/ink58.xml"/><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97.emf"/><Relationship Id="rId4" Type="http://schemas.openxmlformats.org/officeDocument/2006/relationships/customXml" Target="../ink/ink59.xml"/></Relationships>
</file>

<file path=ppt/slides/_rels/slide73.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99.emf"/><Relationship Id="rId5" Type="http://schemas.openxmlformats.org/officeDocument/2006/relationships/customXml" Target="../ink/ink60.xml"/><Relationship Id="rId4" Type="http://schemas.openxmlformats.org/officeDocument/2006/relationships/image" Target="../media/image79.png"/></Relationships>
</file>

<file path=ppt/slides/_rels/slide74.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00.emf"/><Relationship Id="rId4" Type="http://schemas.openxmlformats.org/officeDocument/2006/relationships/customXml" Target="../ink/ink61.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103.emf"/><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customXml" Target="../ink/ink62.xml"/><Relationship Id="rId5" Type="http://schemas.microsoft.com/office/2007/relationships/hdphoto" Target="../media/hdphoto4.wdp"/><Relationship Id="rId4" Type="http://schemas.openxmlformats.org/officeDocument/2006/relationships/image" Target="../media/image81.png"/></Relationships>
</file>

<file path=ppt/slides/_rels/slide76.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83.emf"/><Relationship Id="rId4" Type="http://schemas.openxmlformats.org/officeDocument/2006/relationships/customXml" Target="../ink/ink63.xml"/></Relationships>
</file>

<file path=ppt/slides/_rels/slide77.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hyperlink" Target="https://fahadhussaincs.blogspot.com/" TargetMode="External"/><Relationship Id="rId7" Type="http://schemas.openxmlformats.org/officeDocument/2006/relationships/customXml" Target="../ink/ink65.xm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5.emf"/><Relationship Id="rId5" Type="http://schemas.openxmlformats.org/officeDocument/2006/relationships/customXml" Target="../ink/ink64.xml"/><Relationship Id="rId4" Type="http://schemas.openxmlformats.org/officeDocument/2006/relationships/image" Target="../media/image82.png"/></Relationships>
</file>

<file path=ppt/slides/_rels/slide78.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870.emf"/><Relationship Id="rId5" Type="http://schemas.openxmlformats.org/officeDocument/2006/relationships/customXml" Target="../ink/ink66.xml"/><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90.emf"/><Relationship Id="rId5" Type="http://schemas.openxmlformats.org/officeDocument/2006/relationships/customXml" Target="../ink/ink67.xml"/><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91.emf"/><Relationship Id="rId4" Type="http://schemas.openxmlformats.org/officeDocument/2006/relationships/customXml" Target="../ink/ink68.xml"/></Relationships>
</file>

<file path=ppt/slides/_rels/slide81.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92.emf"/><Relationship Id="rId4" Type="http://schemas.openxmlformats.org/officeDocument/2006/relationships/customXml" Target="../ink/ink69.xml"/></Relationships>
</file>

<file path=ppt/slides/_rels/slide82.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7" Type="http://schemas.openxmlformats.org/officeDocument/2006/relationships/image" Target="../media/image98.emf"/><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customXml" Target="../ink/ink71.xml"/><Relationship Id="rId5" Type="http://schemas.openxmlformats.org/officeDocument/2006/relationships/image" Target="../media/image95.emf"/><Relationship Id="rId4" Type="http://schemas.openxmlformats.org/officeDocument/2006/relationships/customXml" Target="../ink/ink7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01.emf"/><Relationship Id="rId5" Type="http://schemas.openxmlformats.org/officeDocument/2006/relationships/customXml" Target="../ink/ink72.xml"/><Relationship Id="rId4" Type="http://schemas.openxmlformats.org/officeDocument/2006/relationships/image" Target="../media/image86.png"/></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04.emf"/><Relationship Id="rId5" Type="http://schemas.openxmlformats.org/officeDocument/2006/relationships/customXml" Target="../ink/ink73.xml"/><Relationship Id="rId4" Type="http://schemas.openxmlformats.org/officeDocument/2006/relationships/image" Target="../media/image88.png"/></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107.emf"/><Relationship Id="rId5" Type="http://schemas.openxmlformats.org/officeDocument/2006/relationships/customXml" Target="../ink/ink74.xml"/><Relationship Id="rId4" Type="http://schemas.openxmlformats.org/officeDocument/2006/relationships/image" Target="../media/image9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91.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92.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75950" y="962595"/>
            <a:ext cx="9134522" cy="2710146"/>
          </a:xfrm>
        </p:spPr>
        <p:txBody>
          <a:bodyPr>
            <a:noAutofit/>
          </a:bodyPr>
          <a:lstStyle/>
          <a:p>
            <a:r>
              <a:rPr lang="en-US" sz="5947"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Linear Algebra</a:t>
            </a:r>
            <a:br>
              <a:rPr lang="en-US" sz="2974"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2974"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For</a:t>
            </a:r>
            <a:br>
              <a:rPr lang="en-US" sz="2974"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3634"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Machine Learning</a:t>
            </a:r>
            <a:br>
              <a:rPr lang="en-US" sz="3634"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3634"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Deep Learning</a:t>
            </a:r>
            <a:br>
              <a:rPr lang="en-US" sz="3634"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3634"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Data Science</a:t>
            </a:r>
            <a:endParaRPr lang="en-US" sz="2974"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871578" y="3917097"/>
            <a:ext cx="5349204" cy="1981515"/>
          </a:xfrm>
        </p:spPr>
        <p:txBody>
          <a:bodyPr>
            <a:normAutofit/>
          </a:bodyPr>
          <a:lstStyle/>
          <a:p>
            <a:pPr algn="l"/>
            <a:endParaRPr lang="en-US" sz="1322" dirty="0">
              <a:solidFill>
                <a:srgbClr val="7030A0"/>
              </a:solidFill>
            </a:endParaRPr>
          </a:p>
          <a:p>
            <a:pPr algn="l"/>
            <a:r>
              <a:rPr lang="en-US" sz="2313" b="1" dirty="0">
                <a:solidFill>
                  <a:srgbClr val="7030A0"/>
                </a:solidFill>
              </a:rPr>
              <a:t>FAHAD HUSSAIN</a:t>
            </a:r>
          </a:p>
          <a:p>
            <a:pPr algn="l"/>
            <a:r>
              <a:rPr lang="en-US" sz="2313" b="1" dirty="0">
                <a:solidFill>
                  <a:srgbClr val="7030A0"/>
                </a:solidFill>
              </a:rPr>
              <a:t>MCS, MSCS, DAE(CIT)</a:t>
            </a:r>
            <a:endParaRPr lang="en-US" sz="1322" dirty="0">
              <a:solidFill>
                <a:srgbClr val="7030A0"/>
              </a:solidFill>
            </a:endParaRPr>
          </a:p>
          <a:p>
            <a:pPr algn="l"/>
            <a:r>
              <a:rPr lang="en-US" sz="1652" b="1" dirty="0">
                <a:solidFill>
                  <a:srgbClr val="7030A0"/>
                </a:solidFill>
              </a:rPr>
              <a:t>Computer Science Lecturer </a:t>
            </a:r>
            <a:r>
              <a:rPr lang="en-US" sz="1487" dirty="0">
                <a:solidFill>
                  <a:srgbClr val="7030A0"/>
                </a:solidFill>
              </a:rPr>
              <a:t>of well known University Pakistan,</a:t>
            </a:r>
          </a:p>
          <a:p>
            <a:pPr algn="l"/>
            <a:r>
              <a:rPr lang="en-US" sz="1487" dirty="0">
                <a:solidFill>
                  <a:srgbClr val="7030A0"/>
                </a:solidFill>
              </a:rPr>
              <a:t>also, </a:t>
            </a:r>
            <a:r>
              <a:rPr lang="en-US" sz="1487" b="1" dirty="0">
                <a:solidFill>
                  <a:srgbClr val="7030A0"/>
                </a:solidFill>
                <a:effectLst>
                  <a:outerShdw blurRad="38100" dist="38100" dir="2700000" algn="tl">
                    <a:srgbClr val="000000">
                      <a:alpha val="43137"/>
                    </a:srgbClr>
                  </a:outerShdw>
                </a:effectLst>
              </a:rPr>
              <a:t>Machine Learning and Deep learning </a:t>
            </a:r>
            <a:r>
              <a:rPr lang="en-US" sz="1487" dirty="0">
                <a:solidFill>
                  <a:srgbClr val="7030A0"/>
                </a:solidFill>
              </a:rPr>
              <a:t>Researcher.</a:t>
            </a:r>
          </a:p>
          <a:p>
            <a:pPr algn="l"/>
            <a:endParaRPr lang="en-US" sz="1322" dirty="0">
              <a:solidFill>
                <a:srgbClr val="7030A0"/>
              </a:solidFill>
            </a:endParaRPr>
          </a:p>
          <a:p>
            <a:pPr algn="l"/>
            <a:endParaRPr lang="en-US" sz="1322" dirty="0">
              <a:solidFill>
                <a:srgbClr val="7030A0"/>
              </a:solidFill>
            </a:endParaRPr>
          </a:p>
        </p:txBody>
      </p:sp>
      <p:sp>
        <p:nvSpPr>
          <p:cNvPr id="4" name="Rectangle 3">
            <a:extLst>
              <a:ext uri="{FF2B5EF4-FFF2-40B4-BE49-F238E27FC236}">
                <a16:creationId xmlns:a16="http://schemas.microsoft.com/office/drawing/2014/main" id="{7C363E41-7ED2-4590-B152-D3784C4EACDA}"/>
              </a:ext>
            </a:extLst>
          </p:cNvPr>
          <p:cNvSpPr/>
          <p:nvPr/>
        </p:nvSpPr>
        <p:spPr>
          <a:xfrm>
            <a:off x="3152604" y="5898614"/>
            <a:ext cx="7188549" cy="550022"/>
          </a:xfrm>
          <a:prstGeom prst="rect">
            <a:avLst/>
          </a:prstGeom>
        </p:spPr>
        <p:txBody>
          <a:bodyPr wrap="square">
            <a:spAutoFit/>
          </a:bodyPr>
          <a:lstStyle/>
          <a:p>
            <a:r>
              <a:rPr lang="en-US" sz="1487" b="1" dirty="0">
                <a:solidFill>
                  <a:schemeClr val="accent6"/>
                </a:solidFill>
                <a:hlinkClick r:id="rId2">
                  <a:extLst>
                    <a:ext uri="{A12FA001-AC4F-418D-AE19-62706E023703}">
                      <ahyp:hlinkClr xmlns:ahyp="http://schemas.microsoft.com/office/drawing/2018/hyperlinkcolor" val="tx"/>
                    </a:ext>
                  </a:extLst>
                </a:hlinkClick>
              </a:rPr>
              <a:t>For further assistance, code and slide     https://fahadhussaincs.blogspot.com/</a:t>
            </a:r>
            <a:endParaRPr lang="en-US" sz="1487" b="1" dirty="0">
              <a:solidFill>
                <a:schemeClr val="accent6"/>
              </a:solidFill>
            </a:endParaRPr>
          </a:p>
          <a:p>
            <a:r>
              <a:rPr lang="en-US" sz="1487" b="1" dirty="0">
                <a:solidFill>
                  <a:schemeClr val="accent6"/>
                </a:solidFill>
              </a:rPr>
              <a:t>YouTube Channel: https://www.youtube.com/c/FahadHussaintutorial/playlists</a:t>
            </a:r>
          </a:p>
        </p:txBody>
      </p:sp>
      <p:pic>
        <p:nvPicPr>
          <p:cNvPr id="6" name="Picture 5">
            <a:extLst>
              <a:ext uri="{FF2B5EF4-FFF2-40B4-BE49-F238E27FC236}">
                <a16:creationId xmlns:a16="http://schemas.microsoft.com/office/drawing/2014/main" id="{9013A328-7C87-4FA3-A746-0B3EF4EC6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0013" y="2842054"/>
            <a:ext cx="2242164" cy="3056560"/>
          </a:xfrm>
          <a:prstGeom prst="rect">
            <a:avLst/>
          </a:prstGeom>
        </p:spPr>
      </p:pic>
    </p:spTree>
    <p:extLst>
      <p:ext uri="{BB962C8B-B14F-4D97-AF65-F5344CB8AC3E}">
        <p14:creationId xmlns:p14="http://schemas.microsoft.com/office/powerpoint/2010/main" val="1858594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54A6C2A-9A49-4C51-9012-DE1E8F442A8E}"/>
              </a:ext>
            </a:extLst>
          </p:cNvPr>
          <p:cNvSpPr txBox="1">
            <a:spLocks/>
          </p:cNvSpPr>
          <p:nvPr/>
        </p:nvSpPr>
        <p:spPr>
          <a:xfrm>
            <a:off x="2004861" y="1833397"/>
            <a:ext cx="9516502" cy="3669909"/>
          </a:xfrm>
          <a:prstGeom prst="rect">
            <a:avLst/>
          </a:prstGeom>
        </p:spPr>
        <p:txBody>
          <a:bodyPr vert="horz" lIns="75529" tIns="37764" rIns="75529" bIns="37764"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499" b="1" i="1" u="sng" dirty="0">
                <a:solidFill>
                  <a:srgbClr val="00B050"/>
                </a:solidFill>
                <a:effectLst>
                  <a:outerShdw blurRad="38100" dist="38100" dir="2700000" algn="tl">
                    <a:srgbClr val="000000">
                      <a:alpha val="43137"/>
                    </a:srgbClr>
                  </a:outerShdw>
                </a:effectLst>
              </a:rPr>
              <a:t>Thanks</a:t>
            </a:r>
          </a:p>
          <a:p>
            <a:pPr algn="ctr"/>
            <a:r>
              <a:rPr lang="en-US" sz="9499" b="1" dirty="0">
                <a:solidFill>
                  <a:srgbClr val="0070C0"/>
                </a:solidFill>
                <a:effectLst>
                  <a:outerShdw blurRad="38100" dist="38100" dir="2700000" algn="tl">
                    <a:srgbClr val="000000">
                      <a:alpha val="43137"/>
                    </a:srgbClr>
                  </a:outerShdw>
                </a:effectLst>
              </a:rPr>
              <a:t>Do, Share and Subscribe</a:t>
            </a:r>
          </a:p>
        </p:txBody>
      </p:sp>
      <p:sp>
        <p:nvSpPr>
          <p:cNvPr id="5" name="Subtitle 2">
            <a:extLst>
              <a:ext uri="{FF2B5EF4-FFF2-40B4-BE49-F238E27FC236}">
                <a16:creationId xmlns:a16="http://schemas.microsoft.com/office/drawing/2014/main" id="{541FCBFD-1E4C-475E-8555-1620E04F2406}"/>
              </a:ext>
            </a:extLst>
          </p:cNvPr>
          <p:cNvSpPr txBox="1">
            <a:spLocks/>
          </p:cNvSpPr>
          <p:nvPr/>
        </p:nvSpPr>
        <p:spPr>
          <a:xfrm>
            <a:off x="1806415" y="6059656"/>
            <a:ext cx="9863152" cy="532047"/>
          </a:xfrm>
          <a:prstGeom prst="rect">
            <a:avLst/>
          </a:prstGeom>
        </p:spPr>
        <p:txBody>
          <a:bodyPr vert="horz" lIns="75529" tIns="37764" rIns="75529" bIns="37764"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Tree>
    <p:extLst>
      <p:ext uri="{BB962C8B-B14F-4D97-AF65-F5344CB8AC3E}">
        <p14:creationId xmlns:p14="http://schemas.microsoft.com/office/powerpoint/2010/main" val="32447080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LU Decomposition Application</a:t>
            </a:r>
          </a:p>
        </p:txBody>
      </p:sp>
      <p:sp>
        <p:nvSpPr>
          <p:cNvPr id="3" name="Rectangle 2">
            <a:extLst>
              <a:ext uri="{FF2B5EF4-FFF2-40B4-BE49-F238E27FC236}">
                <a16:creationId xmlns:a16="http://schemas.microsoft.com/office/drawing/2014/main" id="{4DDCE9E7-5C74-4E20-A4AE-D1A37B8C237A}"/>
              </a:ext>
            </a:extLst>
          </p:cNvPr>
          <p:cNvSpPr/>
          <p:nvPr/>
        </p:nvSpPr>
        <p:spPr>
          <a:xfrm>
            <a:off x="176973" y="1085309"/>
            <a:ext cx="13139803" cy="4832092"/>
          </a:xfrm>
          <a:prstGeom prst="rect">
            <a:avLst/>
          </a:prstGeom>
        </p:spPr>
        <p:txBody>
          <a:bodyPr wrap="square">
            <a:spAutoFit/>
          </a:bodyPr>
          <a:lstStyle/>
          <a:p>
            <a:r>
              <a:rPr lang="en-US" sz="2800" dirty="0">
                <a:solidFill>
                  <a:srgbClr val="273239"/>
                </a:solidFill>
                <a:latin typeface="urw-din"/>
              </a:rPr>
              <a:t>This method of factorizing a matrix as a product of two triangular matrices has various applications such as a solution of a system of equations, which itself is an integral part of many applications such as finding current in a circuit and solution of discrete dynamical system problems; finding the inverse of a matrix and finding the determinant of the matrix.</a:t>
            </a:r>
          </a:p>
          <a:p>
            <a:br>
              <a:rPr lang="en-US" sz="2800" dirty="0"/>
            </a:br>
            <a:r>
              <a:rPr lang="en-US" sz="2800" dirty="0">
                <a:solidFill>
                  <a:srgbClr val="273239"/>
                </a:solidFill>
                <a:latin typeface="urw-din"/>
              </a:rPr>
              <a:t>Basically, the LU decomposition method comes in handy whenever it is possible to model the problem to be solved into matrix form. Conversion to the matrix form and solving with triangular matrices makes it easy to do calculations in the process of finding the solution.</a:t>
            </a:r>
          </a:p>
          <a:p>
            <a:endParaRPr lang="en-US" sz="2800" dirty="0"/>
          </a:p>
        </p:txBody>
      </p:sp>
    </p:spTree>
    <p:extLst>
      <p:ext uri="{BB962C8B-B14F-4D97-AF65-F5344CB8AC3E}">
        <p14:creationId xmlns:p14="http://schemas.microsoft.com/office/powerpoint/2010/main" val="9408305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Singular Value Decomposition</a:t>
            </a:r>
          </a:p>
        </p:txBody>
      </p:sp>
      <p:pic>
        <p:nvPicPr>
          <p:cNvPr id="2" name="Picture 1">
            <a:extLst>
              <a:ext uri="{FF2B5EF4-FFF2-40B4-BE49-F238E27FC236}">
                <a16:creationId xmlns:a16="http://schemas.microsoft.com/office/drawing/2014/main" id="{2833A57A-DA2B-4D75-8B3A-64EA98D3FFB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860136" y="1931231"/>
            <a:ext cx="5773477" cy="2133520"/>
          </a:xfrm>
          <a:prstGeom prst="rect">
            <a:avLst/>
          </a:prstGeom>
        </p:spPr>
      </p:pic>
      <p:pic>
        <p:nvPicPr>
          <p:cNvPr id="4" name="Picture 3">
            <a:extLst>
              <a:ext uri="{FF2B5EF4-FFF2-40B4-BE49-F238E27FC236}">
                <a16:creationId xmlns:a16="http://schemas.microsoft.com/office/drawing/2014/main" id="{B51B25CE-ABBB-41D1-9A65-837B1A12B85C}"/>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a:off x="204158" y="4351806"/>
            <a:ext cx="6381750" cy="2752725"/>
          </a:xfrm>
          <a:prstGeom prst="rect">
            <a:avLst/>
          </a:prstGeom>
        </p:spPr>
      </p:pic>
      <p:pic>
        <p:nvPicPr>
          <p:cNvPr id="5" name="Picture 4">
            <a:extLst>
              <a:ext uri="{FF2B5EF4-FFF2-40B4-BE49-F238E27FC236}">
                <a16:creationId xmlns:a16="http://schemas.microsoft.com/office/drawing/2014/main" id="{6F14FE96-4321-4E21-91B4-CEB47896D29A}"/>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8800"/>
                    </a14:imgEffect>
                  </a14:imgLayer>
                </a14:imgProps>
              </a:ext>
            </a:extLst>
          </a:blip>
          <a:stretch>
            <a:fillRect/>
          </a:stretch>
        </p:blipFill>
        <p:spPr>
          <a:xfrm>
            <a:off x="6806199" y="4351806"/>
            <a:ext cx="6257925" cy="2752725"/>
          </a:xfrm>
          <a:prstGeom prst="rect">
            <a:avLst/>
          </a:prstGeom>
        </p:spPr>
      </p:pic>
      <p:sp>
        <p:nvSpPr>
          <p:cNvPr id="3" name="Rectangle 2">
            <a:extLst>
              <a:ext uri="{FF2B5EF4-FFF2-40B4-BE49-F238E27FC236}">
                <a16:creationId xmlns:a16="http://schemas.microsoft.com/office/drawing/2014/main" id="{C5CBE124-5EF1-402E-9F3B-2A345967BF3D}"/>
              </a:ext>
            </a:extLst>
          </p:cNvPr>
          <p:cNvSpPr/>
          <p:nvPr/>
        </p:nvSpPr>
        <p:spPr>
          <a:xfrm>
            <a:off x="4118328" y="997845"/>
            <a:ext cx="5235472" cy="646331"/>
          </a:xfrm>
          <a:prstGeom prst="rect">
            <a:avLst/>
          </a:prstGeom>
        </p:spPr>
        <p:txBody>
          <a:bodyPr wrap="none">
            <a:spAutoFit/>
          </a:bodyPr>
          <a:lstStyle/>
          <a:p>
            <a:r>
              <a:rPr lang="en-US" sz="3600" b="1" dirty="0">
                <a:effectLst>
                  <a:outerShdw blurRad="38100" dist="38100" dir="2700000" algn="tl">
                    <a:srgbClr val="000000">
                      <a:alpha val="43137"/>
                    </a:srgbClr>
                  </a:outerShdw>
                </a:effectLst>
              </a:rPr>
              <a:t>Rotate, Stretch and Rotate</a:t>
            </a:r>
          </a:p>
        </p:txBody>
      </p:sp>
    </p:spTree>
    <p:extLst>
      <p:ext uri="{BB962C8B-B14F-4D97-AF65-F5344CB8AC3E}">
        <p14:creationId xmlns:p14="http://schemas.microsoft.com/office/powerpoint/2010/main" val="28734177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Singular Value Decomposition</a:t>
            </a:r>
          </a:p>
        </p:txBody>
      </p:sp>
      <p:pic>
        <p:nvPicPr>
          <p:cNvPr id="3" name="Picture 2">
            <a:extLst>
              <a:ext uri="{FF2B5EF4-FFF2-40B4-BE49-F238E27FC236}">
                <a16:creationId xmlns:a16="http://schemas.microsoft.com/office/drawing/2014/main" id="{ECE0CC9B-12C5-4ABE-9479-693D83EED529}"/>
              </a:ext>
            </a:extLst>
          </p:cNvPr>
          <p:cNvPicPr>
            <a:picLocks noChangeAspect="1"/>
          </p:cNvPicPr>
          <p:nvPr/>
        </p:nvPicPr>
        <p:blipFill>
          <a:blip r:embed="rId3"/>
          <a:stretch>
            <a:fillRect/>
          </a:stretch>
        </p:blipFill>
        <p:spPr>
          <a:xfrm>
            <a:off x="914400" y="1105149"/>
            <a:ext cx="8294817" cy="5999808"/>
          </a:xfrm>
          <a:prstGeom prst="rect">
            <a:avLst/>
          </a:prstGeom>
        </p:spPr>
      </p:pic>
    </p:spTree>
    <p:extLst>
      <p:ext uri="{BB962C8B-B14F-4D97-AF65-F5344CB8AC3E}">
        <p14:creationId xmlns:p14="http://schemas.microsoft.com/office/powerpoint/2010/main" val="36111304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Singular Value Decomposition</a:t>
            </a:r>
          </a:p>
        </p:txBody>
      </p:sp>
      <p:pic>
        <p:nvPicPr>
          <p:cNvPr id="2" name="Picture 1">
            <a:extLst>
              <a:ext uri="{FF2B5EF4-FFF2-40B4-BE49-F238E27FC236}">
                <a16:creationId xmlns:a16="http://schemas.microsoft.com/office/drawing/2014/main" id="{659D1FB2-1777-4665-AC18-9B1929FA5C64}"/>
              </a:ext>
            </a:extLst>
          </p:cNvPr>
          <p:cNvPicPr>
            <a:picLocks noChangeAspect="1"/>
          </p:cNvPicPr>
          <p:nvPr/>
        </p:nvPicPr>
        <p:blipFill>
          <a:blip r:embed="rId3"/>
          <a:stretch>
            <a:fillRect/>
          </a:stretch>
        </p:blipFill>
        <p:spPr>
          <a:xfrm>
            <a:off x="1834421" y="3356975"/>
            <a:ext cx="9188484" cy="4232863"/>
          </a:xfrm>
          <a:prstGeom prst="rect">
            <a:avLst/>
          </a:prstGeom>
        </p:spPr>
      </p:pic>
      <p:pic>
        <p:nvPicPr>
          <p:cNvPr id="1026" name="Picture 2" descr="Lightbox">
            <a:extLst>
              <a:ext uri="{FF2B5EF4-FFF2-40B4-BE49-F238E27FC236}">
                <a16:creationId xmlns:a16="http://schemas.microsoft.com/office/drawing/2014/main" id="{17511D01-4852-4F69-8A2E-B1CCF49DCA4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261258" y="861897"/>
            <a:ext cx="9335382" cy="264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8422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Singular Value Decomposition</a:t>
            </a:r>
          </a:p>
        </p:txBody>
      </p:sp>
      <p:pic>
        <p:nvPicPr>
          <p:cNvPr id="3" name="Picture 2">
            <a:extLst>
              <a:ext uri="{FF2B5EF4-FFF2-40B4-BE49-F238E27FC236}">
                <a16:creationId xmlns:a16="http://schemas.microsoft.com/office/drawing/2014/main" id="{24CC4593-7C37-48FA-924A-3F2CE3A67D5E}"/>
              </a:ext>
            </a:extLst>
          </p:cNvPr>
          <p:cNvPicPr>
            <a:picLocks noChangeAspect="1"/>
          </p:cNvPicPr>
          <p:nvPr/>
        </p:nvPicPr>
        <p:blipFill>
          <a:blip r:embed="rId3"/>
          <a:stretch>
            <a:fillRect/>
          </a:stretch>
        </p:blipFill>
        <p:spPr>
          <a:xfrm>
            <a:off x="1503123" y="859628"/>
            <a:ext cx="9164333" cy="6586421"/>
          </a:xfrm>
          <a:prstGeom prst="rect">
            <a:avLst/>
          </a:prstGeom>
        </p:spPr>
      </p:pic>
    </p:spTree>
    <p:extLst>
      <p:ext uri="{BB962C8B-B14F-4D97-AF65-F5344CB8AC3E}">
        <p14:creationId xmlns:p14="http://schemas.microsoft.com/office/powerpoint/2010/main" val="17338270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Singular Value Decomposition</a:t>
            </a:r>
          </a:p>
        </p:txBody>
      </p:sp>
      <p:pic>
        <p:nvPicPr>
          <p:cNvPr id="2" name="Picture 1">
            <a:extLst>
              <a:ext uri="{FF2B5EF4-FFF2-40B4-BE49-F238E27FC236}">
                <a16:creationId xmlns:a16="http://schemas.microsoft.com/office/drawing/2014/main" id="{8FC49CDE-B9B7-4A44-AFC2-E4392DB541F2}"/>
              </a:ext>
            </a:extLst>
          </p:cNvPr>
          <p:cNvPicPr>
            <a:picLocks noChangeAspect="1"/>
          </p:cNvPicPr>
          <p:nvPr/>
        </p:nvPicPr>
        <p:blipFill>
          <a:blip r:embed="rId3"/>
          <a:stretch>
            <a:fillRect/>
          </a:stretch>
        </p:blipFill>
        <p:spPr>
          <a:xfrm>
            <a:off x="726510" y="861897"/>
            <a:ext cx="10471758" cy="6588971"/>
          </a:xfrm>
          <a:prstGeom prst="rect">
            <a:avLst/>
          </a:prstGeom>
        </p:spPr>
      </p:pic>
    </p:spTree>
    <p:extLst>
      <p:ext uri="{BB962C8B-B14F-4D97-AF65-F5344CB8AC3E}">
        <p14:creationId xmlns:p14="http://schemas.microsoft.com/office/powerpoint/2010/main" val="42509242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Singular Value Decomposition</a:t>
            </a:r>
          </a:p>
        </p:txBody>
      </p:sp>
      <p:pic>
        <p:nvPicPr>
          <p:cNvPr id="3" name="Picture 2">
            <a:extLst>
              <a:ext uri="{FF2B5EF4-FFF2-40B4-BE49-F238E27FC236}">
                <a16:creationId xmlns:a16="http://schemas.microsoft.com/office/drawing/2014/main" id="{F3DFDBED-04DE-4335-AE9B-8577035862BE}"/>
              </a:ext>
            </a:extLst>
          </p:cNvPr>
          <p:cNvPicPr>
            <a:picLocks noChangeAspect="1"/>
          </p:cNvPicPr>
          <p:nvPr/>
        </p:nvPicPr>
        <p:blipFill>
          <a:blip r:embed="rId3"/>
          <a:stretch>
            <a:fillRect/>
          </a:stretch>
        </p:blipFill>
        <p:spPr>
          <a:xfrm>
            <a:off x="1265129" y="766034"/>
            <a:ext cx="9693689" cy="6701006"/>
          </a:xfrm>
          <a:prstGeom prst="rect">
            <a:avLst/>
          </a:prstGeom>
        </p:spPr>
      </p:pic>
    </p:spTree>
    <p:extLst>
      <p:ext uri="{BB962C8B-B14F-4D97-AF65-F5344CB8AC3E}">
        <p14:creationId xmlns:p14="http://schemas.microsoft.com/office/powerpoint/2010/main" val="15559281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Singular Value Decomposition</a:t>
            </a:r>
          </a:p>
        </p:txBody>
      </p:sp>
      <p:sp>
        <p:nvSpPr>
          <p:cNvPr id="4" name="Rectangle 3">
            <a:extLst>
              <a:ext uri="{FF2B5EF4-FFF2-40B4-BE49-F238E27FC236}">
                <a16:creationId xmlns:a16="http://schemas.microsoft.com/office/drawing/2014/main" id="{BFBCBC51-8490-4B68-8AA3-9C01078DD62E}"/>
              </a:ext>
            </a:extLst>
          </p:cNvPr>
          <p:cNvSpPr/>
          <p:nvPr/>
        </p:nvSpPr>
        <p:spPr>
          <a:xfrm>
            <a:off x="2550850" y="4369059"/>
            <a:ext cx="8438606" cy="2554545"/>
          </a:xfrm>
          <a:prstGeom prst="rect">
            <a:avLst/>
          </a:prstGeom>
        </p:spPr>
        <p:txBody>
          <a:bodyPr wrap="square">
            <a:spAutoFit/>
          </a:bodyPr>
          <a:lstStyle/>
          <a:p>
            <a:pPr marL="457200" indent="-457200">
              <a:buFont typeface="Arial" panose="020B0604020202020204" pitchFamily="34" charset="0"/>
              <a:buChar char="•"/>
            </a:pPr>
            <a:r>
              <a:rPr lang="en-US" sz="3200" b="1" dirty="0">
                <a:solidFill>
                  <a:srgbClr val="222222"/>
                </a:solidFill>
                <a:effectLst>
                  <a:outerShdw blurRad="38100" dist="38100" dir="2700000" algn="tl">
                    <a:srgbClr val="000000">
                      <a:alpha val="43137"/>
                    </a:srgbClr>
                  </a:outerShdw>
                </a:effectLst>
                <a:latin typeface="Lato" panose="020F0502020204030203" pitchFamily="34" charset="0"/>
              </a:rPr>
              <a:t>Image Compression</a:t>
            </a:r>
          </a:p>
          <a:p>
            <a:pPr marL="457200" indent="-457200">
              <a:buFont typeface="Arial" panose="020B0604020202020204" pitchFamily="34" charset="0"/>
              <a:buChar char="•"/>
            </a:pPr>
            <a:r>
              <a:rPr lang="en-US" sz="3200" b="1" dirty="0">
                <a:solidFill>
                  <a:srgbClr val="222222"/>
                </a:solidFill>
                <a:effectLst>
                  <a:outerShdw blurRad="38100" dist="38100" dir="2700000" algn="tl">
                    <a:srgbClr val="000000">
                      <a:alpha val="43137"/>
                    </a:srgbClr>
                  </a:outerShdw>
                </a:effectLst>
                <a:latin typeface="Lato" panose="020F0502020204030203" pitchFamily="34" charset="0"/>
              </a:rPr>
              <a:t>Image Recovery</a:t>
            </a:r>
          </a:p>
          <a:p>
            <a:pPr marL="457200" indent="-457200">
              <a:buFont typeface="Arial" panose="020B0604020202020204" pitchFamily="34" charset="0"/>
              <a:buChar char="•"/>
            </a:pPr>
            <a:r>
              <a:rPr lang="en-US" sz="3200" b="1" dirty="0">
                <a:solidFill>
                  <a:srgbClr val="222222"/>
                </a:solidFill>
                <a:effectLst>
                  <a:outerShdw blurRad="38100" dist="38100" dir="2700000" algn="tl">
                    <a:srgbClr val="000000">
                      <a:alpha val="43137"/>
                    </a:srgbClr>
                  </a:outerShdw>
                </a:effectLst>
                <a:latin typeface="Lato" panose="020F0502020204030203" pitchFamily="34" charset="0"/>
              </a:rPr>
              <a:t>Eigenfaces</a:t>
            </a:r>
          </a:p>
          <a:p>
            <a:pPr marL="457200" indent="-457200">
              <a:buFont typeface="Arial" panose="020B0604020202020204" pitchFamily="34" charset="0"/>
              <a:buChar char="•"/>
            </a:pPr>
            <a:r>
              <a:rPr lang="en-US" sz="3200" b="1" dirty="0">
                <a:solidFill>
                  <a:srgbClr val="222222"/>
                </a:solidFill>
                <a:effectLst>
                  <a:outerShdw blurRad="38100" dist="38100" dir="2700000" algn="tl">
                    <a:srgbClr val="000000">
                      <a:alpha val="43137"/>
                    </a:srgbClr>
                  </a:outerShdw>
                </a:effectLst>
                <a:latin typeface="Lato" panose="020F0502020204030203" pitchFamily="34" charset="0"/>
              </a:rPr>
              <a:t>Spectral Clustering</a:t>
            </a:r>
          </a:p>
          <a:p>
            <a:pPr marL="457200" indent="-457200">
              <a:buFont typeface="Arial" panose="020B0604020202020204" pitchFamily="34" charset="0"/>
              <a:buChar char="•"/>
            </a:pPr>
            <a:r>
              <a:rPr lang="en-US" sz="3200" b="1" dirty="0">
                <a:solidFill>
                  <a:srgbClr val="222222"/>
                </a:solidFill>
                <a:effectLst>
                  <a:outerShdw blurRad="38100" dist="38100" dir="2700000" algn="tl">
                    <a:srgbClr val="000000">
                      <a:alpha val="43137"/>
                    </a:srgbClr>
                  </a:outerShdw>
                </a:effectLst>
                <a:latin typeface="Lato" panose="020F0502020204030203" pitchFamily="34" charset="0"/>
              </a:rPr>
              <a:t>Background Removal from Videos</a:t>
            </a:r>
            <a:endParaRPr lang="en-US" sz="3200" b="1" i="0" dirty="0">
              <a:solidFill>
                <a:srgbClr val="222222"/>
              </a:solidFill>
              <a:effectLst>
                <a:outerShdw blurRad="38100" dist="38100" dir="2700000" algn="tl">
                  <a:srgbClr val="000000">
                    <a:alpha val="43137"/>
                  </a:srgbClr>
                </a:outerShdw>
              </a:effectLst>
              <a:latin typeface="Lato" panose="020F0502020204030203" pitchFamily="34" charset="0"/>
            </a:endParaRPr>
          </a:p>
        </p:txBody>
      </p:sp>
      <p:pic>
        <p:nvPicPr>
          <p:cNvPr id="5" name="Picture 4">
            <a:extLst>
              <a:ext uri="{FF2B5EF4-FFF2-40B4-BE49-F238E27FC236}">
                <a16:creationId xmlns:a16="http://schemas.microsoft.com/office/drawing/2014/main" id="{E5D46C98-D394-4007-A525-97F015F724CD}"/>
              </a:ext>
            </a:extLst>
          </p:cNvPr>
          <p:cNvPicPr>
            <a:picLocks noChangeAspect="1"/>
          </p:cNvPicPr>
          <p:nvPr/>
        </p:nvPicPr>
        <p:blipFill rotWithShape="1">
          <a:blip r:embed="rId3"/>
          <a:srcRect b="4633"/>
          <a:stretch/>
        </p:blipFill>
        <p:spPr>
          <a:xfrm>
            <a:off x="3441802" y="1154794"/>
            <a:ext cx="9481491" cy="2227234"/>
          </a:xfrm>
          <a:prstGeom prst="rect">
            <a:avLst/>
          </a:prstGeom>
        </p:spPr>
      </p:pic>
      <p:pic>
        <p:nvPicPr>
          <p:cNvPr id="6" name="Picture 5">
            <a:extLst>
              <a:ext uri="{FF2B5EF4-FFF2-40B4-BE49-F238E27FC236}">
                <a16:creationId xmlns:a16="http://schemas.microsoft.com/office/drawing/2014/main" id="{E55811F8-A9CA-46B0-96EE-A46657F18C98}"/>
              </a:ext>
            </a:extLst>
          </p:cNvPr>
          <p:cNvPicPr>
            <a:picLocks noChangeAspect="1"/>
          </p:cNvPicPr>
          <p:nvPr/>
        </p:nvPicPr>
        <p:blipFill>
          <a:blip r:embed="rId4"/>
          <a:stretch>
            <a:fillRect/>
          </a:stretch>
        </p:blipFill>
        <p:spPr>
          <a:xfrm>
            <a:off x="116476" y="1398463"/>
            <a:ext cx="3428390" cy="1701773"/>
          </a:xfrm>
          <a:prstGeom prst="rect">
            <a:avLst/>
          </a:prstGeom>
        </p:spPr>
      </p:pic>
    </p:spTree>
    <p:extLst>
      <p:ext uri="{BB962C8B-B14F-4D97-AF65-F5344CB8AC3E}">
        <p14:creationId xmlns:p14="http://schemas.microsoft.com/office/powerpoint/2010/main" val="16734953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164492" y="125260"/>
            <a:ext cx="12859966" cy="901433"/>
          </a:xfrm>
        </p:spPr>
        <p:txBody>
          <a:bodyPr>
            <a:noAutofit/>
          </a:bodyPr>
          <a:lstStyle/>
          <a:p>
            <a:br>
              <a:rPr lang="en-US" sz="32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28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Pseudo-Inverse </a:t>
            </a:r>
            <a:br>
              <a:rPr lang="en-US" sz="28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32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System of Linear Equation</a:t>
            </a:r>
          </a:p>
        </p:txBody>
      </p:sp>
      <p:sp>
        <p:nvSpPr>
          <p:cNvPr id="2" name="Rectangle 1">
            <a:extLst>
              <a:ext uri="{FF2B5EF4-FFF2-40B4-BE49-F238E27FC236}">
                <a16:creationId xmlns:a16="http://schemas.microsoft.com/office/drawing/2014/main" id="{C84C9CF8-6C44-40F7-87A8-978789F8D46B}"/>
              </a:ext>
            </a:extLst>
          </p:cNvPr>
          <p:cNvSpPr/>
          <p:nvPr/>
        </p:nvSpPr>
        <p:spPr>
          <a:xfrm>
            <a:off x="488515" y="1026693"/>
            <a:ext cx="11987408" cy="1138773"/>
          </a:xfrm>
          <a:prstGeom prst="rect">
            <a:avLst/>
          </a:prstGeom>
        </p:spPr>
        <p:txBody>
          <a:bodyPr wrap="square">
            <a:spAutoFit/>
          </a:bodyPr>
          <a:lstStyle/>
          <a:p>
            <a:r>
              <a:rPr lang="en-US" sz="2800" b="1" dirty="0"/>
              <a:t>While solving System of linear equation one of three possible solution possible.</a:t>
            </a:r>
          </a:p>
          <a:p>
            <a:pPr algn="ctr"/>
            <a:r>
              <a:rPr lang="en-US" sz="4000" b="1" dirty="0">
                <a:solidFill>
                  <a:srgbClr val="7030A0"/>
                </a:solidFill>
              </a:rPr>
              <a:t>Ax = b</a:t>
            </a:r>
          </a:p>
        </p:txBody>
      </p:sp>
      <p:sp>
        <p:nvSpPr>
          <p:cNvPr id="4" name="AutoShape 4" descr="Systems of Linear Equations">
            <a:extLst>
              <a:ext uri="{FF2B5EF4-FFF2-40B4-BE49-F238E27FC236}">
                <a16:creationId xmlns:a16="http://schemas.microsoft.com/office/drawing/2014/main" id="{9E6ACE0A-6672-4E56-8B1F-F0B1AC545AB5}"/>
              </a:ext>
            </a:extLst>
          </p:cNvPr>
          <p:cNvSpPr>
            <a:spLocks noChangeAspect="1" noChangeArrowheads="1"/>
          </p:cNvSpPr>
          <p:nvPr/>
        </p:nvSpPr>
        <p:spPr bwMode="auto">
          <a:xfrm>
            <a:off x="6594475" y="3641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32FFA294-7E1E-4327-8A15-92B85D921975}"/>
              </a:ext>
            </a:extLst>
          </p:cNvPr>
          <p:cNvPicPr>
            <a:picLocks noChangeAspect="1"/>
          </p:cNvPicPr>
          <p:nvPr/>
        </p:nvPicPr>
        <p:blipFill>
          <a:blip r:embed="rId4"/>
          <a:stretch>
            <a:fillRect/>
          </a:stretch>
        </p:blipFill>
        <p:spPr>
          <a:xfrm>
            <a:off x="1767875" y="2414665"/>
            <a:ext cx="9239040" cy="4313276"/>
          </a:xfrm>
          <a:prstGeom prst="rect">
            <a:avLst/>
          </a:prstGeom>
        </p:spPr>
      </p:pic>
    </p:spTree>
    <p:extLst>
      <p:ext uri="{BB962C8B-B14F-4D97-AF65-F5344CB8AC3E}">
        <p14:creationId xmlns:p14="http://schemas.microsoft.com/office/powerpoint/2010/main" val="325778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175364"/>
            <a:ext cx="12859966" cy="686533"/>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System of Linear Equation</a:t>
            </a:r>
          </a:p>
        </p:txBody>
      </p:sp>
      <p:sp>
        <p:nvSpPr>
          <p:cNvPr id="4" name="AutoShape 4" descr="Systems of Linear Equations">
            <a:extLst>
              <a:ext uri="{FF2B5EF4-FFF2-40B4-BE49-F238E27FC236}">
                <a16:creationId xmlns:a16="http://schemas.microsoft.com/office/drawing/2014/main" id="{9E6ACE0A-6672-4E56-8B1F-F0B1AC545AB5}"/>
              </a:ext>
            </a:extLst>
          </p:cNvPr>
          <p:cNvSpPr>
            <a:spLocks noChangeAspect="1" noChangeArrowheads="1"/>
          </p:cNvSpPr>
          <p:nvPr/>
        </p:nvSpPr>
        <p:spPr bwMode="auto">
          <a:xfrm>
            <a:off x="6594475" y="3641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6611486B-C67E-48A0-BEE7-2AAFF62DB5EE}"/>
              </a:ext>
            </a:extLst>
          </p:cNvPr>
          <p:cNvPicPr>
            <a:picLocks noChangeAspect="1"/>
          </p:cNvPicPr>
          <p:nvPr/>
        </p:nvPicPr>
        <p:blipFill>
          <a:blip r:embed="rId4"/>
          <a:stretch>
            <a:fillRect/>
          </a:stretch>
        </p:blipFill>
        <p:spPr>
          <a:xfrm>
            <a:off x="1333389" y="861897"/>
            <a:ext cx="3584118" cy="3617151"/>
          </a:xfrm>
          <a:prstGeom prst="rect">
            <a:avLst/>
          </a:prstGeom>
        </p:spPr>
      </p:pic>
      <p:sp>
        <p:nvSpPr>
          <p:cNvPr id="9" name="Rectangle 8">
            <a:extLst>
              <a:ext uri="{FF2B5EF4-FFF2-40B4-BE49-F238E27FC236}">
                <a16:creationId xmlns:a16="http://schemas.microsoft.com/office/drawing/2014/main" id="{3869A970-3629-4136-A1F8-A7B88AAB4A9E}"/>
              </a:ext>
            </a:extLst>
          </p:cNvPr>
          <p:cNvSpPr/>
          <p:nvPr/>
        </p:nvSpPr>
        <p:spPr>
          <a:xfrm>
            <a:off x="2732012" y="5187768"/>
            <a:ext cx="8334526" cy="1446550"/>
          </a:xfrm>
          <a:prstGeom prst="rect">
            <a:avLst/>
          </a:prstGeom>
        </p:spPr>
        <p:txBody>
          <a:bodyPr wrap="none">
            <a:spAutoFit/>
          </a:bodyPr>
          <a:lstStyle/>
          <a:p>
            <a:r>
              <a:rPr lang="en-US" sz="4400" dirty="0"/>
              <a:t>A system is overdetermined if it has</a:t>
            </a:r>
          </a:p>
          <a:p>
            <a:r>
              <a:rPr lang="en-US" sz="4400" dirty="0"/>
              <a:t> more equation than variables.</a:t>
            </a:r>
          </a:p>
        </p:txBody>
      </p:sp>
      <p:sp>
        <p:nvSpPr>
          <p:cNvPr id="10" name="Rectangle 9">
            <a:extLst>
              <a:ext uri="{FF2B5EF4-FFF2-40B4-BE49-F238E27FC236}">
                <a16:creationId xmlns:a16="http://schemas.microsoft.com/office/drawing/2014/main" id="{D9DCE48F-500A-4791-9863-4A4CC65F6EFD}"/>
              </a:ext>
            </a:extLst>
          </p:cNvPr>
          <p:cNvSpPr/>
          <p:nvPr/>
        </p:nvSpPr>
        <p:spPr>
          <a:xfrm>
            <a:off x="497059" y="4541437"/>
            <a:ext cx="3347904" cy="646331"/>
          </a:xfrm>
          <a:prstGeom prst="rect">
            <a:avLst/>
          </a:prstGeom>
        </p:spPr>
        <p:txBody>
          <a:bodyPr wrap="none">
            <a:spAutoFit/>
          </a:bodyPr>
          <a:lstStyle/>
          <a:p>
            <a:r>
              <a:rPr lang="en-US" sz="3600" b="1" dirty="0">
                <a:solidFill>
                  <a:schemeClr val="accent6"/>
                </a:solidFill>
                <a:effectLst>
                  <a:outerShdw blurRad="38100" dist="38100" dir="2700000" algn="tl">
                    <a:srgbClr val="000000">
                      <a:alpha val="43137"/>
                    </a:srgbClr>
                  </a:outerShdw>
                </a:effectLst>
              </a:rPr>
              <a:t>Overdetermined</a:t>
            </a:r>
          </a:p>
        </p:txBody>
      </p:sp>
      <p:pic>
        <p:nvPicPr>
          <p:cNvPr id="1026" name="Picture 2" descr="Overdetermined system - Wikipedia">
            <a:extLst>
              <a:ext uri="{FF2B5EF4-FFF2-40B4-BE49-F238E27FC236}">
                <a16:creationId xmlns:a16="http://schemas.microsoft.com/office/drawing/2014/main" id="{65C72568-4C86-482D-87B4-2E0AB8FE2D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3534" y="1841325"/>
            <a:ext cx="6217817" cy="223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483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1756066" y="1060342"/>
            <a:ext cx="9943123"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Vector Operations</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756066" y="6348456"/>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2" name="Rectangle 1">
            <a:extLst>
              <a:ext uri="{FF2B5EF4-FFF2-40B4-BE49-F238E27FC236}">
                <a16:creationId xmlns:a16="http://schemas.microsoft.com/office/drawing/2014/main" id="{F9747ADD-697E-4360-A1BA-7FD49B327DBF}"/>
              </a:ext>
            </a:extLst>
          </p:cNvPr>
          <p:cNvSpPr/>
          <p:nvPr/>
        </p:nvSpPr>
        <p:spPr>
          <a:xfrm>
            <a:off x="3492621" y="1791424"/>
            <a:ext cx="3720485" cy="1160126"/>
          </a:xfrm>
          <a:prstGeom prst="rect">
            <a:avLst/>
          </a:prstGeom>
        </p:spPr>
        <p:txBody>
          <a:bodyPr wrap="square">
            <a:spAutoFit/>
          </a:bodyPr>
          <a:lstStyle/>
          <a:p>
            <a:pPr marL="236030" indent="-236030">
              <a:buFont typeface="Arial" panose="020B0604020202020204" pitchFamily="34" charset="0"/>
              <a:buChar char="•"/>
            </a:pPr>
            <a:r>
              <a:rPr lang="en-US" sz="2313" b="1" dirty="0">
                <a:solidFill>
                  <a:srgbClr val="FF0000"/>
                </a:solidFill>
              </a:rPr>
              <a:t>Addition</a:t>
            </a:r>
          </a:p>
          <a:p>
            <a:pPr marL="236030" indent="-236030">
              <a:buFont typeface="Arial" panose="020B0604020202020204" pitchFamily="34" charset="0"/>
              <a:buChar char="•"/>
            </a:pPr>
            <a:r>
              <a:rPr lang="en-US" sz="2313" dirty="0"/>
              <a:t>Subtraction</a:t>
            </a:r>
          </a:p>
          <a:p>
            <a:pPr marL="236030" indent="-236030">
              <a:buFont typeface="Arial" panose="020B0604020202020204" pitchFamily="34" charset="0"/>
              <a:buChar char="•"/>
            </a:pPr>
            <a:r>
              <a:rPr lang="en-US" sz="2313" dirty="0"/>
              <a:t>Scalar Multiplication</a:t>
            </a:r>
          </a:p>
        </p:txBody>
      </p:sp>
      <p:pic>
        <p:nvPicPr>
          <p:cNvPr id="3" name="Picture 2">
            <a:extLst>
              <a:ext uri="{FF2B5EF4-FFF2-40B4-BE49-F238E27FC236}">
                <a16:creationId xmlns:a16="http://schemas.microsoft.com/office/drawing/2014/main" id="{C083F308-93B4-49EE-9033-82D6043880AF}"/>
              </a:ext>
            </a:extLst>
          </p:cNvPr>
          <p:cNvPicPr>
            <a:picLocks noChangeAspect="1"/>
          </p:cNvPicPr>
          <p:nvPr/>
        </p:nvPicPr>
        <p:blipFill>
          <a:blip r:embed="rId3"/>
          <a:stretch>
            <a:fillRect/>
          </a:stretch>
        </p:blipFill>
        <p:spPr>
          <a:xfrm>
            <a:off x="7785535" y="1860344"/>
            <a:ext cx="3341219" cy="1093490"/>
          </a:xfrm>
          <a:prstGeom prst="rect">
            <a:avLst/>
          </a:prstGeom>
        </p:spPr>
      </p:pic>
      <p:pic>
        <p:nvPicPr>
          <p:cNvPr id="9" name="Picture 2" descr="5 To 5 Coordinate Grid With Increments And Axes Labeled And Grid Lines  Shown | ClipArt ETC">
            <a:extLst>
              <a:ext uri="{FF2B5EF4-FFF2-40B4-BE49-F238E27FC236}">
                <a16:creationId xmlns:a16="http://schemas.microsoft.com/office/drawing/2014/main" id="{FB3004E7-107D-4F5A-91EB-0834A06386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045" b="47513"/>
          <a:stretch/>
        </p:blipFill>
        <p:spPr bwMode="auto">
          <a:xfrm>
            <a:off x="2168534" y="3032084"/>
            <a:ext cx="3116432" cy="294955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6C1637F-E5FE-4B35-88A9-54D7CF6513B0}"/>
                  </a:ext>
                </a:extLst>
              </p14:cNvPr>
              <p14:cNvContentPartPr/>
              <p14:nvPr/>
            </p14:nvContentPartPr>
            <p14:xfrm>
              <a:off x="2291247" y="1897354"/>
              <a:ext cx="8265033" cy="3964064"/>
            </p14:xfrm>
          </p:contentPart>
        </mc:Choice>
        <mc:Fallback xmlns="">
          <p:pic>
            <p:nvPicPr>
              <p:cNvPr id="4" name="Ink 3">
                <a:extLst>
                  <a:ext uri="{FF2B5EF4-FFF2-40B4-BE49-F238E27FC236}">
                    <a16:creationId xmlns:a16="http://schemas.microsoft.com/office/drawing/2014/main" id="{36C1637F-E5FE-4B35-88A9-54D7CF6513B0}"/>
                  </a:ext>
                </a:extLst>
              </p:cNvPr>
              <p:cNvPicPr/>
              <p:nvPr/>
            </p:nvPicPr>
            <p:blipFill>
              <a:blip r:embed="rId6"/>
              <a:stretch>
                <a:fillRect/>
              </a:stretch>
            </p:blipFill>
            <p:spPr>
              <a:xfrm>
                <a:off x="2281887" y="1887994"/>
                <a:ext cx="8283753" cy="3982784"/>
              </a:xfrm>
              <a:prstGeom prst="rect">
                <a:avLst/>
              </a:prstGeom>
            </p:spPr>
          </p:pic>
        </mc:Fallback>
      </mc:AlternateContent>
    </p:spTree>
    <p:extLst>
      <p:ext uri="{BB962C8B-B14F-4D97-AF65-F5344CB8AC3E}">
        <p14:creationId xmlns:p14="http://schemas.microsoft.com/office/powerpoint/2010/main" val="12351054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175364"/>
            <a:ext cx="12859966" cy="686533"/>
          </a:xfrm>
        </p:spPr>
        <p:txBody>
          <a:bodyPr>
            <a:noAutofit/>
          </a:bodyPr>
          <a:lstStyle/>
          <a:p>
            <a:r>
              <a:rPr lang="en-US" sz="60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SVD to Pseudo-Inverse</a:t>
            </a:r>
            <a:endPar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AutoShape 4" descr="Systems of Linear Equations">
            <a:extLst>
              <a:ext uri="{FF2B5EF4-FFF2-40B4-BE49-F238E27FC236}">
                <a16:creationId xmlns:a16="http://schemas.microsoft.com/office/drawing/2014/main" id="{9E6ACE0A-6672-4E56-8B1F-F0B1AC545AB5}"/>
              </a:ext>
            </a:extLst>
          </p:cNvPr>
          <p:cNvSpPr>
            <a:spLocks noChangeAspect="1" noChangeArrowheads="1"/>
          </p:cNvSpPr>
          <p:nvPr/>
        </p:nvSpPr>
        <p:spPr bwMode="auto">
          <a:xfrm>
            <a:off x="6594475" y="3641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051927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44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Pseudo-Inverse</a:t>
            </a:r>
          </a:p>
        </p:txBody>
      </p:sp>
      <p:sp>
        <p:nvSpPr>
          <p:cNvPr id="2" name="Rectangle 1">
            <a:extLst>
              <a:ext uri="{FF2B5EF4-FFF2-40B4-BE49-F238E27FC236}">
                <a16:creationId xmlns:a16="http://schemas.microsoft.com/office/drawing/2014/main" id="{A9F9773E-4B11-469E-BD68-677161759D79}"/>
              </a:ext>
            </a:extLst>
          </p:cNvPr>
          <p:cNvSpPr/>
          <p:nvPr/>
        </p:nvSpPr>
        <p:spPr>
          <a:xfrm>
            <a:off x="346337" y="861897"/>
            <a:ext cx="12575608" cy="1569660"/>
          </a:xfrm>
          <a:prstGeom prst="rect">
            <a:avLst/>
          </a:prstGeom>
        </p:spPr>
        <p:txBody>
          <a:bodyPr wrap="square">
            <a:spAutoFit/>
          </a:bodyPr>
          <a:lstStyle/>
          <a:p>
            <a:r>
              <a:rPr lang="en-US" sz="2400" dirty="0">
                <a:solidFill>
                  <a:srgbClr val="202124"/>
                </a:solidFill>
                <a:latin typeface="arial" panose="020B0604020202020204" pitchFamily="34" charset="0"/>
              </a:rPr>
              <a:t>The Moore-Penrose pseudo inverse is </a:t>
            </a:r>
            <a:r>
              <a:rPr lang="en-US" sz="2400" b="1" dirty="0">
                <a:solidFill>
                  <a:srgbClr val="202124"/>
                </a:solidFill>
                <a:latin typeface="arial" panose="020B0604020202020204" pitchFamily="34" charset="0"/>
              </a:rPr>
              <a:t>a generalization of the matrix inverse when the matrix may not be invertible</a:t>
            </a:r>
            <a:r>
              <a:rPr lang="en-US" sz="2400" dirty="0">
                <a:solidFill>
                  <a:srgbClr val="202124"/>
                </a:solidFill>
                <a:latin typeface="arial" panose="020B0604020202020204" pitchFamily="34" charset="0"/>
              </a:rPr>
              <a:t>. If A is invertible, then the Moore-Penrose pseudo inverse is equal to the matrix inverse. However, the Moore-Penrose pseudo inverse is defined even when A is not invertible.</a:t>
            </a:r>
            <a:endParaRPr lang="en-US" sz="2400" dirty="0"/>
          </a:p>
        </p:txBody>
      </p:sp>
      <p:pic>
        <p:nvPicPr>
          <p:cNvPr id="4" name="Picture 3">
            <a:extLst>
              <a:ext uri="{FF2B5EF4-FFF2-40B4-BE49-F238E27FC236}">
                <a16:creationId xmlns:a16="http://schemas.microsoft.com/office/drawing/2014/main" id="{4A200528-D646-4EA1-A53F-538466C812AB}"/>
              </a:ext>
            </a:extLst>
          </p:cNvPr>
          <p:cNvPicPr>
            <a:picLocks noChangeAspect="1"/>
          </p:cNvPicPr>
          <p:nvPr/>
        </p:nvPicPr>
        <p:blipFill>
          <a:blip r:embed="rId3"/>
          <a:stretch>
            <a:fillRect/>
          </a:stretch>
        </p:blipFill>
        <p:spPr>
          <a:xfrm>
            <a:off x="1565753" y="2293304"/>
            <a:ext cx="9541091" cy="3427863"/>
          </a:xfrm>
          <a:prstGeom prst="rect">
            <a:avLst/>
          </a:prstGeom>
        </p:spPr>
      </p:pic>
      <p:pic>
        <p:nvPicPr>
          <p:cNvPr id="3" name="Picture 2">
            <a:extLst>
              <a:ext uri="{FF2B5EF4-FFF2-40B4-BE49-F238E27FC236}">
                <a16:creationId xmlns:a16="http://schemas.microsoft.com/office/drawing/2014/main" id="{8A0082F6-1147-49D6-90EE-4EBD3E99D733}"/>
              </a:ext>
            </a:extLst>
          </p:cNvPr>
          <p:cNvPicPr>
            <a:picLocks noChangeAspect="1"/>
          </p:cNvPicPr>
          <p:nvPr/>
        </p:nvPicPr>
        <p:blipFill>
          <a:blip r:embed="rId4"/>
          <a:stretch>
            <a:fillRect/>
          </a:stretch>
        </p:blipFill>
        <p:spPr>
          <a:xfrm>
            <a:off x="3601360" y="5930925"/>
            <a:ext cx="5968525" cy="1594032"/>
          </a:xfrm>
          <a:prstGeom prst="rect">
            <a:avLst/>
          </a:prstGeom>
        </p:spPr>
      </p:pic>
    </p:spTree>
    <p:extLst>
      <p:ext uri="{BB962C8B-B14F-4D97-AF65-F5344CB8AC3E}">
        <p14:creationId xmlns:p14="http://schemas.microsoft.com/office/powerpoint/2010/main" val="10000931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4800" b="1" dirty="0"/>
              <a:t>Fisher's Discriminant Analysis</a:t>
            </a:r>
            <a:endParaRPr lang="en-US" sz="48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5F45018-240A-4C3E-A794-13530A3211B5}"/>
              </a:ext>
            </a:extLst>
          </p:cNvPr>
          <p:cNvSpPr/>
          <p:nvPr/>
        </p:nvSpPr>
        <p:spPr>
          <a:xfrm>
            <a:off x="448741" y="1265128"/>
            <a:ext cx="12596268" cy="4524315"/>
          </a:xfrm>
          <a:prstGeom prst="rect">
            <a:avLst/>
          </a:prstGeom>
        </p:spPr>
        <p:txBody>
          <a:bodyPr wrap="square">
            <a:spAutoFit/>
          </a:bodyPr>
          <a:lstStyle/>
          <a:p>
            <a:pPr algn="just"/>
            <a:r>
              <a:rPr lang="en-US" sz="3200" dirty="0"/>
              <a:t>"</a:t>
            </a:r>
            <a:r>
              <a:rPr lang="en-US" sz="3200" b="1" dirty="0"/>
              <a:t>Fisher's Discriminant Analysis</a:t>
            </a:r>
            <a:r>
              <a:rPr lang="en-US" sz="3200" dirty="0"/>
              <a:t>" is simply LDA in a situation of 2 classes. When there is only 2 classes computations by hand are feasible and the analysis is directly related to Multiple Regression. LDA is the direct extension of Fisher's idea on situation of any number of classes and uses matrix algebra devices (such as </a:t>
            </a:r>
            <a:r>
              <a:rPr lang="en-US" sz="3200" dirty="0" err="1"/>
              <a:t>eigendecomposition</a:t>
            </a:r>
            <a:r>
              <a:rPr lang="en-US" sz="3200" dirty="0"/>
              <a:t>) to compute it. "Linear Discriminant analysis" should be used instead. See also. Discriminant analysis with 2+ classes (multi-class) is canonical by its algorithm (extracts </a:t>
            </a:r>
            <a:r>
              <a:rPr lang="en-US" sz="3200" dirty="0" err="1"/>
              <a:t>dicriminants</a:t>
            </a:r>
            <a:r>
              <a:rPr lang="en-US" sz="3200" dirty="0"/>
              <a:t> as canonical variates); rare term "Canonical Discriminant Analysis" usually stands simply for (multiclass).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A02C592-776D-46F4-874C-20C6EB1D6E04}"/>
                  </a:ext>
                </a:extLst>
              </p14:cNvPr>
              <p14:cNvContentPartPr/>
              <p14:nvPr/>
            </p14:nvContentPartPr>
            <p14:xfrm>
              <a:off x="4931640" y="988200"/>
              <a:ext cx="3835080" cy="3222000"/>
            </p14:xfrm>
          </p:contentPart>
        </mc:Choice>
        <mc:Fallback xmlns="">
          <p:pic>
            <p:nvPicPr>
              <p:cNvPr id="2" name="Ink 1">
                <a:extLst>
                  <a:ext uri="{FF2B5EF4-FFF2-40B4-BE49-F238E27FC236}">
                    <a16:creationId xmlns:a16="http://schemas.microsoft.com/office/drawing/2014/main" id="{7A02C592-776D-46F4-874C-20C6EB1D6E04}"/>
                  </a:ext>
                </a:extLst>
              </p:cNvPr>
              <p:cNvPicPr/>
              <p:nvPr/>
            </p:nvPicPr>
            <p:blipFill>
              <a:blip r:embed="rId4"/>
              <a:stretch>
                <a:fillRect/>
              </a:stretch>
            </p:blipFill>
            <p:spPr>
              <a:xfrm>
                <a:off x="4922280" y="978840"/>
                <a:ext cx="3853800" cy="3240720"/>
              </a:xfrm>
              <a:prstGeom prst="rect">
                <a:avLst/>
              </a:prstGeom>
            </p:spPr>
          </p:pic>
        </mc:Fallback>
      </mc:AlternateContent>
    </p:spTree>
    <p:extLst>
      <p:ext uri="{BB962C8B-B14F-4D97-AF65-F5344CB8AC3E}">
        <p14:creationId xmlns:p14="http://schemas.microsoft.com/office/powerpoint/2010/main" val="35112461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1769910" y="212941"/>
            <a:ext cx="9403305" cy="2079321"/>
          </a:xfrm>
        </p:spPr>
        <p:txBody>
          <a:bodyPr>
            <a:noAutofit/>
          </a:bodyPr>
          <a:lstStyle/>
          <a:p>
            <a:r>
              <a:rPr lang="en-US" sz="4800" b="1" dirty="0">
                <a:solidFill>
                  <a:schemeClr val="accent6"/>
                </a:solidFill>
                <a:effectLst>
                  <a:outerShdw blurRad="38100" dist="38100" dir="2700000" algn="tl">
                    <a:srgbClr val="000000">
                      <a:alpha val="43137"/>
                    </a:srgbClr>
                  </a:outerShdw>
                </a:effectLst>
              </a:rPr>
              <a:t>Fisher's Discriminant Analysis (FDA)</a:t>
            </a:r>
            <a:br>
              <a:rPr lang="en-US" sz="4800" b="1" dirty="0">
                <a:solidFill>
                  <a:schemeClr val="accent6"/>
                </a:solidFill>
                <a:effectLst>
                  <a:outerShdw blurRad="38100" dist="38100" dir="2700000" algn="tl">
                    <a:srgbClr val="000000">
                      <a:alpha val="43137"/>
                    </a:srgbClr>
                  </a:outerShdw>
                </a:effectLst>
              </a:rPr>
            </a:br>
            <a:r>
              <a:rPr lang="en-US" sz="4800" b="1" dirty="0">
                <a:solidFill>
                  <a:schemeClr val="accent6"/>
                </a:solidFill>
                <a:effectLst>
                  <a:outerShdw blurRad="38100" dist="38100" dir="2700000" algn="tl">
                    <a:srgbClr val="000000">
                      <a:alpha val="43137"/>
                    </a:srgbClr>
                  </a:outerShdw>
                </a:effectLst>
              </a:rPr>
              <a:t>VS</a:t>
            </a:r>
            <a:br>
              <a:rPr lang="en-US" sz="4800" b="1" dirty="0">
                <a:solidFill>
                  <a:schemeClr val="accent6"/>
                </a:solidFill>
                <a:effectLst>
                  <a:outerShdw blurRad="38100" dist="38100" dir="2700000" algn="tl">
                    <a:srgbClr val="000000">
                      <a:alpha val="43137"/>
                    </a:srgbClr>
                  </a:outerShdw>
                </a:effectLst>
              </a:rPr>
            </a:br>
            <a:r>
              <a:rPr lang="en-US" sz="4800" b="1" dirty="0">
                <a:solidFill>
                  <a:schemeClr val="accent6"/>
                </a:solidFill>
                <a:effectLst>
                  <a:outerShdw blurRad="38100" dist="38100" dir="2700000" algn="tl">
                    <a:srgbClr val="000000">
                      <a:alpha val="43137"/>
                    </a:srgbClr>
                  </a:outerShdw>
                </a:effectLst>
              </a:rPr>
              <a:t>Linear Discriminant Analysis (LDA)</a:t>
            </a:r>
            <a:endParaRPr lang="en-US" sz="4800" b="1" i="1" dirty="0">
              <a:solidFill>
                <a:schemeClr val="accent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026" name="Picture 2" descr="An illustrative introduction to Fisher's Linear Discriminant - Thalles' blog">
            <a:extLst>
              <a:ext uri="{FF2B5EF4-FFF2-40B4-BE49-F238E27FC236}">
                <a16:creationId xmlns:a16="http://schemas.microsoft.com/office/drawing/2014/main" id="{122D258D-58EA-40AD-8663-D61D55BA7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9960" y="2430048"/>
            <a:ext cx="4871602" cy="385568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C38D1E73-7507-4E2C-81FA-9501C16C37E4}"/>
              </a:ext>
            </a:extLst>
          </p:cNvPr>
          <p:cNvCxnSpPr/>
          <p:nvPr/>
        </p:nvCxnSpPr>
        <p:spPr>
          <a:xfrm>
            <a:off x="0" y="4007394"/>
            <a:ext cx="3444658" cy="3582444"/>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81DBF90-B00E-4D34-9B55-F2FFF3D5A82B}"/>
              </a:ext>
            </a:extLst>
          </p:cNvPr>
          <p:cNvCxnSpPr/>
          <p:nvPr/>
        </p:nvCxnSpPr>
        <p:spPr>
          <a:xfrm flipV="1">
            <a:off x="1590805" y="3407079"/>
            <a:ext cx="3682653" cy="2242159"/>
          </a:xfrm>
          <a:prstGeom prst="line">
            <a:avLst/>
          </a:prstGeom>
          <a:ln>
            <a:solidFill>
              <a:srgbClr val="92D050"/>
            </a:solidFill>
          </a:ln>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C730E3E0-1B35-4822-8BE5-4A1C07FBC497}"/>
              </a:ext>
            </a:extLst>
          </p:cNvPr>
          <p:cNvCxnSpPr/>
          <p:nvPr/>
        </p:nvCxnSpPr>
        <p:spPr>
          <a:xfrm flipV="1">
            <a:off x="4031184" y="5164653"/>
            <a:ext cx="3682653" cy="224215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101E132-953B-4FA3-9189-EBD7FEFE54C5}"/>
                  </a:ext>
                </a:extLst>
              </p14:cNvPr>
              <p14:cNvContentPartPr/>
              <p14:nvPr/>
            </p14:nvContentPartPr>
            <p14:xfrm>
              <a:off x="137880" y="1135440"/>
              <a:ext cx="12959280" cy="6194880"/>
            </p14:xfrm>
          </p:contentPart>
        </mc:Choice>
        <mc:Fallback xmlns="">
          <p:pic>
            <p:nvPicPr>
              <p:cNvPr id="2" name="Ink 1">
                <a:extLst>
                  <a:ext uri="{FF2B5EF4-FFF2-40B4-BE49-F238E27FC236}">
                    <a16:creationId xmlns:a16="http://schemas.microsoft.com/office/drawing/2014/main" id="{A101E132-953B-4FA3-9189-EBD7FEFE54C5}"/>
                  </a:ext>
                </a:extLst>
              </p:cNvPr>
              <p:cNvPicPr/>
              <p:nvPr/>
            </p:nvPicPr>
            <p:blipFill>
              <a:blip r:embed="rId5"/>
              <a:stretch>
                <a:fillRect/>
              </a:stretch>
            </p:blipFill>
            <p:spPr>
              <a:xfrm>
                <a:off x="128520" y="1126080"/>
                <a:ext cx="12978000" cy="6213600"/>
              </a:xfrm>
              <a:prstGeom prst="rect">
                <a:avLst/>
              </a:prstGeom>
            </p:spPr>
          </p:pic>
        </mc:Fallback>
      </mc:AlternateContent>
    </p:spTree>
    <p:extLst>
      <p:ext uri="{BB962C8B-B14F-4D97-AF65-F5344CB8AC3E}">
        <p14:creationId xmlns:p14="http://schemas.microsoft.com/office/powerpoint/2010/main" val="11442610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1769910" y="212941"/>
            <a:ext cx="9403305" cy="2079321"/>
          </a:xfrm>
        </p:spPr>
        <p:txBody>
          <a:bodyPr>
            <a:noAutofit/>
          </a:bodyPr>
          <a:lstStyle/>
          <a:p>
            <a:r>
              <a:rPr lang="en-US" sz="4800" b="1" dirty="0">
                <a:solidFill>
                  <a:schemeClr val="accent6"/>
                </a:solidFill>
                <a:effectLst>
                  <a:outerShdw blurRad="38100" dist="38100" dir="2700000" algn="tl">
                    <a:srgbClr val="000000">
                      <a:alpha val="43137"/>
                    </a:srgbClr>
                  </a:outerShdw>
                </a:effectLst>
              </a:rPr>
              <a:t>Fisher's Discriminant Analysis (FDA)</a:t>
            </a:r>
            <a:br>
              <a:rPr lang="en-US" sz="4800" b="1" dirty="0">
                <a:solidFill>
                  <a:schemeClr val="accent6"/>
                </a:solidFill>
                <a:effectLst>
                  <a:outerShdw blurRad="38100" dist="38100" dir="2700000" algn="tl">
                    <a:srgbClr val="000000">
                      <a:alpha val="43137"/>
                    </a:srgbClr>
                  </a:outerShdw>
                </a:effectLst>
              </a:rPr>
            </a:br>
            <a:r>
              <a:rPr lang="en-US" sz="4800" b="1" dirty="0">
                <a:solidFill>
                  <a:schemeClr val="accent6"/>
                </a:solidFill>
                <a:effectLst>
                  <a:outerShdw blurRad="38100" dist="38100" dir="2700000" algn="tl">
                    <a:srgbClr val="000000">
                      <a:alpha val="43137"/>
                    </a:srgbClr>
                  </a:outerShdw>
                </a:effectLst>
              </a:rPr>
              <a:t>VS</a:t>
            </a:r>
            <a:br>
              <a:rPr lang="en-US" sz="4800" b="1" dirty="0">
                <a:solidFill>
                  <a:schemeClr val="accent6"/>
                </a:solidFill>
                <a:effectLst>
                  <a:outerShdw blurRad="38100" dist="38100" dir="2700000" algn="tl">
                    <a:srgbClr val="000000">
                      <a:alpha val="43137"/>
                    </a:srgbClr>
                  </a:outerShdw>
                </a:effectLst>
              </a:rPr>
            </a:br>
            <a:r>
              <a:rPr lang="en-US" sz="4800" b="1" dirty="0">
                <a:solidFill>
                  <a:schemeClr val="accent6"/>
                </a:solidFill>
                <a:effectLst>
                  <a:outerShdw blurRad="38100" dist="38100" dir="2700000" algn="tl">
                    <a:srgbClr val="000000">
                      <a:alpha val="43137"/>
                    </a:srgbClr>
                  </a:outerShdw>
                </a:effectLst>
              </a:rPr>
              <a:t>Linear Discriminant Analysis (LDA)</a:t>
            </a:r>
            <a:endParaRPr lang="en-US" sz="4800" b="1" i="1" dirty="0">
              <a:solidFill>
                <a:schemeClr val="accent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050" name="Picture 2" descr="An illustrative introduction to Fisher's Linear Discriminant">
            <a:extLst>
              <a:ext uri="{FF2B5EF4-FFF2-40B4-BE49-F238E27FC236}">
                <a16:creationId xmlns:a16="http://schemas.microsoft.com/office/drawing/2014/main" id="{2B89FBD5-A2D0-4427-B3D1-2EA77B777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814" y="2389376"/>
            <a:ext cx="3740496" cy="37032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7E83554-1892-43C2-9CD3-E1081428CF49}"/>
              </a:ext>
            </a:extLst>
          </p:cNvPr>
          <p:cNvPicPr>
            <a:picLocks noChangeAspect="1"/>
          </p:cNvPicPr>
          <p:nvPr/>
        </p:nvPicPr>
        <p:blipFill>
          <a:blip r:embed="rId4"/>
          <a:stretch>
            <a:fillRect/>
          </a:stretch>
        </p:blipFill>
        <p:spPr>
          <a:xfrm>
            <a:off x="450287" y="2579433"/>
            <a:ext cx="4338527" cy="3323127"/>
          </a:xfrm>
          <a:prstGeom prst="rect">
            <a:avLst/>
          </a:prstGeom>
        </p:spPr>
      </p:pic>
      <p:sp>
        <p:nvSpPr>
          <p:cNvPr id="3" name="Rectangle 2">
            <a:extLst>
              <a:ext uri="{FF2B5EF4-FFF2-40B4-BE49-F238E27FC236}">
                <a16:creationId xmlns:a16="http://schemas.microsoft.com/office/drawing/2014/main" id="{3B0360BB-852E-428F-AD6B-B0A1E862E80D}"/>
              </a:ext>
            </a:extLst>
          </p:cNvPr>
          <p:cNvSpPr/>
          <p:nvPr/>
        </p:nvSpPr>
        <p:spPr>
          <a:xfrm>
            <a:off x="8642960" y="2856001"/>
            <a:ext cx="4747364" cy="1200329"/>
          </a:xfrm>
          <a:prstGeom prst="rect">
            <a:avLst/>
          </a:prstGeom>
        </p:spPr>
        <p:txBody>
          <a:bodyPr wrap="square">
            <a:spAutoFit/>
          </a:bodyPr>
          <a:lstStyle/>
          <a:p>
            <a:pPr marL="457200" indent="-457200">
              <a:buFont typeface="Arial" panose="020B0604020202020204" pitchFamily="34" charset="0"/>
              <a:buChar char="•"/>
            </a:pPr>
            <a:r>
              <a:rPr lang="en-US" sz="2400" b="1" dirty="0">
                <a:effectLst>
                  <a:outerShdw blurRad="38100" dist="38100" dir="2700000" algn="tl">
                    <a:srgbClr val="000000">
                      <a:alpha val="43137"/>
                    </a:srgbClr>
                  </a:outerShdw>
                </a:effectLst>
              </a:rPr>
              <a:t>Change the features</a:t>
            </a:r>
          </a:p>
          <a:p>
            <a:pPr marL="457200" indent="-457200">
              <a:buFont typeface="Arial" panose="020B0604020202020204" pitchFamily="34" charset="0"/>
              <a:buChar char="•"/>
            </a:pPr>
            <a:r>
              <a:rPr lang="en-US" sz="2400" b="1" dirty="0">
                <a:effectLst>
                  <a:outerShdw blurRad="38100" dist="38100" dir="2700000" algn="tl">
                    <a:srgbClr val="000000">
                      <a:alpha val="43137"/>
                    </a:srgbClr>
                  </a:outerShdw>
                </a:effectLst>
              </a:rPr>
              <a:t>Use non linear models (DTs)</a:t>
            </a:r>
          </a:p>
          <a:p>
            <a:pPr marL="457200" indent="-457200">
              <a:buFont typeface="Arial" panose="020B0604020202020204" pitchFamily="34" charset="0"/>
              <a:buChar char="•"/>
            </a:pPr>
            <a:r>
              <a:rPr lang="en-US" sz="2400" b="1" dirty="0">
                <a:effectLst>
                  <a:outerShdw blurRad="38100" dist="38100" dir="2700000" algn="tl">
                    <a:srgbClr val="000000">
                      <a:alpha val="43137"/>
                    </a:srgbClr>
                  </a:outerShdw>
                </a:effectLst>
              </a:rPr>
              <a:t>Transform Features</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9F6B347-3812-4909-93E8-7B64A9765FA9}"/>
                  </a:ext>
                </a:extLst>
              </p14:cNvPr>
              <p14:cNvContentPartPr/>
              <p14:nvPr/>
            </p14:nvContentPartPr>
            <p14:xfrm>
              <a:off x="1715040" y="1142640"/>
              <a:ext cx="10836720" cy="4098240"/>
            </p14:xfrm>
          </p:contentPart>
        </mc:Choice>
        <mc:Fallback xmlns="">
          <p:pic>
            <p:nvPicPr>
              <p:cNvPr id="4" name="Ink 3">
                <a:extLst>
                  <a:ext uri="{FF2B5EF4-FFF2-40B4-BE49-F238E27FC236}">
                    <a16:creationId xmlns:a16="http://schemas.microsoft.com/office/drawing/2014/main" id="{39F6B347-3812-4909-93E8-7B64A9765FA9}"/>
                  </a:ext>
                </a:extLst>
              </p:cNvPr>
              <p:cNvPicPr/>
              <p:nvPr/>
            </p:nvPicPr>
            <p:blipFill>
              <a:blip r:embed="rId6"/>
              <a:stretch>
                <a:fillRect/>
              </a:stretch>
            </p:blipFill>
            <p:spPr>
              <a:xfrm>
                <a:off x="1705680" y="1133280"/>
                <a:ext cx="10855440" cy="4116960"/>
              </a:xfrm>
              <a:prstGeom prst="rect">
                <a:avLst/>
              </a:prstGeom>
            </p:spPr>
          </p:pic>
        </mc:Fallback>
      </mc:AlternateContent>
    </p:spTree>
    <p:extLst>
      <p:ext uri="{BB962C8B-B14F-4D97-AF65-F5344CB8AC3E}">
        <p14:creationId xmlns:p14="http://schemas.microsoft.com/office/powerpoint/2010/main" val="13664509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1820014" y="100208"/>
            <a:ext cx="9403305" cy="839243"/>
          </a:xfrm>
        </p:spPr>
        <p:txBody>
          <a:bodyPr>
            <a:noAutofit/>
          </a:bodyPr>
          <a:lstStyle/>
          <a:p>
            <a:r>
              <a:rPr lang="en-US" sz="5400" b="1" i="1" dirty="0">
                <a:solidFill>
                  <a:schemeClr val="accent6"/>
                </a:solidFill>
                <a:effectLst>
                  <a:outerShdw blurRad="38100" dist="38100" dir="2700000" algn="tl">
                    <a:srgbClr val="000000">
                      <a:alpha val="43137"/>
                    </a:srgbClr>
                  </a:outerShdw>
                </a:effectLst>
              </a:rPr>
              <a:t>Linear Discriminant Analysis (LDA)</a:t>
            </a:r>
            <a:endParaRPr lang="en-US" sz="5400" b="1" i="1" dirty="0">
              <a:solidFill>
                <a:schemeClr val="accent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C6001CA-7D39-4C38-BA6E-1D5BFA5D584A}"/>
              </a:ext>
            </a:extLst>
          </p:cNvPr>
          <p:cNvSpPr/>
          <p:nvPr/>
        </p:nvSpPr>
        <p:spPr>
          <a:xfrm>
            <a:off x="252128" y="1465546"/>
            <a:ext cx="7188331" cy="5078313"/>
          </a:xfrm>
          <a:prstGeom prst="rect">
            <a:avLst/>
          </a:prstGeom>
        </p:spPr>
        <p:txBody>
          <a:bodyPr wrap="square">
            <a:spAutoFit/>
          </a:bodyPr>
          <a:lstStyle/>
          <a:p>
            <a:pPr algn="just"/>
            <a:r>
              <a:rPr lang="en-US" sz="3600" dirty="0"/>
              <a:t>Linear discriminant analysis, normal discriminant analysis, or discriminant function analysis is a generalization of Fisher's linear discriminant, a method used in statistics and other fields, to find a linear combination of features that characterizes or separates two or more classes of objects or events.</a:t>
            </a:r>
          </a:p>
        </p:txBody>
      </p:sp>
      <p:pic>
        <p:nvPicPr>
          <p:cNvPr id="2" name="Picture 1">
            <a:extLst>
              <a:ext uri="{FF2B5EF4-FFF2-40B4-BE49-F238E27FC236}">
                <a16:creationId xmlns:a16="http://schemas.microsoft.com/office/drawing/2014/main" id="{05513080-EC44-45BF-8807-55DDF3FA019C}"/>
              </a:ext>
            </a:extLst>
          </p:cNvPr>
          <p:cNvPicPr>
            <a:picLocks noChangeAspect="1"/>
          </p:cNvPicPr>
          <p:nvPr/>
        </p:nvPicPr>
        <p:blipFill>
          <a:blip r:embed="rId3"/>
          <a:stretch>
            <a:fillRect/>
          </a:stretch>
        </p:blipFill>
        <p:spPr>
          <a:xfrm>
            <a:off x="7440458" y="1290181"/>
            <a:ext cx="5940917" cy="5428089"/>
          </a:xfrm>
          <a:prstGeom prst="rect">
            <a:avLst/>
          </a:prstGeom>
        </p:spPr>
      </p:pic>
    </p:spTree>
    <p:extLst>
      <p:ext uri="{BB962C8B-B14F-4D97-AF65-F5344CB8AC3E}">
        <p14:creationId xmlns:p14="http://schemas.microsoft.com/office/powerpoint/2010/main" val="23735310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D74035-A17B-4C2A-A53E-B5ED7D6073C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6746875" y="1387828"/>
            <a:ext cx="6363223" cy="4804680"/>
          </a:xfrm>
          <a:prstGeom prst="rect">
            <a:avLst/>
          </a:prstGeom>
        </p:spPr>
      </p:pic>
      <p:pic>
        <p:nvPicPr>
          <p:cNvPr id="6" name="Picture 5">
            <a:extLst>
              <a:ext uri="{FF2B5EF4-FFF2-40B4-BE49-F238E27FC236}">
                <a16:creationId xmlns:a16="http://schemas.microsoft.com/office/drawing/2014/main" id="{1AE4912E-A0CD-464F-9B24-B7A24642D813}"/>
              </a:ext>
            </a:extLst>
          </p:cNvPr>
          <p:cNvPicPr>
            <a:picLocks noChangeAspect="1"/>
          </p:cNvPicPr>
          <p:nvPr/>
        </p:nvPicPr>
        <p:blipFill>
          <a:blip r:embed="rId4"/>
          <a:stretch>
            <a:fillRect/>
          </a:stretch>
        </p:blipFill>
        <p:spPr>
          <a:xfrm>
            <a:off x="383652" y="1387828"/>
            <a:ext cx="5905500" cy="4552950"/>
          </a:xfrm>
          <a:prstGeom prst="rect">
            <a:avLst/>
          </a:prstGeom>
        </p:spPr>
      </p:pic>
    </p:spTree>
    <p:extLst>
      <p:ext uri="{BB962C8B-B14F-4D97-AF65-F5344CB8AC3E}">
        <p14:creationId xmlns:p14="http://schemas.microsoft.com/office/powerpoint/2010/main" val="28953985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17314A-E129-4112-8DD4-23A2DE47F25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0" y="1285930"/>
            <a:ext cx="6438900" cy="4667250"/>
          </a:xfrm>
          <a:prstGeom prst="rect">
            <a:avLst/>
          </a:prstGeom>
        </p:spPr>
      </p:pic>
      <p:pic>
        <p:nvPicPr>
          <p:cNvPr id="6" name="Picture 5">
            <a:extLst>
              <a:ext uri="{FF2B5EF4-FFF2-40B4-BE49-F238E27FC236}">
                <a16:creationId xmlns:a16="http://schemas.microsoft.com/office/drawing/2014/main" id="{94293819-DA7C-4E36-9C9F-B6234630DED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6606153" y="1352605"/>
            <a:ext cx="6143625" cy="4533900"/>
          </a:xfrm>
          <a:prstGeom prst="rect">
            <a:avLst/>
          </a:prstGeom>
        </p:spPr>
      </p:pic>
    </p:spTree>
    <p:extLst>
      <p:ext uri="{BB962C8B-B14F-4D97-AF65-F5344CB8AC3E}">
        <p14:creationId xmlns:p14="http://schemas.microsoft.com/office/powerpoint/2010/main" val="2893286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8078F9-5C4F-4484-88A7-9EC468435360}"/>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0" y="1374139"/>
            <a:ext cx="6966870" cy="4841560"/>
          </a:xfrm>
          <a:prstGeom prst="rect">
            <a:avLst/>
          </a:prstGeom>
        </p:spPr>
      </p:pic>
      <p:pic>
        <p:nvPicPr>
          <p:cNvPr id="5" name="Picture 4">
            <a:extLst>
              <a:ext uri="{FF2B5EF4-FFF2-40B4-BE49-F238E27FC236}">
                <a16:creationId xmlns:a16="http://schemas.microsoft.com/office/drawing/2014/main" id="{C37EB025-DABA-48D4-BB26-D5FCBF30C92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7067079" y="1610594"/>
            <a:ext cx="6273141" cy="4742375"/>
          </a:xfrm>
          <a:prstGeom prst="rect">
            <a:avLst/>
          </a:prstGeom>
        </p:spPr>
      </p:pic>
    </p:spTree>
    <p:extLst>
      <p:ext uri="{BB962C8B-B14F-4D97-AF65-F5344CB8AC3E}">
        <p14:creationId xmlns:p14="http://schemas.microsoft.com/office/powerpoint/2010/main" val="11965355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548759-924A-47BA-82E7-0D4E488A74E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6866720" y="1523206"/>
            <a:ext cx="6048375" cy="4543425"/>
          </a:xfrm>
          <a:prstGeom prst="rect">
            <a:avLst/>
          </a:prstGeom>
        </p:spPr>
      </p:pic>
      <p:pic>
        <p:nvPicPr>
          <p:cNvPr id="3" name="Picture 2">
            <a:extLst>
              <a:ext uri="{FF2B5EF4-FFF2-40B4-BE49-F238E27FC236}">
                <a16:creationId xmlns:a16="http://schemas.microsoft.com/office/drawing/2014/main" id="{619F9CBD-642C-4B37-AA65-5D99F7BAE87C}"/>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351946" y="1380331"/>
            <a:ext cx="6000750" cy="4686300"/>
          </a:xfrm>
          <a:prstGeom prst="rect">
            <a:avLst/>
          </a:prstGeom>
        </p:spPr>
      </p:pic>
    </p:spTree>
    <p:extLst>
      <p:ext uri="{BB962C8B-B14F-4D97-AF65-F5344CB8AC3E}">
        <p14:creationId xmlns:p14="http://schemas.microsoft.com/office/powerpoint/2010/main" val="2196646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1756066" y="1060342"/>
            <a:ext cx="9943123"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Vector Operations</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36036" y="6397443"/>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2" name="Rectangle 1">
            <a:extLst>
              <a:ext uri="{FF2B5EF4-FFF2-40B4-BE49-F238E27FC236}">
                <a16:creationId xmlns:a16="http://schemas.microsoft.com/office/drawing/2014/main" id="{F9747ADD-697E-4360-A1BA-7FD49B327DBF}"/>
              </a:ext>
            </a:extLst>
          </p:cNvPr>
          <p:cNvSpPr/>
          <p:nvPr/>
        </p:nvSpPr>
        <p:spPr>
          <a:xfrm>
            <a:off x="3492621" y="1791424"/>
            <a:ext cx="3720485" cy="1160126"/>
          </a:xfrm>
          <a:prstGeom prst="rect">
            <a:avLst/>
          </a:prstGeom>
        </p:spPr>
        <p:txBody>
          <a:bodyPr wrap="square">
            <a:spAutoFit/>
          </a:bodyPr>
          <a:lstStyle/>
          <a:p>
            <a:pPr marL="236030" indent="-236030">
              <a:buFont typeface="Arial" panose="020B0604020202020204" pitchFamily="34" charset="0"/>
              <a:buChar char="•"/>
            </a:pPr>
            <a:r>
              <a:rPr lang="en-US" sz="2313" dirty="0"/>
              <a:t>Addition</a:t>
            </a:r>
          </a:p>
          <a:p>
            <a:pPr marL="236030" indent="-236030">
              <a:buFont typeface="Arial" panose="020B0604020202020204" pitchFamily="34" charset="0"/>
              <a:buChar char="•"/>
            </a:pPr>
            <a:r>
              <a:rPr lang="en-US" sz="2313" b="1" dirty="0">
                <a:solidFill>
                  <a:srgbClr val="FF0000"/>
                </a:solidFill>
              </a:rPr>
              <a:t>Subtraction</a:t>
            </a:r>
          </a:p>
          <a:p>
            <a:pPr marL="236030" indent="-236030">
              <a:buFont typeface="Arial" panose="020B0604020202020204" pitchFamily="34" charset="0"/>
              <a:buChar char="•"/>
            </a:pPr>
            <a:r>
              <a:rPr lang="en-US" sz="2313" dirty="0"/>
              <a:t>Scalar Multiplication</a:t>
            </a:r>
          </a:p>
        </p:txBody>
      </p:sp>
      <p:pic>
        <p:nvPicPr>
          <p:cNvPr id="9" name="Picture 2" descr="5 To 5 Coordinate Grid With Increments And Axes Labeled And Grid Lines  Shown | ClipArt ETC">
            <a:extLst>
              <a:ext uri="{FF2B5EF4-FFF2-40B4-BE49-F238E27FC236}">
                <a16:creationId xmlns:a16="http://schemas.microsoft.com/office/drawing/2014/main" id="{FB3004E7-107D-4F5A-91EB-0834A06386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045" b="47513"/>
          <a:stretch/>
        </p:blipFill>
        <p:spPr bwMode="auto">
          <a:xfrm>
            <a:off x="2168534" y="3032084"/>
            <a:ext cx="3116432" cy="29495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5EDB2A-469C-4EB1-B41B-FC7270292618}"/>
              </a:ext>
            </a:extLst>
          </p:cNvPr>
          <p:cNvPicPr>
            <a:picLocks noChangeAspect="1"/>
          </p:cNvPicPr>
          <p:nvPr/>
        </p:nvPicPr>
        <p:blipFill>
          <a:blip r:embed="rId4"/>
          <a:stretch>
            <a:fillRect/>
          </a:stretch>
        </p:blipFill>
        <p:spPr>
          <a:xfrm>
            <a:off x="8094852" y="1869442"/>
            <a:ext cx="3230364" cy="1518440"/>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7EC17E17-9AA8-4564-BDFB-D9E7F7FF99BB}"/>
                  </a:ext>
                </a:extLst>
              </p14:cNvPr>
              <p14:cNvContentPartPr/>
              <p14:nvPr/>
            </p14:nvContentPartPr>
            <p14:xfrm>
              <a:off x="1735783" y="1763842"/>
              <a:ext cx="9073546" cy="4856729"/>
            </p14:xfrm>
          </p:contentPart>
        </mc:Choice>
        <mc:Fallback xmlns="">
          <p:pic>
            <p:nvPicPr>
              <p:cNvPr id="3" name="Ink 2">
                <a:extLst>
                  <a:ext uri="{FF2B5EF4-FFF2-40B4-BE49-F238E27FC236}">
                    <a16:creationId xmlns:a16="http://schemas.microsoft.com/office/drawing/2014/main" id="{7EC17E17-9AA8-4564-BDFB-D9E7F7FF99BB}"/>
                  </a:ext>
                </a:extLst>
              </p:cNvPr>
              <p:cNvPicPr/>
              <p:nvPr/>
            </p:nvPicPr>
            <p:blipFill>
              <a:blip r:embed="rId6"/>
              <a:stretch>
                <a:fillRect/>
              </a:stretch>
            </p:blipFill>
            <p:spPr>
              <a:xfrm>
                <a:off x="1726423" y="1754482"/>
                <a:ext cx="9092266" cy="4875449"/>
              </a:xfrm>
              <a:prstGeom prst="rect">
                <a:avLst/>
              </a:prstGeom>
            </p:spPr>
          </p:pic>
        </mc:Fallback>
      </mc:AlternateContent>
    </p:spTree>
    <p:extLst>
      <p:ext uri="{BB962C8B-B14F-4D97-AF65-F5344CB8AC3E}">
        <p14:creationId xmlns:p14="http://schemas.microsoft.com/office/powerpoint/2010/main" val="5350296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1769909" y="76556"/>
            <a:ext cx="9403305" cy="825783"/>
          </a:xfrm>
        </p:spPr>
        <p:txBody>
          <a:bodyPr>
            <a:noAutofit/>
          </a:bodyPr>
          <a:lstStyle/>
          <a:p>
            <a:r>
              <a:rPr lang="en-US" sz="4800" b="1" dirty="0">
                <a:solidFill>
                  <a:schemeClr val="accent6"/>
                </a:solidFill>
                <a:effectLst>
                  <a:outerShdw blurRad="38100" dist="38100" dir="2700000" algn="tl">
                    <a:srgbClr val="000000">
                      <a:alpha val="43137"/>
                    </a:srgbClr>
                  </a:outerShdw>
                </a:effectLst>
              </a:rPr>
              <a:t>Linear Discriminant Analysis (LDA)</a:t>
            </a:r>
            <a:endParaRPr lang="en-US" sz="4800" b="1" i="1" dirty="0">
              <a:solidFill>
                <a:schemeClr val="accent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0D8FD19F-64C0-4C03-9C72-AD9B12DCC035}"/>
              </a:ext>
            </a:extLst>
          </p:cNvPr>
          <p:cNvPicPr>
            <a:picLocks noChangeAspect="1"/>
          </p:cNvPicPr>
          <p:nvPr/>
        </p:nvPicPr>
        <p:blipFill>
          <a:blip r:embed="rId3"/>
          <a:stretch>
            <a:fillRect/>
          </a:stretch>
        </p:blipFill>
        <p:spPr>
          <a:xfrm>
            <a:off x="598487" y="1340285"/>
            <a:ext cx="12296775" cy="5311036"/>
          </a:xfrm>
          <a:prstGeom prst="rect">
            <a:avLst/>
          </a:prstGeom>
        </p:spPr>
      </p:pic>
    </p:spTree>
    <p:extLst>
      <p:ext uri="{BB962C8B-B14F-4D97-AF65-F5344CB8AC3E}">
        <p14:creationId xmlns:p14="http://schemas.microsoft.com/office/powerpoint/2010/main" val="829745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1769909" y="76556"/>
            <a:ext cx="9403305" cy="825783"/>
          </a:xfrm>
        </p:spPr>
        <p:txBody>
          <a:bodyPr>
            <a:noAutofit/>
          </a:bodyPr>
          <a:lstStyle/>
          <a:p>
            <a:r>
              <a:rPr lang="en-US" sz="4800" b="1" dirty="0">
                <a:solidFill>
                  <a:schemeClr val="accent6"/>
                </a:solidFill>
                <a:effectLst>
                  <a:outerShdw blurRad="38100" dist="38100" dir="2700000" algn="tl">
                    <a:srgbClr val="000000">
                      <a:alpha val="43137"/>
                    </a:srgbClr>
                  </a:outerShdw>
                </a:effectLst>
              </a:rPr>
              <a:t>Linear Discriminant Analysis (LDA)</a:t>
            </a:r>
            <a:endParaRPr lang="en-US" sz="4800" b="1" i="1" dirty="0">
              <a:solidFill>
                <a:schemeClr val="accent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91C0585-1D03-4C97-9C86-571D256D7F20}"/>
              </a:ext>
            </a:extLst>
          </p:cNvPr>
          <p:cNvPicPr>
            <a:picLocks noChangeAspect="1"/>
          </p:cNvPicPr>
          <p:nvPr/>
        </p:nvPicPr>
        <p:blipFill>
          <a:blip r:embed="rId3"/>
          <a:stretch>
            <a:fillRect/>
          </a:stretch>
        </p:blipFill>
        <p:spPr>
          <a:xfrm>
            <a:off x="745260" y="1613432"/>
            <a:ext cx="12003229" cy="3860441"/>
          </a:xfrm>
          <a:prstGeom prst="rect">
            <a:avLst/>
          </a:prstGeom>
        </p:spPr>
      </p:pic>
    </p:spTree>
    <p:extLst>
      <p:ext uri="{BB962C8B-B14F-4D97-AF65-F5344CB8AC3E}">
        <p14:creationId xmlns:p14="http://schemas.microsoft.com/office/powerpoint/2010/main" val="3206124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1769909" y="76556"/>
            <a:ext cx="9403305" cy="825783"/>
          </a:xfrm>
        </p:spPr>
        <p:txBody>
          <a:bodyPr>
            <a:noAutofit/>
          </a:bodyPr>
          <a:lstStyle/>
          <a:p>
            <a:r>
              <a:rPr lang="en-US" sz="4800" b="1" dirty="0">
                <a:solidFill>
                  <a:schemeClr val="accent6"/>
                </a:solidFill>
                <a:effectLst>
                  <a:outerShdw blurRad="38100" dist="38100" dir="2700000" algn="tl">
                    <a:srgbClr val="000000">
                      <a:alpha val="43137"/>
                    </a:srgbClr>
                  </a:outerShdw>
                </a:effectLst>
              </a:rPr>
              <a:t>Linear Discriminant Analysis (LDA)</a:t>
            </a:r>
            <a:endParaRPr lang="en-US" sz="4800" b="1" i="1" dirty="0">
              <a:solidFill>
                <a:schemeClr val="accent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73DD3B42-3FC8-422B-AB61-A214F662A615}"/>
              </a:ext>
            </a:extLst>
          </p:cNvPr>
          <p:cNvPicPr>
            <a:picLocks noChangeAspect="1"/>
          </p:cNvPicPr>
          <p:nvPr/>
        </p:nvPicPr>
        <p:blipFill>
          <a:blip r:embed="rId3"/>
          <a:stretch>
            <a:fillRect/>
          </a:stretch>
        </p:blipFill>
        <p:spPr>
          <a:xfrm>
            <a:off x="1289050" y="903978"/>
            <a:ext cx="10072057" cy="6310416"/>
          </a:xfrm>
          <a:prstGeom prst="rect">
            <a:avLst/>
          </a:prstGeom>
        </p:spPr>
      </p:pic>
    </p:spTree>
    <p:extLst>
      <p:ext uri="{BB962C8B-B14F-4D97-AF65-F5344CB8AC3E}">
        <p14:creationId xmlns:p14="http://schemas.microsoft.com/office/powerpoint/2010/main" val="16045167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1769909" y="76556"/>
            <a:ext cx="9403305" cy="825783"/>
          </a:xfrm>
        </p:spPr>
        <p:txBody>
          <a:bodyPr>
            <a:noAutofit/>
          </a:bodyPr>
          <a:lstStyle/>
          <a:p>
            <a:r>
              <a:rPr lang="en-US" sz="4800" b="1" dirty="0">
                <a:solidFill>
                  <a:schemeClr val="accent6"/>
                </a:solidFill>
                <a:effectLst>
                  <a:outerShdw blurRad="38100" dist="38100" dir="2700000" algn="tl">
                    <a:srgbClr val="000000">
                      <a:alpha val="43137"/>
                    </a:srgbClr>
                  </a:outerShdw>
                </a:effectLst>
              </a:rPr>
              <a:t>Linear Discriminant Analysis (LDA)</a:t>
            </a:r>
            <a:endParaRPr lang="en-US" sz="4800" b="1" i="1" dirty="0">
              <a:solidFill>
                <a:schemeClr val="accent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D246F49-8F41-453F-B228-3477ECAC0F5F}"/>
              </a:ext>
            </a:extLst>
          </p:cNvPr>
          <p:cNvPicPr>
            <a:picLocks noChangeAspect="1"/>
          </p:cNvPicPr>
          <p:nvPr/>
        </p:nvPicPr>
        <p:blipFill>
          <a:blip r:embed="rId3"/>
          <a:stretch>
            <a:fillRect/>
          </a:stretch>
        </p:blipFill>
        <p:spPr>
          <a:xfrm>
            <a:off x="951823" y="902339"/>
            <a:ext cx="11039475" cy="3295650"/>
          </a:xfrm>
          <a:prstGeom prst="rect">
            <a:avLst/>
          </a:prstGeom>
        </p:spPr>
      </p:pic>
      <p:pic>
        <p:nvPicPr>
          <p:cNvPr id="4" name="Picture 3">
            <a:extLst>
              <a:ext uri="{FF2B5EF4-FFF2-40B4-BE49-F238E27FC236}">
                <a16:creationId xmlns:a16="http://schemas.microsoft.com/office/drawing/2014/main" id="{7AFF53CD-F1B5-4308-A61F-1C93F4C3CE14}"/>
              </a:ext>
            </a:extLst>
          </p:cNvPr>
          <p:cNvPicPr>
            <a:picLocks noChangeAspect="1"/>
          </p:cNvPicPr>
          <p:nvPr/>
        </p:nvPicPr>
        <p:blipFill>
          <a:blip r:embed="rId4"/>
          <a:stretch>
            <a:fillRect/>
          </a:stretch>
        </p:blipFill>
        <p:spPr>
          <a:xfrm>
            <a:off x="790945" y="4197989"/>
            <a:ext cx="10258425" cy="3009900"/>
          </a:xfrm>
          <a:prstGeom prst="rect">
            <a:avLst/>
          </a:prstGeom>
        </p:spPr>
      </p:pic>
    </p:spTree>
    <p:extLst>
      <p:ext uri="{BB962C8B-B14F-4D97-AF65-F5344CB8AC3E}">
        <p14:creationId xmlns:p14="http://schemas.microsoft.com/office/powerpoint/2010/main" val="7865425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1769909" y="76556"/>
            <a:ext cx="9403305" cy="825783"/>
          </a:xfrm>
        </p:spPr>
        <p:txBody>
          <a:bodyPr>
            <a:noAutofit/>
          </a:bodyPr>
          <a:lstStyle/>
          <a:p>
            <a:r>
              <a:rPr lang="en-US" sz="4800" b="1" dirty="0">
                <a:solidFill>
                  <a:schemeClr val="accent6"/>
                </a:solidFill>
                <a:effectLst>
                  <a:outerShdw blurRad="38100" dist="38100" dir="2700000" algn="tl">
                    <a:srgbClr val="000000">
                      <a:alpha val="43137"/>
                    </a:srgbClr>
                  </a:outerShdw>
                </a:effectLst>
              </a:rPr>
              <a:t>Linear Discriminant Analysis (LDA)</a:t>
            </a:r>
            <a:endParaRPr lang="en-US" sz="4800" b="1" i="1" dirty="0">
              <a:solidFill>
                <a:schemeClr val="accent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0B66584-831A-4B40-B260-8C465CFD0A4C}"/>
              </a:ext>
            </a:extLst>
          </p:cNvPr>
          <p:cNvPicPr>
            <a:picLocks noChangeAspect="1"/>
          </p:cNvPicPr>
          <p:nvPr/>
        </p:nvPicPr>
        <p:blipFill>
          <a:blip r:embed="rId3"/>
          <a:stretch>
            <a:fillRect/>
          </a:stretch>
        </p:blipFill>
        <p:spPr>
          <a:xfrm>
            <a:off x="1232811" y="1053871"/>
            <a:ext cx="10477500" cy="2200275"/>
          </a:xfrm>
          <a:prstGeom prst="rect">
            <a:avLst/>
          </a:prstGeom>
        </p:spPr>
      </p:pic>
      <p:pic>
        <p:nvPicPr>
          <p:cNvPr id="5" name="Picture 4">
            <a:extLst>
              <a:ext uri="{FF2B5EF4-FFF2-40B4-BE49-F238E27FC236}">
                <a16:creationId xmlns:a16="http://schemas.microsoft.com/office/drawing/2014/main" id="{0F066EDC-4894-4609-A131-15E34FDB4AB0}"/>
              </a:ext>
            </a:extLst>
          </p:cNvPr>
          <p:cNvPicPr>
            <a:picLocks noChangeAspect="1"/>
          </p:cNvPicPr>
          <p:nvPr/>
        </p:nvPicPr>
        <p:blipFill>
          <a:blip r:embed="rId4"/>
          <a:stretch>
            <a:fillRect/>
          </a:stretch>
        </p:blipFill>
        <p:spPr>
          <a:xfrm>
            <a:off x="1232811" y="3635016"/>
            <a:ext cx="11029950" cy="3000375"/>
          </a:xfrm>
          <a:prstGeom prst="rect">
            <a:avLst/>
          </a:prstGeom>
        </p:spPr>
      </p:pic>
    </p:spTree>
    <p:extLst>
      <p:ext uri="{BB962C8B-B14F-4D97-AF65-F5344CB8AC3E}">
        <p14:creationId xmlns:p14="http://schemas.microsoft.com/office/powerpoint/2010/main" val="26395704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1769909" y="76556"/>
            <a:ext cx="9403305" cy="825783"/>
          </a:xfrm>
        </p:spPr>
        <p:txBody>
          <a:bodyPr>
            <a:noAutofit/>
          </a:bodyPr>
          <a:lstStyle/>
          <a:p>
            <a:r>
              <a:rPr lang="en-US" sz="4800" b="1" dirty="0">
                <a:solidFill>
                  <a:schemeClr val="accent6"/>
                </a:solidFill>
                <a:effectLst>
                  <a:outerShdw blurRad="38100" dist="38100" dir="2700000" algn="tl">
                    <a:srgbClr val="000000">
                      <a:alpha val="43137"/>
                    </a:srgbClr>
                  </a:outerShdw>
                </a:effectLst>
              </a:rPr>
              <a:t>Linear Discriminant Analysis (LDA)</a:t>
            </a:r>
            <a:endParaRPr lang="en-US" sz="4800" b="1" i="1" dirty="0">
              <a:solidFill>
                <a:schemeClr val="accent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91F39F2-5F2D-4E26-8F21-56DC4CCB09F9}"/>
              </a:ext>
            </a:extLst>
          </p:cNvPr>
          <p:cNvPicPr>
            <a:picLocks noChangeAspect="1"/>
          </p:cNvPicPr>
          <p:nvPr/>
        </p:nvPicPr>
        <p:blipFill>
          <a:blip r:embed="rId3"/>
          <a:stretch>
            <a:fillRect/>
          </a:stretch>
        </p:blipFill>
        <p:spPr>
          <a:xfrm>
            <a:off x="1518498" y="1566219"/>
            <a:ext cx="10106025" cy="3267075"/>
          </a:xfrm>
          <a:prstGeom prst="rect">
            <a:avLst/>
          </a:prstGeom>
        </p:spPr>
      </p:pic>
    </p:spTree>
    <p:extLst>
      <p:ext uri="{BB962C8B-B14F-4D97-AF65-F5344CB8AC3E}">
        <p14:creationId xmlns:p14="http://schemas.microsoft.com/office/powerpoint/2010/main" val="36933064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1769909" y="76556"/>
            <a:ext cx="9403305" cy="825783"/>
          </a:xfrm>
        </p:spPr>
        <p:txBody>
          <a:bodyPr>
            <a:noAutofit/>
          </a:bodyPr>
          <a:lstStyle/>
          <a:p>
            <a:r>
              <a:rPr lang="en-US" sz="4800" b="1" dirty="0">
                <a:solidFill>
                  <a:schemeClr val="accent6"/>
                </a:solidFill>
                <a:effectLst>
                  <a:outerShdw blurRad="38100" dist="38100" dir="2700000" algn="tl">
                    <a:srgbClr val="000000">
                      <a:alpha val="43137"/>
                    </a:srgbClr>
                  </a:outerShdw>
                </a:effectLst>
              </a:rPr>
              <a:t>Linear Discriminant Analysis (LDA)</a:t>
            </a:r>
            <a:endParaRPr lang="en-US" sz="4800" b="1" i="1" dirty="0">
              <a:solidFill>
                <a:schemeClr val="accent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44BF2E0-232D-4FFA-9203-957A3E40C220}"/>
              </a:ext>
            </a:extLst>
          </p:cNvPr>
          <p:cNvPicPr>
            <a:picLocks noChangeAspect="1"/>
          </p:cNvPicPr>
          <p:nvPr/>
        </p:nvPicPr>
        <p:blipFill>
          <a:blip r:embed="rId3"/>
          <a:stretch>
            <a:fillRect/>
          </a:stretch>
        </p:blipFill>
        <p:spPr>
          <a:xfrm>
            <a:off x="1227137" y="1613694"/>
            <a:ext cx="11039475" cy="4362450"/>
          </a:xfrm>
          <a:prstGeom prst="rect">
            <a:avLst/>
          </a:prstGeom>
        </p:spPr>
      </p:pic>
    </p:spTree>
    <p:extLst>
      <p:ext uri="{BB962C8B-B14F-4D97-AF65-F5344CB8AC3E}">
        <p14:creationId xmlns:p14="http://schemas.microsoft.com/office/powerpoint/2010/main" val="7043538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1769909" y="76556"/>
            <a:ext cx="9403305" cy="825783"/>
          </a:xfrm>
        </p:spPr>
        <p:txBody>
          <a:bodyPr>
            <a:noAutofit/>
          </a:bodyPr>
          <a:lstStyle/>
          <a:p>
            <a:r>
              <a:rPr lang="en-US" sz="4800" b="1" dirty="0">
                <a:solidFill>
                  <a:schemeClr val="accent6"/>
                </a:solidFill>
                <a:effectLst>
                  <a:outerShdw blurRad="38100" dist="38100" dir="2700000" algn="tl">
                    <a:srgbClr val="000000">
                      <a:alpha val="43137"/>
                    </a:srgbClr>
                  </a:outerShdw>
                </a:effectLst>
              </a:rPr>
              <a:t>Linear Discriminant Analysis (LDA)</a:t>
            </a:r>
            <a:endParaRPr lang="en-US" sz="4800" b="1" i="1" dirty="0">
              <a:solidFill>
                <a:schemeClr val="accent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130159ED-3C8A-4AAE-B40A-35775AC27087}"/>
              </a:ext>
            </a:extLst>
          </p:cNvPr>
          <p:cNvPicPr>
            <a:picLocks noChangeAspect="1"/>
          </p:cNvPicPr>
          <p:nvPr/>
        </p:nvPicPr>
        <p:blipFill>
          <a:blip r:embed="rId3"/>
          <a:stretch>
            <a:fillRect/>
          </a:stretch>
        </p:blipFill>
        <p:spPr>
          <a:xfrm>
            <a:off x="928011" y="1116829"/>
            <a:ext cx="11087100" cy="1924050"/>
          </a:xfrm>
          <a:prstGeom prst="rect">
            <a:avLst/>
          </a:prstGeom>
        </p:spPr>
      </p:pic>
      <p:pic>
        <p:nvPicPr>
          <p:cNvPr id="4" name="Picture 3">
            <a:extLst>
              <a:ext uri="{FF2B5EF4-FFF2-40B4-BE49-F238E27FC236}">
                <a16:creationId xmlns:a16="http://schemas.microsoft.com/office/drawing/2014/main" id="{F900A736-F389-4BC4-98E9-001CC216DEF8}"/>
              </a:ext>
            </a:extLst>
          </p:cNvPr>
          <p:cNvPicPr>
            <a:picLocks noChangeAspect="1"/>
          </p:cNvPicPr>
          <p:nvPr/>
        </p:nvPicPr>
        <p:blipFill>
          <a:blip r:embed="rId4"/>
          <a:stretch>
            <a:fillRect/>
          </a:stretch>
        </p:blipFill>
        <p:spPr>
          <a:xfrm>
            <a:off x="928011" y="3453910"/>
            <a:ext cx="10953750" cy="3838575"/>
          </a:xfrm>
          <a:prstGeom prst="rect">
            <a:avLst/>
          </a:prstGeom>
        </p:spPr>
      </p:pic>
    </p:spTree>
    <p:extLst>
      <p:ext uri="{BB962C8B-B14F-4D97-AF65-F5344CB8AC3E}">
        <p14:creationId xmlns:p14="http://schemas.microsoft.com/office/powerpoint/2010/main" val="40075053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1469284" y="2605414"/>
            <a:ext cx="10305181" cy="2004164"/>
          </a:xfrm>
        </p:spPr>
        <p:txBody>
          <a:bodyPr>
            <a:noAutofit/>
          </a:bodyPr>
          <a:lstStyle/>
          <a:p>
            <a:r>
              <a:rPr lang="en-US" sz="13800" b="1" dirty="0">
                <a:solidFill>
                  <a:schemeClr val="accent6"/>
                </a:solidFill>
                <a:effectLst>
                  <a:outerShdw blurRad="38100" dist="38100" dir="2700000" algn="tl">
                    <a:srgbClr val="000000">
                      <a:alpha val="43137"/>
                    </a:srgbClr>
                  </a:outerShdw>
                </a:effectLst>
              </a:rPr>
              <a:t>Thanks</a:t>
            </a:r>
            <a:endParaRPr lang="en-US" sz="13800" b="1" i="1" dirty="0">
              <a:solidFill>
                <a:schemeClr val="accent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47984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1769909" y="76556"/>
            <a:ext cx="9403305" cy="825783"/>
          </a:xfrm>
        </p:spPr>
        <p:txBody>
          <a:bodyPr>
            <a:noAutofit/>
          </a:bodyPr>
          <a:lstStyle/>
          <a:p>
            <a:r>
              <a:rPr lang="en-US" sz="4800" b="1" dirty="0">
                <a:solidFill>
                  <a:schemeClr val="accent6"/>
                </a:solidFill>
                <a:effectLst>
                  <a:outerShdw blurRad="38100" dist="38100" dir="2700000" algn="tl">
                    <a:srgbClr val="000000">
                      <a:alpha val="43137"/>
                    </a:srgbClr>
                  </a:outerShdw>
                </a:effectLst>
              </a:rPr>
              <a:t>Linear Discriminant Analysis (LDA)</a:t>
            </a:r>
            <a:endParaRPr lang="en-US" sz="4800" b="1" i="1" dirty="0">
              <a:solidFill>
                <a:schemeClr val="accent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5F3887CC-9F52-4498-B328-9B37B2083488}"/>
              </a:ext>
            </a:extLst>
          </p:cNvPr>
          <p:cNvSpPr/>
          <p:nvPr/>
        </p:nvSpPr>
        <p:spPr>
          <a:xfrm>
            <a:off x="3010184" y="3596220"/>
            <a:ext cx="6746875" cy="646331"/>
          </a:xfrm>
          <a:prstGeom prst="rect">
            <a:avLst/>
          </a:prstGeom>
        </p:spPr>
        <p:txBody>
          <a:bodyPr>
            <a:spAutoFit/>
          </a:bodyPr>
          <a:lstStyle/>
          <a:p>
            <a:r>
              <a:rPr lang="en-US" dirty="0"/>
              <a:t>https://sebastianraschka.com/Articles/2014_python_lda.html#41-sorting-the-eigenvectors-by-decreasing-eigenvalues</a:t>
            </a:r>
          </a:p>
        </p:txBody>
      </p:sp>
    </p:spTree>
    <p:extLst>
      <p:ext uri="{BB962C8B-B14F-4D97-AF65-F5344CB8AC3E}">
        <p14:creationId xmlns:p14="http://schemas.microsoft.com/office/powerpoint/2010/main" val="3877663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1756066" y="1060342"/>
            <a:ext cx="9943123"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Vector Operations</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15299" y="6263474"/>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2" name="Rectangle 1">
            <a:extLst>
              <a:ext uri="{FF2B5EF4-FFF2-40B4-BE49-F238E27FC236}">
                <a16:creationId xmlns:a16="http://schemas.microsoft.com/office/drawing/2014/main" id="{F9747ADD-697E-4360-A1BA-7FD49B327DBF}"/>
              </a:ext>
            </a:extLst>
          </p:cNvPr>
          <p:cNvSpPr/>
          <p:nvPr/>
        </p:nvSpPr>
        <p:spPr>
          <a:xfrm>
            <a:off x="3492621" y="1791424"/>
            <a:ext cx="3720485" cy="1160126"/>
          </a:xfrm>
          <a:prstGeom prst="rect">
            <a:avLst/>
          </a:prstGeom>
        </p:spPr>
        <p:txBody>
          <a:bodyPr wrap="square">
            <a:spAutoFit/>
          </a:bodyPr>
          <a:lstStyle/>
          <a:p>
            <a:pPr marL="236030" indent="-236030">
              <a:buFont typeface="Arial" panose="020B0604020202020204" pitchFamily="34" charset="0"/>
              <a:buChar char="•"/>
            </a:pPr>
            <a:r>
              <a:rPr lang="en-US" sz="2313" dirty="0"/>
              <a:t>Addition</a:t>
            </a:r>
          </a:p>
          <a:p>
            <a:pPr marL="236030" indent="-236030">
              <a:buFont typeface="Arial" panose="020B0604020202020204" pitchFamily="34" charset="0"/>
              <a:buChar char="•"/>
            </a:pPr>
            <a:r>
              <a:rPr lang="en-US" sz="2313" dirty="0"/>
              <a:t>Subtraction</a:t>
            </a:r>
          </a:p>
          <a:p>
            <a:pPr marL="236030" indent="-236030">
              <a:buFont typeface="Arial" panose="020B0604020202020204" pitchFamily="34" charset="0"/>
              <a:buChar char="•"/>
            </a:pPr>
            <a:r>
              <a:rPr lang="en-US" sz="2313" b="1" dirty="0">
                <a:solidFill>
                  <a:srgbClr val="FF0000"/>
                </a:solidFill>
              </a:rPr>
              <a:t>Scalar Multiplication</a:t>
            </a:r>
          </a:p>
        </p:txBody>
      </p:sp>
      <p:pic>
        <p:nvPicPr>
          <p:cNvPr id="9" name="Picture 2" descr="5 To 5 Coordinate Grid With Increments And Axes Labeled And Grid Lines  Shown | ClipArt ETC">
            <a:extLst>
              <a:ext uri="{FF2B5EF4-FFF2-40B4-BE49-F238E27FC236}">
                <a16:creationId xmlns:a16="http://schemas.microsoft.com/office/drawing/2014/main" id="{FB3004E7-107D-4F5A-91EB-0834A06386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045" b="47513"/>
          <a:stretch/>
        </p:blipFill>
        <p:spPr bwMode="auto">
          <a:xfrm>
            <a:off x="4238578" y="2935418"/>
            <a:ext cx="3116432" cy="294955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eometric Vectors">
            <a:extLst>
              <a:ext uri="{FF2B5EF4-FFF2-40B4-BE49-F238E27FC236}">
                <a16:creationId xmlns:a16="http://schemas.microsoft.com/office/drawing/2014/main" id="{1E5CF91B-F03D-4A63-AA1B-3EE321564B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5861" y="1955369"/>
            <a:ext cx="2817316" cy="1413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5E672979-F3F9-4BA4-B99A-8D8FF6126A2A}"/>
                  </a:ext>
                </a:extLst>
              </p14:cNvPr>
              <p14:cNvContentPartPr/>
              <p14:nvPr/>
            </p14:nvContentPartPr>
            <p14:xfrm>
              <a:off x="2888637" y="3464425"/>
              <a:ext cx="6810363" cy="2748469"/>
            </p14:xfrm>
          </p:contentPart>
        </mc:Choice>
        <mc:Fallback xmlns="">
          <p:pic>
            <p:nvPicPr>
              <p:cNvPr id="3" name="Ink 2">
                <a:extLst>
                  <a:ext uri="{FF2B5EF4-FFF2-40B4-BE49-F238E27FC236}">
                    <a16:creationId xmlns:a16="http://schemas.microsoft.com/office/drawing/2014/main" id="{5E672979-F3F9-4BA4-B99A-8D8FF6126A2A}"/>
                  </a:ext>
                </a:extLst>
              </p:cNvPr>
              <p:cNvPicPr/>
              <p:nvPr/>
            </p:nvPicPr>
            <p:blipFill>
              <a:blip r:embed="rId6"/>
              <a:stretch>
                <a:fillRect/>
              </a:stretch>
            </p:blipFill>
            <p:spPr>
              <a:xfrm>
                <a:off x="2879277" y="3455065"/>
                <a:ext cx="6829083" cy="2767188"/>
              </a:xfrm>
              <a:prstGeom prst="rect">
                <a:avLst/>
              </a:prstGeom>
            </p:spPr>
          </p:pic>
        </mc:Fallback>
      </mc:AlternateContent>
    </p:spTree>
    <p:extLst>
      <p:ext uri="{BB962C8B-B14F-4D97-AF65-F5344CB8AC3E}">
        <p14:creationId xmlns:p14="http://schemas.microsoft.com/office/powerpoint/2010/main" val="22111088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sz="7200" b="1" dirty="0">
                <a:effectLst>
                  <a:outerShdw blurRad="38100" dist="38100" dir="2700000" algn="tl">
                    <a:srgbClr val="000000">
                      <a:alpha val="43137"/>
                    </a:srgbClr>
                  </a:outerShdw>
                </a:effectLst>
              </a:rPr>
              <a:t>Principal component analysis (PCA)</a:t>
            </a:r>
          </a:p>
        </p:txBody>
      </p:sp>
      <p:sp>
        <p:nvSpPr>
          <p:cNvPr id="5" name="Rectangle 4">
            <a:extLst>
              <a:ext uri="{FF2B5EF4-FFF2-40B4-BE49-F238E27FC236}">
                <a16:creationId xmlns:a16="http://schemas.microsoft.com/office/drawing/2014/main" id="{A27DA4B5-DB59-474F-9CBA-78AC821E7719}"/>
              </a:ext>
            </a:extLst>
          </p:cNvPr>
          <p:cNvSpPr/>
          <p:nvPr/>
        </p:nvSpPr>
        <p:spPr>
          <a:xfrm>
            <a:off x="2663302" y="1717427"/>
            <a:ext cx="8167143" cy="4154984"/>
          </a:xfrm>
          <a:prstGeom prst="rect">
            <a:avLst/>
          </a:prstGeom>
        </p:spPr>
        <p:txBody>
          <a:bodyPr wrap="square">
            <a:spAutoFit/>
          </a:bodyPr>
          <a:lstStyle/>
          <a:p>
            <a:pPr marL="457200" indent="-457200">
              <a:buFont typeface="Arial" panose="020B0604020202020204" pitchFamily="34" charset="0"/>
              <a:buChar char="•"/>
            </a:pPr>
            <a:r>
              <a:rPr lang="en-US" sz="4400" b="1" dirty="0"/>
              <a:t>Vector projection</a:t>
            </a:r>
          </a:p>
          <a:p>
            <a:pPr marL="457200" indent="-457200">
              <a:buFont typeface="Arial" panose="020B0604020202020204" pitchFamily="34" charset="0"/>
              <a:buChar char="•"/>
            </a:pPr>
            <a:r>
              <a:rPr lang="en-US" sz="4400" b="1" dirty="0" err="1"/>
              <a:t>Eign</a:t>
            </a:r>
            <a:r>
              <a:rPr lang="en-US" sz="4400" b="1" dirty="0"/>
              <a:t> Value and </a:t>
            </a:r>
            <a:r>
              <a:rPr lang="en-US" sz="4400" b="1" dirty="0" err="1"/>
              <a:t>Eign</a:t>
            </a:r>
            <a:r>
              <a:rPr lang="en-US" sz="4400" b="1" dirty="0"/>
              <a:t> Vector</a:t>
            </a:r>
          </a:p>
          <a:p>
            <a:pPr marL="457200" indent="-457200">
              <a:buFont typeface="Arial" panose="020B0604020202020204" pitchFamily="34" charset="0"/>
              <a:buChar char="•"/>
            </a:pPr>
            <a:r>
              <a:rPr lang="en-US" sz="4400" b="1" dirty="0"/>
              <a:t>Fisher Dist. Analysis</a:t>
            </a:r>
          </a:p>
          <a:p>
            <a:pPr marL="457200" indent="-457200">
              <a:buFont typeface="Arial" panose="020B0604020202020204" pitchFamily="34" charset="0"/>
              <a:buChar char="•"/>
            </a:pPr>
            <a:r>
              <a:rPr lang="en-US" sz="4400" b="1" dirty="0"/>
              <a:t>Linear Dist. Analysis</a:t>
            </a:r>
          </a:p>
          <a:p>
            <a:pPr marL="457200" indent="-457200">
              <a:buFont typeface="Arial" panose="020B0604020202020204" pitchFamily="34" charset="0"/>
              <a:buChar char="•"/>
            </a:pPr>
            <a:r>
              <a:rPr lang="en-US" sz="4400" b="1" dirty="0"/>
              <a:t>Variance</a:t>
            </a:r>
          </a:p>
          <a:p>
            <a:pPr marL="457200" indent="-457200">
              <a:buFont typeface="Arial" panose="020B0604020202020204" pitchFamily="34" charset="0"/>
              <a:buChar char="•"/>
            </a:pPr>
            <a:r>
              <a:rPr lang="en-US" sz="4400" b="1" dirty="0"/>
              <a:t>Covariance Matrix</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78795F9-C902-4A90-A4B1-71C922605628}"/>
                  </a:ext>
                </a:extLst>
              </p14:cNvPr>
              <p14:cNvContentPartPr/>
              <p14:nvPr/>
            </p14:nvContentPartPr>
            <p14:xfrm>
              <a:off x="2548800" y="2136240"/>
              <a:ext cx="5032440" cy="3729600"/>
            </p14:xfrm>
          </p:contentPart>
        </mc:Choice>
        <mc:Fallback xmlns="">
          <p:pic>
            <p:nvPicPr>
              <p:cNvPr id="2" name="Ink 1">
                <a:extLst>
                  <a:ext uri="{FF2B5EF4-FFF2-40B4-BE49-F238E27FC236}">
                    <a16:creationId xmlns:a16="http://schemas.microsoft.com/office/drawing/2014/main" id="{F78795F9-C902-4A90-A4B1-71C922605628}"/>
                  </a:ext>
                </a:extLst>
              </p:cNvPr>
              <p:cNvPicPr/>
              <p:nvPr/>
            </p:nvPicPr>
            <p:blipFill>
              <a:blip r:embed="rId4"/>
              <a:stretch>
                <a:fillRect/>
              </a:stretch>
            </p:blipFill>
            <p:spPr>
              <a:xfrm>
                <a:off x="2539440" y="2126880"/>
                <a:ext cx="5051160" cy="3748320"/>
              </a:xfrm>
              <a:prstGeom prst="rect">
                <a:avLst/>
              </a:prstGeom>
            </p:spPr>
          </p:pic>
        </mc:Fallback>
      </mc:AlternateContent>
    </p:spTree>
    <p:extLst>
      <p:ext uri="{BB962C8B-B14F-4D97-AF65-F5344CB8AC3E}">
        <p14:creationId xmlns:p14="http://schemas.microsoft.com/office/powerpoint/2010/main" val="40962935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sz="7200" b="1" dirty="0">
                <a:effectLst>
                  <a:outerShdw blurRad="38100" dist="38100" dir="2700000" algn="tl">
                    <a:srgbClr val="000000">
                      <a:alpha val="43137"/>
                    </a:srgbClr>
                  </a:outerShdw>
                </a:effectLst>
              </a:rPr>
              <a:t>Principal component analysis (PCA)</a:t>
            </a:r>
          </a:p>
        </p:txBody>
      </p:sp>
      <p:sp>
        <p:nvSpPr>
          <p:cNvPr id="4" name="Rectangle 3">
            <a:extLst>
              <a:ext uri="{FF2B5EF4-FFF2-40B4-BE49-F238E27FC236}">
                <a16:creationId xmlns:a16="http://schemas.microsoft.com/office/drawing/2014/main" id="{ABDCA553-BD85-47EA-8294-25CA0BDE09C3}"/>
              </a:ext>
            </a:extLst>
          </p:cNvPr>
          <p:cNvSpPr/>
          <p:nvPr/>
        </p:nvSpPr>
        <p:spPr>
          <a:xfrm>
            <a:off x="713984" y="1378097"/>
            <a:ext cx="12413292" cy="2554545"/>
          </a:xfrm>
          <a:prstGeom prst="rect">
            <a:avLst/>
          </a:prstGeom>
        </p:spPr>
        <p:txBody>
          <a:bodyPr wrap="square">
            <a:spAutoFit/>
          </a:bodyPr>
          <a:lstStyle/>
          <a:p>
            <a:r>
              <a:rPr lang="en-US" sz="3200" dirty="0"/>
              <a:t>It is an unsupervised Learning algorithm where its central idea is to reduce the </a:t>
            </a:r>
            <a:r>
              <a:rPr lang="en-US" sz="3200" b="1" dirty="0">
                <a:solidFill>
                  <a:schemeClr val="accent6"/>
                </a:solidFill>
              </a:rPr>
              <a:t>dimensionality</a:t>
            </a:r>
            <a:r>
              <a:rPr lang="en-US" sz="3200" dirty="0"/>
              <a:t> of a data set consisting of a large number of interrelated variables while retaining as much as possible of the variation present in the data set. Next with </a:t>
            </a:r>
            <a:r>
              <a:rPr lang="en-US" sz="3200" b="1" dirty="0">
                <a:solidFill>
                  <a:schemeClr val="accent6"/>
                </a:solidFill>
              </a:rPr>
              <a:t>Data visualization </a:t>
            </a:r>
            <a:r>
              <a:rPr lang="en-US" sz="3200" dirty="0"/>
              <a:t>and </a:t>
            </a:r>
            <a:r>
              <a:rPr lang="en-US" sz="3200" b="1" dirty="0">
                <a:solidFill>
                  <a:schemeClr val="accent6"/>
                </a:solidFill>
              </a:rPr>
              <a:t>feature extraction.</a:t>
            </a:r>
          </a:p>
        </p:txBody>
      </p:sp>
      <p:pic>
        <p:nvPicPr>
          <p:cNvPr id="1026" name="Picture 2" descr="OpenCV: Introduction to Principal Component Analysis (PCA)">
            <a:extLst>
              <a:ext uri="{FF2B5EF4-FFF2-40B4-BE49-F238E27FC236}">
                <a16:creationId xmlns:a16="http://schemas.microsoft.com/office/drawing/2014/main" id="{4AC9C7C3-8420-483E-B04E-3FF64B044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255" y="3644606"/>
            <a:ext cx="5486751" cy="37081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635080C-CD3A-4AD4-968C-CADA72EAC5A6}"/>
                  </a:ext>
                </a:extLst>
              </p14:cNvPr>
              <p14:cNvContentPartPr/>
              <p14:nvPr/>
            </p14:nvContentPartPr>
            <p14:xfrm>
              <a:off x="833760" y="1925280"/>
              <a:ext cx="10490040" cy="5536800"/>
            </p14:xfrm>
          </p:contentPart>
        </mc:Choice>
        <mc:Fallback xmlns="">
          <p:pic>
            <p:nvPicPr>
              <p:cNvPr id="2" name="Ink 1">
                <a:extLst>
                  <a:ext uri="{FF2B5EF4-FFF2-40B4-BE49-F238E27FC236}">
                    <a16:creationId xmlns:a16="http://schemas.microsoft.com/office/drawing/2014/main" id="{3635080C-CD3A-4AD4-968C-CADA72EAC5A6}"/>
                  </a:ext>
                </a:extLst>
              </p:cNvPr>
              <p:cNvPicPr/>
              <p:nvPr/>
            </p:nvPicPr>
            <p:blipFill>
              <a:blip r:embed="rId5"/>
              <a:stretch>
                <a:fillRect/>
              </a:stretch>
            </p:blipFill>
            <p:spPr>
              <a:xfrm>
                <a:off x="824400" y="1915920"/>
                <a:ext cx="10508760" cy="5555520"/>
              </a:xfrm>
              <a:prstGeom prst="rect">
                <a:avLst/>
              </a:prstGeom>
            </p:spPr>
          </p:pic>
        </mc:Fallback>
      </mc:AlternateContent>
    </p:spTree>
    <p:extLst>
      <p:ext uri="{BB962C8B-B14F-4D97-AF65-F5344CB8AC3E}">
        <p14:creationId xmlns:p14="http://schemas.microsoft.com/office/powerpoint/2010/main" val="4485458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sz="7200" b="1" dirty="0">
                <a:effectLst>
                  <a:outerShdw blurRad="38100" dist="38100" dir="2700000" algn="tl">
                    <a:srgbClr val="000000">
                      <a:alpha val="43137"/>
                    </a:srgbClr>
                  </a:outerShdw>
                </a:effectLst>
              </a:rPr>
              <a:t>Principal component analysis (PCA)</a:t>
            </a:r>
          </a:p>
        </p:txBody>
      </p:sp>
      <p:pic>
        <p:nvPicPr>
          <p:cNvPr id="3" name="Picture 2">
            <a:extLst>
              <a:ext uri="{FF2B5EF4-FFF2-40B4-BE49-F238E27FC236}">
                <a16:creationId xmlns:a16="http://schemas.microsoft.com/office/drawing/2014/main" id="{09E40625-D078-4759-8BA8-BBCE57644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24" y="1660971"/>
            <a:ext cx="12936900" cy="517476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E2B1C40-8991-49F9-853E-14BEA7FEFA0D}"/>
                  </a:ext>
                </a:extLst>
              </p14:cNvPr>
              <p14:cNvContentPartPr/>
              <p14:nvPr/>
            </p14:nvContentPartPr>
            <p14:xfrm>
              <a:off x="4868640" y="2487240"/>
              <a:ext cx="4455000" cy="3315600"/>
            </p14:xfrm>
          </p:contentPart>
        </mc:Choice>
        <mc:Fallback xmlns="">
          <p:pic>
            <p:nvPicPr>
              <p:cNvPr id="2" name="Ink 1">
                <a:extLst>
                  <a:ext uri="{FF2B5EF4-FFF2-40B4-BE49-F238E27FC236}">
                    <a16:creationId xmlns:a16="http://schemas.microsoft.com/office/drawing/2014/main" id="{CE2B1C40-8991-49F9-853E-14BEA7FEFA0D}"/>
                  </a:ext>
                </a:extLst>
              </p:cNvPr>
              <p:cNvPicPr/>
              <p:nvPr/>
            </p:nvPicPr>
            <p:blipFill>
              <a:blip r:embed="rId5"/>
              <a:stretch>
                <a:fillRect/>
              </a:stretch>
            </p:blipFill>
            <p:spPr>
              <a:xfrm>
                <a:off x="4859280" y="2477880"/>
                <a:ext cx="4473720" cy="3334320"/>
              </a:xfrm>
              <a:prstGeom prst="rect">
                <a:avLst/>
              </a:prstGeom>
            </p:spPr>
          </p:pic>
        </mc:Fallback>
      </mc:AlternateContent>
    </p:spTree>
    <p:extLst>
      <p:ext uri="{BB962C8B-B14F-4D97-AF65-F5344CB8AC3E}">
        <p14:creationId xmlns:p14="http://schemas.microsoft.com/office/powerpoint/2010/main" val="29122866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sz="7200" b="1" dirty="0">
                <a:effectLst>
                  <a:outerShdw blurRad="38100" dist="38100" dir="2700000" algn="tl">
                    <a:srgbClr val="000000">
                      <a:alpha val="43137"/>
                    </a:srgbClr>
                  </a:outerShdw>
                </a:effectLst>
              </a:rPr>
              <a:t>PCA working steps</a:t>
            </a:r>
          </a:p>
        </p:txBody>
      </p:sp>
      <p:pic>
        <p:nvPicPr>
          <p:cNvPr id="2" name="Picture 1">
            <a:extLst>
              <a:ext uri="{FF2B5EF4-FFF2-40B4-BE49-F238E27FC236}">
                <a16:creationId xmlns:a16="http://schemas.microsoft.com/office/drawing/2014/main" id="{CC397B6C-7883-440A-8F33-9A8C2AFE96F0}"/>
              </a:ext>
            </a:extLst>
          </p:cNvPr>
          <p:cNvPicPr>
            <a:picLocks noChangeAspect="1"/>
          </p:cNvPicPr>
          <p:nvPr/>
        </p:nvPicPr>
        <p:blipFill>
          <a:blip r:embed="rId3"/>
          <a:stretch>
            <a:fillRect/>
          </a:stretch>
        </p:blipFill>
        <p:spPr>
          <a:xfrm>
            <a:off x="1014608" y="1511065"/>
            <a:ext cx="10699555" cy="556980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8E684DB-2A79-4B15-AC39-50BDBC35D8A7}"/>
                  </a:ext>
                </a:extLst>
              </p14:cNvPr>
              <p14:cNvContentPartPr/>
              <p14:nvPr/>
            </p14:nvContentPartPr>
            <p14:xfrm>
              <a:off x="932400" y="1969200"/>
              <a:ext cx="9686880" cy="4287600"/>
            </p14:xfrm>
          </p:contentPart>
        </mc:Choice>
        <mc:Fallback xmlns="">
          <p:pic>
            <p:nvPicPr>
              <p:cNvPr id="3" name="Ink 2">
                <a:extLst>
                  <a:ext uri="{FF2B5EF4-FFF2-40B4-BE49-F238E27FC236}">
                    <a16:creationId xmlns:a16="http://schemas.microsoft.com/office/drawing/2014/main" id="{18E684DB-2A79-4B15-AC39-50BDBC35D8A7}"/>
                  </a:ext>
                </a:extLst>
              </p:cNvPr>
              <p:cNvPicPr/>
              <p:nvPr/>
            </p:nvPicPr>
            <p:blipFill>
              <a:blip r:embed="rId5"/>
              <a:stretch>
                <a:fillRect/>
              </a:stretch>
            </p:blipFill>
            <p:spPr>
              <a:xfrm>
                <a:off x="923040" y="1959840"/>
                <a:ext cx="9705600" cy="4306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8AD29795-4A2D-4C7C-85E7-01D133F7EFCF}"/>
                  </a:ext>
                </a:extLst>
              </p14:cNvPr>
              <p14:cNvContentPartPr/>
              <p14:nvPr/>
            </p14:nvContentPartPr>
            <p14:xfrm>
              <a:off x="3720240" y="5181480"/>
              <a:ext cx="7805880" cy="581400"/>
            </p14:xfrm>
          </p:contentPart>
        </mc:Choice>
        <mc:Fallback xmlns="">
          <p:pic>
            <p:nvPicPr>
              <p:cNvPr id="4" name="Ink 3">
                <a:extLst>
                  <a:ext uri="{FF2B5EF4-FFF2-40B4-BE49-F238E27FC236}">
                    <a16:creationId xmlns:a16="http://schemas.microsoft.com/office/drawing/2014/main" id="{8AD29795-4A2D-4C7C-85E7-01D133F7EFCF}"/>
                  </a:ext>
                </a:extLst>
              </p:cNvPr>
              <p:cNvPicPr/>
              <p:nvPr/>
            </p:nvPicPr>
            <p:blipFill>
              <a:blip r:embed="rId7"/>
              <a:stretch>
                <a:fillRect/>
              </a:stretch>
            </p:blipFill>
            <p:spPr>
              <a:xfrm>
                <a:off x="3710880" y="5172120"/>
                <a:ext cx="7824600" cy="600120"/>
              </a:xfrm>
              <a:prstGeom prst="rect">
                <a:avLst/>
              </a:prstGeom>
            </p:spPr>
          </p:pic>
        </mc:Fallback>
      </mc:AlternateContent>
    </p:spTree>
    <p:extLst>
      <p:ext uri="{BB962C8B-B14F-4D97-AF65-F5344CB8AC3E}">
        <p14:creationId xmlns:p14="http://schemas.microsoft.com/office/powerpoint/2010/main" val="3057978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sz="7200" b="1" dirty="0">
                <a:effectLst>
                  <a:outerShdw blurRad="38100" dist="38100" dir="2700000" algn="tl">
                    <a:srgbClr val="000000">
                      <a:alpha val="43137"/>
                    </a:srgbClr>
                  </a:outerShdw>
                </a:effectLst>
              </a:rPr>
              <a:t>PCA </a:t>
            </a:r>
            <a:r>
              <a:rPr lang="en-US" sz="7200" b="1" dirty="0" err="1">
                <a:effectLst>
                  <a:outerShdw blurRad="38100" dist="38100" dir="2700000" algn="tl">
                    <a:srgbClr val="000000">
                      <a:alpha val="43137"/>
                    </a:srgbClr>
                  </a:outerShdw>
                </a:effectLst>
              </a:rPr>
              <a:t>Maths</a:t>
            </a:r>
            <a:endParaRPr lang="en-US" sz="7200" b="1" dirty="0">
              <a:effectLst>
                <a:outerShdw blurRad="38100" dist="38100" dir="2700000" algn="tl">
                  <a:srgbClr val="000000">
                    <a:alpha val="43137"/>
                  </a:srgbClr>
                </a:outerShdw>
              </a:effectLst>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FA9B641-CB73-422B-AB76-5CFE39EFD947}"/>
                  </a:ext>
                </a:extLst>
              </p14:cNvPr>
              <p14:cNvContentPartPr/>
              <p14:nvPr/>
            </p14:nvContentPartPr>
            <p14:xfrm>
              <a:off x="1057680" y="1305000"/>
              <a:ext cx="8057160" cy="5729760"/>
            </p14:xfrm>
          </p:contentPart>
        </mc:Choice>
        <mc:Fallback xmlns="">
          <p:pic>
            <p:nvPicPr>
              <p:cNvPr id="4" name="Ink 3">
                <a:extLst>
                  <a:ext uri="{FF2B5EF4-FFF2-40B4-BE49-F238E27FC236}">
                    <a16:creationId xmlns:a16="http://schemas.microsoft.com/office/drawing/2014/main" id="{DFA9B641-CB73-422B-AB76-5CFE39EFD947}"/>
                  </a:ext>
                </a:extLst>
              </p:cNvPr>
              <p:cNvPicPr/>
              <p:nvPr/>
            </p:nvPicPr>
            <p:blipFill>
              <a:blip r:embed="rId4"/>
              <a:stretch>
                <a:fillRect/>
              </a:stretch>
            </p:blipFill>
            <p:spPr>
              <a:xfrm>
                <a:off x="1048320" y="1295640"/>
                <a:ext cx="8075880" cy="5748480"/>
              </a:xfrm>
              <a:prstGeom prst="rect">
                <a:avLst/>
              </a:prstGeom>
            </p:spPr>
          </p:pic>
        </mc:Fallback>
      </mc:AlternateContent>
    </p:spTree>
    <p:extLst>
      <p:ext uri="{BB962C8B-B14F-4D97-AF65-F5344CB8AC3E}">
        <p14:creationId xmlns:p14="http://schemas.microsoft.com/office/powerpoint/2010/main" val="2876056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sz="7200" b="1" dirty="0">
                <a:effectLst>
                  <a:outerShdw blurRad="38100" dist="38100" dir="2700000" algn="tl">
                    <a:srgbClr val="000000">
                      <a:alpha val="43137"/>
                    </a:srgbClr>
                  </a:outerShdw>
                </a:effectLst>
              </a:rPr>
              <a:t>PCA </a:t>
            </a:r>
            <a:r>
              <a:rPr lang="en-US" sz="7200" b="1" dirty="0" err="1">
                <a:effectLst>
                  <a:outerShdw blurRad="38100" dist="38100" dir="2700000" algn="tl">
                    <a:srgbClr val="000000">
                      <a:alpha val="43137"/>
                    </a:srgbClr>
                  </a:outerShdw>
                </a:effectLst>
              </a:rPr>
              <a:t>Maths</a:t>
            </a:r>
            <a:endParaRPr lang="en-US" sz="7200" b="1" dirty="0">
              <a:effectLst>
                <a:outerShdw blurRad="38100" dist="38100" dir="2700000" algn="tl">
                  <a:srgbClr val="000000">
                    <a:alpha val="43137"/>
                  </a:srgbClr>
                </a:outerShdw>
              </a:effectLst>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5F4F132-FE66-49CB-931A-4A26C834DDFC}"/>
                  </a:ext>
                </a:extLst>
              </p14:cNvPr>
              <p14:cNvContentPartPr/>
              <p14:nvPr/>
            </p14:nvContentPartPr>
            <p14:xfrm>
              <a:off x="641880" y="698400"/>
              <a:ext cx="8039520" cy="5906520"/>
            </p14:xfrm>
          </p:contentPart>
        </mc:Choice>
        <mc:Fallback xmlns="">
          <p:pic>
            <p:nvPicPr>
              <p:cNvPr id="2" name="Ink 1">
                <a:extLst>
                  <a:ext uri="{FF2B5EF4-FFF2-40B4-BE49-F238E27FC236}">
                    <a16:creationId xmlns:a16="http://schemas.microsoft.com/office/drawing/2014/main" id="{A5F4F132-FE66-49CB-931A-4A26C834DDFC}"/>
                  </a:ext>
                </a:extLst>
              </p:cNvPr>
              <p:cNvPicPr/>
              <p:nvPr/>
            </p:nvPicPr>
            <p:blipFill>
              <a:blip r:embed="rId4"/>
              <a:stretch>
                <a:fillRect/>
              </a:stretch>
            </p:blipFill>
            <p:spPr>
              <a:xfrm>
                <a:off x="632520" y="689040"/>
                <a:ext cx="8058240" cy="5925240"/>
              </a:xfrm>
              <a:prstGeom prst="rect">
                <a:avLst/>
              </a:prstGeom>
            </p:spPr>
          </p:pic>
        </mc:Fallback>
      </mc:AlternateContent>
    </p:spTree>
    <p:extLst>
      <p:ext uri="{BB962C8B-B14F-4D97-AF65-F5344CB8AC3E}">
        <p14:creationId xmlns:p14="http://schemas.microsoft.com/office/powerpoint/2010/main" val="23556515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b="1" dirty="0"/>
              <a:t>Distance Measures in ML, DL and DS</a:t>
            </a:r>
            <a:endParaRPr lang="en-US" sz="7200" b="1"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9D40EC2B-33D5-45B8-8F4F-2C7405CAA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448" y="1022888"/>
            <a:ext cx="6508853" cy="6479267"/>
          </a:xfrm>
          <a:prstGeom prst="rect">
            <a:avLst/>
          </a:prstGeom>
        </p:spPr>
      </p:pic>
    </p:spTree>
    <p:extLst>
      <p:ext uri="{BB962C8B-B14F-4D97-AF65-F5344CB8AC3E}">
        <p14:creationId xmlns:p14="http://schemas.microsoft.com/office/powerpoint/2010/main" val="41192847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b="1" dirty="0"/>
              <a:t>Distance Measures in ML, DL and DS</a:t>
            </a:r>
            <a:endParaRPr lang="en-US" sz="7200" b="1" dirty="0">
              <a:effectLst>
                <a:outerShdw blurRad="38100" dist="38100" dir="2700000" algn="tl">
                  <a:srgbClr val="000000">
                    <a:alpha val="43137"/>
                  </a:srgbClr>
                </a:outerShdw>
              </a:effectLst>
            </a:endParaRPr>
          </a:p>
        </p:txBody>
      </p:sp>
      <p:pic>
        <p:nvPicPr>
          <p:cNvPr id="1026" name="Picture 2">
            <a:extLst>
              <a:ext uri="{FF2B5EF4-FFF2-40B4-BE49-F238E27FC236}">
                <a16:creationId xmlns:a16="http://schemas.microsoft.com/office/drawing/2014/main" id="{A4C308FE-6B23-4712-92CB-9FB633F6E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514" y="3309512"/>
            <a:ext cx="4019550" cy="4019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270C405-C79B-48BF-90B5-943FB12D09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6049" y="1140335"/>
            <a:ext cx="4912400" cy="15831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8635E28-B425-440E-84BB-D030A18806F1}"/>
              </a:ext>
            </a:extLst>
          </p:cNvPr>
          <p:cNvPicPr>
            <a:picLocks noChangeAspect="1"/>
          </p:cNvPicPr>
          <p:nvPr/>
        </p:nvPicPr>
        <p:blipFill>
          <a:blip r:embed="rId5"/>
          <a:stretch>
            <a:fillRect/>
          </a:stretch>
        </p:blipFill>
        <p:spPr>
          <a:xfrm>
            <a:off x="523512" y="1140335"/>
            <a:ext cx="6223362" cy="1396408"/>
          </a:xfrm>
          <a:prstGeom prst="rect">
            <a:avLst/>
          </a:prstGeom>
        </p:spPr>
      </p:pic>
      <p:pic>
        <p:nvPicPr>
          <p:cNvPr id="6" name="Picture 5">
            <a:extLst>
              <a:ext uri="{FF2B5EF4-FFF2-40B4-BE49-F238E27FC236}">
                <a16:creationId xmlns:a16="http://schemas.microsoft.com/office/drawing/2014/main" id="{AC5D7E22-A0FF-409C-BF37-7165077F9299}"/>
              </a:ext>
            </a:extLst>
          </p:cNvPr>
          <p:cNvPicPr>
            <a:picLocks noChangeAspect="1"/>
          </p:cNvPicPr>
          <p:nvPr/>
        </p:nvPicPr>
        <p:blipFill>
          <a:blip r:embed="rId6"/>
          <a:stretch>
            <a:fillRect/>
          </a:stretch>
        </p:blipFill>
        <p:spPr>
          <a:xfrm>
            <a:off x="6746874" y="3136420"/>
            <a:ext cx="4912401" cy="4365735"/>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8D033B63-6636-4980-9804-006EA1A45472}"/>
                  </a:ext>
                </a:extLst>
              </p14:cNvPr>
              <p14:cNvContentPartPr/>
              <p14:nvPr/>
            </p14:nvContentPartPr>
            <p14:xfrm>
              <a:off x="903240" y="1188720"/>
              <a:ext cx="8698320" cy="6363000"/>
            </p14:xfrm>
          </p:contentPart>
        </mc:Choice>
        <mc:Fallback xmlns="">
          <p:pic>
            <p:nvPicPr>
              <p:cNvPr id="2" name="Ink 1">
                <a:extLst>
                  <a:ext uri="{FF2B5EF4-FFF2-40B4-BE49-F238E27FC236}">
                    <a16:creationId xmlns:a16="http://schemas.microsoft.com/office/drawing/2014/main" id="{8D033B63-6636-4980-9804-006EA1A45472}"/>
                  </a:ext>
                </a:extLst>
              </p:cNvPr>
              <p:cNvPicPr/>
              <p:nvPr/>
            </p:nvPicPr>
            <p:blipFill>
              <a:blip r:embed="rId8"/>
              <a:stretch>
                <a:fillRect/>
              </a:stretch>
            </p:blipFill>
            <p:spPr>
              <a:xfrm>
                <a:off x="893880" y="1179360"/>
                <a:ext cx="8717040" cy="6381720"/>
              </a:xfrm>
              <a:prstGeom prst="rect">
                <a:avLst/>
              </a:prstGeom>
            </p:spPr>
          </p:pic>
        </mc:Fallback>
      </mc:AlternateContent>
    </p:spTree>
    <p:extLst>
      <p:ext uri="{BB962C8B-B14F-4D97-AF65-F5344CB8AC3E}">
        <p14:creationId xmlns:p14="http://schemas.microsoft.com/office/powerpoint/2010/main" val="40855610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b="1" dirty="0"/>
              <a:t>Distance Measures in ML, DL and DS</a:t>
            </a:r>
            <a:endParaRPr lang="en-US" sz="7200" b="1" dirty="0">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A66C5DC4-ED3B-45A3-A633-28C8F0094130}"/>
              </a:ext>
            </a:extLst>
          </p:cNvPr>
          <p:cNvSpPr/>
          <p:nvPr/>
        </p:nvSpPr>
        <p:spPr>
          <a:xfrm>
            <a:off x="989557" y="2394535"/>
            <a:ext cx="11298476" cy="2800767"/>
          </a:xfrm>
          <a:prstGeom prst="rect">
            <a:avLst/>
          </a:prstGeom>
        </p:spPr>
        <p:txBody>
          <a:bodyPr wrap="square">
            <a:spAutoFit/>
          </a:bodyPr>
          <a:lstStyle/>
          <a:p>
            <a:r>
              <a:rPr lang="en-US" sz="4800" b="1" dirty="0">
                <a:solidFill>
                  <a:srgbClr val="292929"/>
                </a:solidFill>
                <a:latin typeface="charter"/>
              </a:rPr>
              <a:t>Usage:</a:t>
            </a:r>
          </a:p>
          <a:p>
            <a:r>
              <a:rPr lang="en-US" sz="3200" dirty="0">
                <a:solidFill>
                  <a:srgbClr val="292929"/>
                </a:solidFill>
                <a:latin typeface="charter"/>
              </a:rPr>
              <a:t>Euclidean distance works great when you have low-dimensional data and the magnitude of the vectors is important to be measured. Methods like </a:t>
            </a:r>
            <a:r>
              <a:rPr lang="en-US" sz="3200" dirty="0" err="1">
                <a:solidFill>
                  <a:srgbClr val="292929"/>
                </a:solidFill>
                <a:latin typeface="charter"/>
              </a:rPr>
              <a:t>kNN</a:t>
            </a:r>
            <a:r>
              <a:rPr lang="en-US" sz="3200" dirty="0">
                <a:solidFill>
                  <a:srgbClr val="292929"/>
                </a:solidFill>
                <a:latin typeface="charter"/>
              </a:rPr>
              <a:t> and HDBSCAN show great results out of the box if Euclidean distance is used on low-dimensional data.</a:t>
            </a:r>
            <a:endParaRPr lang="en-US" sz="3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99AB9E9-5F81-4D4E-BE04-6193114AFF8F}"/>
                  </a:ext>
                </a:extLst>
              </p14:cNvPr>
              <p14:cNvContentPartPr/>
              <p14:nvPr/>
            </p14:nvContentPartPr>
            <p14:xfrm>
              <a:off x="1054080" y="3511080"/>
              <a:ext cx="10810080" cy="1798200"/>
            </p14:xfrm>
          </p:contentPart>
        </mc:Choice>
        <mc:Fallback xmlns="">
          <p:pic>
            <p:nvPicPr>
              <p:cNvPr id="3" name="Ink 2">
                <a:extLst>
                  <a:ext uri="{FF2B5EF4-FFF2-40B4-BE49-F238E27FC236}">
                    <a16:creationId xmlns:a16="http://schemas.microsoft.com/office/drawing/2014/main" id="{299AB9E9-5F81-4D4E-BE04-6193114AFF8F}"/>
                  </a:ext>
                </a:extLst>
              </p:cNvPr>
              <p:cNvPicPr/>
              <p:nvPr/>
            </p:nvPicPr>
            <p:blipFill>
              <a:blip r:embed="rId4"/>
              <a:stretch>
                <a:fillRect/>
              </a:stretch>
            </p:blipFill>
            <p:spPr>
              <a:xfrm>
                <a:off x="1044720" y="3501720"/>
                <a:ext cx="10828800" cy="1816920"/>
              </a:xfrm>
              <a:prstGeom prst="rect">
                <a:avLst/>
              </a:prstGeom>
            </p:spPr>
          </p:pic>
        </mc:Fallback>
      </mc:AlternateContent>
    </p:spTree>
    <p:extLst>
      <p:ext uri="{BB962C8B-B14F-4D97-AF65-F5344CB8AC3E}">
        <p14:creationId xmlns:p14="http://schemas.microsoft.com/office/powerpoint/2010/main" val="32562581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osine Similarity &amp; Classification">
            <a:extLst>
              <a:ext uri="{FF2B5EF4-FFF2-40B4-BE49-F238E27FC236}">
                <a16:creationId xmlns:a16="http://schemas.microsoft.com/office/drawing/2014/main" id="{C1583940-F182-4EAB-A6E3-A2C1D0F3A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321" y="232637"/>
            <a:ext cx="8961959" cy="71245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4EBDEFB-999C-499C-91EA-3322A23F3729}"/>
                  </a:ext>
                </a:extLst>
              </p14:cNvPr>
              <p14:cNvContentPartPr/>
              <p14:nvPr/>
            </p14:nvContentPartPr>
            <p14:xfrm>
              <a:off x="2703960" y="2228400"/>
              <a:ext cx="8098920" cy="4891320"/>
            </p14:xfrm>
          </p:contentPart>
        </mc:Choice>
        <mc:Fallback xmlns="">
          <p:pic>
            <p:nvPicPr>
              <p:cNvPr id="2" name="Ink 1">
                <a:extLst>
                  <a:ext uri="{FF2B5EF4-FFF2-40B4-BE49-F238E27FC236}">
                    <a16:creationId xmlns:a16="http://schemas.microsoft.com/office/drawing/2014/main" id="{64EBDEFB-999C-499C-91EA-3322A23F3729}"/>
                  </a:ext>
                </a:extLst>
              </p:cNvPr>
              <p:cNvPicPr/>
              <p:nvPr/>
            </p:nvPicPr>
            <p:blipFill>
              <a:blip r:embed="rId5"/>
              <a:stretch>
                <a:fillRect/>
              </a:stretch>
            </p:blipFill>
            <p:spPr>
              <a:xfrm>
                <a:off x="2694600" y="2219040"/>
                <a:ext cx="8117640" cy="4910040"/>
              </a:xfrm>
              <a:prstGeom prst="rect">
                <a:avLst/>
              </a:prstGeom>
            </p:spPr>
          </p:pic>
        </mc:Fallback>
      </mc:AlternateContent>
    </p:spTree>
    <p:extLst>
      <p:ext uri="{BB962C8B-B14F-4D97-AF65-F5344CB8AC3E}">
        <p14:creationId xmlns:p14="http://schemas.microsoft.com/office/powerpoint/2010/main" val="2570700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1756066" y="1060342"/>
            <a:ext cx="9943123"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Vector Operations Rules</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06415" y="6059656"/>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2050" name="Picture 2" descr="Solved State, solve and prove a problem of this theorem that | Chegg.com">
            <a:extLst>
              <a:ext uri="{FF2B5EF4-FFF2-40B4-BE49-F238E27FC236}">
                <a16:creationId xmlns:a16="http://schemas.microsoft.com/office/drawing/2014/main" id="{9D81DDA3-E88B-4923-9B74-008443CDC4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5" t="17032" r="3603" b="3092"/>
          <a:stretch/>
        </p:blipFill>
        <p:spPr bwMode="auto">
          <a:xfrm>
            <a:off x="2027132" y="1791425"/>
            <a:ext cx="9400984" cy="42682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4A24DA7-4254-479C-A625-BA27517C8231}"/>
                  </a:ext>
                </a:extLst>
              </p14:cNvPr>
              <p14:cNvContentPartPr/>
              <p14:nvPr/>
            </p14:nvContentPartPr>
            <p14:xfrm>
              <a:off x="2347447" y="2733522"/>
              <a:ext cx="2193007" cy="1497489"/>
            </p14:xfrm>
          </p:contentPart>
        </mc:Choice>
        <mc:Fallback xmlns="">
          <p:pic>
            <p:nvPicPr>
              <p:cNvPr id="2" name="Ink 1">
                <a:extLst>
                  <a:ext uri="{FF2B5EF4-FFF2-40B4-BE49-F238E27FC236}">
                    <a16:creationId xmlns:a16="http://schemas.microsoft.com/office/drawing/2014/main" id="{84A24DA7-4254-479C-A625-BA27517C8231}"/>
                  </a:ext>
                </a:extLst>
              </p:cNvPr>
              <p:cNvPicPr/>
              <p:nvPr/>
            </p:nvPicPr>
            <p:blipFill>
              <a:blip r:embed="rId5"/>
              <a:stretch>
                <a:fillRect/>
              </a:stretch>
            </p:blipFill>
            <p:spPr>
              <a:xfrm>
                <a:off x="2338087" y="2724163"/>
                <a:ext cx="2211726" cy="1516208"/>
              </a:xfrm>
              <a:prstGeom prst="rect">
                <a:avLst/>
              </a:prstGeom>
            </p:spPr>
          </p:pic>
        </mc:Fallback>
      </mc:AlternateContent>
    </p:spTree>
    <p:extLst>
      <p:ext uri="{BB962C8B-B14F-4D97-AF65-F5344CB8AC3E}">
        <p14:creationId xmlns:p14="http://schemas.microsoft.com/office/powerpoint/2010/main" val="207564921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b="1" dirty="0"/>
              <a:t>Cosine Similarity</a:t>
            </a:r>
            <a:endParaRPr lang="en-US" sz="7200" b="1" dirty="0">
              <a:effectLst>
                <a:outerShdw blurRad="38100" dist="38100" dir="2700000" algn="tl">
                  <a:srgbClr val="000000">
                    <a:alpha val="43137"/>
                  </a:srgbClr>
                </a:outerShdw>
              </a:effectLst>
            </a:endParaRPr>
          </a:p>
        </p:txBody>
      </p:sp>
      <p:pic>
        <p:nvPicPr>
          <p:cNvPr id="2052" name="Picture 4">
            <a:extLst>
              <a:ext uri="{FF2B5EF4-FFF2-40B4-BE49-F238E27FC236}">
                <a16:creationId xmlns:a16="http://schemas.microsoft.com/office/drawing/2014/main" id="{754CF1BA-E823-4331-BE3D-C0D176C28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72" y="1088364"/>
            <a:ext cx="5110328" cy="9205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D27F35B-4C1E-42C2-AFF6-0AE7633DF92A}"/>
              </a:ext>
            </a:extLst>
          </p:cNvPr>
          <p:cNvSpPr/>
          <p:nvPr/>
        </p:nvSpPr>
        <p:spPr>
          <a:xfrm>
            <a:off x="284891" y="2141016"/>
            <a:ext cx="7851556" cy="1200329"/>
          </a:xfrm>
          <a:prstGeom prst="rect">
            <a:avLst/>
          </a:prstGeom>
        </p:spPr>
        <p:txBody>
          <a:bodyPr wrap="square">
            <a:spAutoFit/>
          </a:bodyPr>
          <a:lstStyle/>
          <a:p>
            <a:pPr fontAlgn="base">
              <a:buFont typeface="Arial" panose="020B0604020202020204" pitchFamily="34" charset="0"/>
              <a:buChar char="•"/>
            </a:pPr>
            <a:r>
              <a:rPr lang="en-US" sz="2400" b="1" dirty="0">
                <a:solidFill>
                  <a:srgbClr val="273239"/>
                </a:solidFill>
                <a:latin typeface="urw-din"/>
              </a:rPr>
              <a:t>x . y</a:t>
            </a:r>
            <a:r>
              <a:rPr lang="en-US" sz="2400" dirty="0">
                <a:solidFill>
                  <a:srgbClr val="273239"/>
                </a:solidFill>
                <a:latin typeface="urw-din"/>
              </a:rPr>
              <a:t> = product (dot) of the vectors ‘x’ and ‘y’.</a:t>
            </a:r>
          </a:p>
          <a:p>
            <a:pPr fontAlgn="base">
              <a:buFont typeface="Arial" panose="020B0604020202020204" pitchFamily="34" charset="0"/>
              <a:buChar char="•"/>
            </a:pPr>
            <a:r>
              <a:rPr lang="en-US" sz="2400" b="1" dirty="0">
                <a:solidFill>
                  <a:srgbClr val="273239"/>
                </a:solidFill>
                <a:latin typeface="urw-din"/>
              </a:rPr>
              <a:t>||x|| </a:t>
            </a:r>
            <a:r>
              <a:rPr lang="en-US" sz="2400" dirty="0">
                <a:solidFill>
                  <a:srgbClr val="273239"/>
                </a:solidFill>
                <a:latin typeface="urw-din"/>
              </a:rPr>
              <a:t>and</a:t>
            </a:r>
            <a:r>
              <a:rPr lang="en-US" sz="2400" b="1" dirty="0">
                <a:solidFill>
                  <a:srgbClr val="273239"/>
                </a:solidFill>
                <a:latin typeface="urw-din"/>
              </a:rPr>
              <a:t> ||y||</a:t>
            </a:r>
            <a:r>
              <a:rPr lang="en-US" sz="2400" dirty="0">
                <a:solidFill>
                  <a:srgbClr val="273239"/>
                </a:solidFill>
                <a:latin typeface="urw-din"/>
              </a:rPr>
              <a:t> = length of the two vectors ‘x’ and ‘y’.</a:t>
            </a:r>
          </a:p>
          <a:p>
            <a:pPr fontAlgn="base">
              <a:buFont typeface="Arial" panose="020B0604020202020204" pitchFamily="34" charset="0"/>
              <a:buChar char="•"/>
            </a:pPr>
            <a:r>
              <a:rPr lang="en-US" sz="2400" b="1" dirty="0">
                <a:solidFill>
                  <a:srgbClr val="273239"/>
                </a:solidFill>
                <a:latin typeface="urw-din"/>
              </a:rPr>
              <a:t>||x|| * ||y||</a:t>
            </a:r>
            <a:r>
              <a:rPr lang="en-US" sz="2400" dirty="0">
                <a:solidFill>
                  <a:srgbClr val="273239"/>
                </a:solidFill>
                <a:latin typeface="urw-din"/>
              </a:rPr>
              <a:t> = cross product of the two vectors ‘x’ and ‘y’.</a:t>
            </a:r>
            <a:endParaRPr lang="en-US" sz="2400" b="0" i="0" dirty="0">
              <a:solidFill>
                <a:srgbClr val="273239"/>
              </a:solidFill>
              <a:effectLst/>
              <a:latin typeface="urw-din"/>
            </a:endParaRPr>
          </a:p>
        </p:txBody>
      </p:sp>
      <p:sp>
        <p:nvSpPr>
          <p:cNvPr id="3" name="Rectangle 2">
            <a:extLst>
              <a:ext uri="{FF2B5EF4-FFF2-40B4-BE49-F238E27FC236}">
                <a16:creationId xmlns:a16="http://schemas.microsoft.com/office/drawing/2014/main" id="{B2E9DBC4-4918-4E32-9577-C2922F560169}"/>
              </a:ext>
            </a:extLst>
          </p:cNvPr>
          <p:cNvSpPr/>
          <p:nvPr/>
        </p:nvSpPr>
        <p:spPr>
          <a:xfrm>
            <a:off x="917126" y="4948795"/>
            <a:ext cx="4028220" cy="646331"/>
          </a:xfrm>
          <a:prstGeom prst="rect">
            <a:avLst/>
          </a:prstGeom>
        </p:spPr>
        <p:txBody>
          <a:bodyPr wrap="square">
            <a:spAutoFit/>
          </a:bodyPr>
          <a:lstStyle/>
          <a:p>
            <a:r>
              <a:rPr lang="en-US" dirty="0">
                <a:solidFill>
                  <a:srgbClr val="273239"/>
                </a:solidFill>
                <a:latin typeface="urw-din"/>
              </a:rPr>
              <a:t>The ‘x’ vector has values, </a:t>
            </a:r>
            <a:r>
              <a:rPr lang="en-US" b="1" dirty="0">
                <a:solidFill>
                  <a:srgbClr val="273239"/>
                </a:solidFill>
                <a:latin typeface="urw-din"/>
              </a:rPr>
              <a:t>x = { 3, 2, 0, 5 }</a:t>
            </a:r>
            <a:br>
              <a:rPr lang="en-US" dirty="0"/>
            </a:br>
            <a:r>
              <a:rPr lang="en-US" dirty="0">
                <a:solidFill>
                  <a:srgbClr val="273239"/>
                </a:solidFill>
                <a:latin typeface="urw-din"/>
              </a:rPr>
              <a:t>The ‘y’ vector has values, </a:t>
            </a:r>
            <a:r>
              <a:rPr lang="en-US" b="1" dirty="0">
                <a:solidFill>
                  <a:srgbClr val="273239"/>
                </a:solidFill>
                <a:latin typeface="urw-din"/>
              </a:rPr>
              <a:t>y = { 1, 0, 0, 0 }</a:t>
            </a:r>
            <a:endParaRPr lang="en-US" dirty="0"/>
          </a:p>
        </p:txBody>
      </p:sp>
      <p:pic>
        <p:nvPicPr>
          <p:cNvPr id="4" name="Picture 3">
            <a:extLst>
              <a:ext uri="{FF2B5EF4-FFF2-40B4-BE49-F238E27FC236}">
                <a16:creationId xmlns:a16="http://schemas.microsoft.com/office/drawing/2014/main" id="{E82CAB04-F920-4B7D-9D56-A83366239985}"/>
              </a:ext>
            </a:extLst>
          </p:cNvPr>
          <p:cNvPicPr>
            <a:picLocks noChangeAspect="1"/>
          </p:cNvPicPr>
          <p:nvPr/>
        </p:nvPicPr>
        <p:blipFill>
          <a:blip r:embed="rId4"/>
          <a:stretch>
            <a:fillRect/>
          </a:stretch>
        </p:blipFill>
        <p:spPr>
          <a:xfrm>
            <a:off x="6571295" y="3357436"/>
            <a:ext cx="6038850" cy="382905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567DACC-14B2-46CA-B4E3-1C6A846A6094}"/>
                  </a:ext>
                </a:extLst>
              </p14:cNvPr>
              <p14:cNvContentPartPr/>
              <p14:nvPr/>
            </p14:nvContentPartPr>
            <p14:xfrm>
              <a:off x="2489400" y="842040"/>
              <a:ext cx="9339120" cy="6395040"/>
            </p14:xfrm>
          </p:contentPart>
        </mc:Choice>
        <mc:Fallback xmlns="">
          <p:pic>
            <p:nvPicPr>
              <p:cNvPr id="5" name="Ink 4">
                <a:extLst>
                  <a:ext uri="{FF2B5EF4-FFF2-40B4-BE49-F238E27FC236}">
                    <a16:creationId xmlns:a16="http://schemas.microsoft.com/office/drawing/2014/main" id="{D567DACC-14B2-46CA-B4E3-1C6A846A6094}"/>
                  </a:ext>
                </a:extLst>
              </p:cNvPr>
              <p:cNvPicPr/>
              <p:nvPr/>
            </p:nvPicPr>
            <p:blipFill>
              <a:blip r:embed="rId6"/>
              <a:stretch>
                <a:fillRect/>
              </a:stretch>
            </p:blipFill>
            <p:spPr>
              <a:xfrm>
                <a:off x="2480040" y="832680"/>
                <a:ext cx="9357840" cy="6413760"/>
              </a:xfrm>
              <a:prstGeom prst="rect">
                <a:avLst/>
              </a:prstGeom>
            </p:spPr>
          </p:pic>
        </mc:Fallback>
      </mc:AlternateContent>
    </p:spTree>
    <p:extLst>
      <p:ext uri="{BB962C8B-B14F-4D97-AF65-F5344CB8AC3E}">
        <p14:creationId xmlns:p14="http://schemas.microsoft.com/office/powerpoint/2010/main" val="31109120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b="1" dirty="0"/>
              <a:t>Cosine Similarity</a:t>
            </a:r>
            <a:endParaRPr lang="en-US" sz="7200" b="1" dirty="0">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A66C5DC4-ED3B-45A3-A633-28C8F0094130}"/>
              </a:ext>
            </a:extLst>
          </p:cNvPr>
          <p:cNvSpPr/>
          <p:nvPr/>
        </p:nvSpPr>
        <p:spPr>
          <a:xfrm>
            <a:off x="989557" y="2394535"/>
            <a:ext cx="11298476" cy="2800767"/>
          </a:xfrm>
          <a:prstGeom prst="rect">
            <a:avLst/>
          </a:prstGeom>
        </p:spPr>
        <p:txBody>
          <a:bodyPr wrap="square">
            <a:spAutoFit/>
          </a:bodyPr>
          <a:lstStyle/>
          <a:p>
            <a:r>
              <a:rPr lang="en-US" sz="4800" b="1" dirty="0">
                <a:solidFill>
                  <a:srgbClr val="292929"/>
                </a:solidFill>
                <a:latin typeface="charter"/>
              </a:rPr>
              <a:t>Usage:</a:t>
            </a:r>
          </a:p>
          <a:p>
            <a:r>
              <a:rPr lang="en-US" sz="3200" dirty="0"/>
              <a:t>We use cosine similarity often when we have high-dimensional data and when the magnitude of the vectors is not of importance. For text analyses, this measure is quite frequently used when the data is represented by word counts</a:t>
            </a:r>
            <a:endParaRPr lang="en-US" sz="48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B825DD9-ED49-4EF3-B483-80631B2076DD}"/>
                  </a:ext>
                </a:extLst>
              </p14:cNvPr>
              <p14:cNvContentPartPr/>
              <p14:nvPr/>
            </p14:nvContentPartPr>
            <p14:xfrm>
              <a:off x="1699200" y="1410840"/>
              <a:ext cx="9987840" cy="3771000"/>
            </p14:xfrm>
          </p:contentPart>
        </mc:Choice>
        <mc:Fallback xmlns="">
          <p:pic>
            <p:nvPicPr>
              <p:cNvPr id="3" name="Ink 2">
                <a:extLst>
                  <a:ext uri="{FF2B5EF4-FFF2-40B4-BE49-F238E27FC236}">
                    <a16:creationId xmlns:a16="http://schemas.microsoft.com/office/drawing/2014/main" id="{8B825DD9-ED49-4EF3-B483-80631B2076DD}"/>
                  </a:ext>
                </a:extLst>
              </p:cNvPr>
              <p:cNvPicPr/>
              <p:nvPr/>
            </p:nvPicPr>
            <p:blipFill>
              <a:blip r:embed="rId4"/>
              <a:stretch>
                <a:fillRect/>
              </a:stretch>
            </p:blipFill>
            <p:spPr>
              <a:xfrm>
                <a:off x="1689840" y="1401480"/>
                <a:ext cx="10006560" cy="3789720"/>
              </a:xfrm>
              <a:prstGeom prst="rect">
                <a:avLst/>
              </a:prstGeom>
            </p:spPr>
          </p:pic>
        </mc:Fallback>
      </mc:AlternateContent>
    </p:spTree>
    <p:extLst>
      <p:ext uri="{BB962C8B-B14F-4D97-AF65-F5344CB8AC3E}">
        <p14:creationId xmlns:p14="http://schemas.microsoft.com/office/powerpoint/2010/main" val="26424375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b="1" dirty="0"/>
              <a:t>Hamming Distance</a:t>
            </a:r>
            <a:endParaRPr lang="en-US" sz="7200" b="1" dirty="0">
              <a:effectLst>
                <a:outerShdw blurRad="38100" dist="38100" dir="2700000" algn="tl">
                  <a:srgbClr val="000000">
                    <a:alpha val="43137"/>
                  </a:srgbClr>
                </a:outerShdw>
              </a:effectLst>
            </a:endParaRPr>
          </a:p>
        </p:txBody>
      </p:sp>
      <p:pic>
        <p:nvPicPr>
          <p:cNvPr id="3074" name="Picture 2">
            <a:extLst>
              <a:ext uri="{FF2B5EF4-FFF2-40B4-BE49-F238E27FC236}">
                <a16:creationId xmlns:a16="http://schemas.microsoft.com/office/drawing/2014/main" id="{0F71FED4-38BB-41E7-A3A6-617679064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880" y="1603797"/>
            <a:ext cx="3895133" cy="38813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4885FD9-B772-4025-A7B2-67FB3A1CF9CD}"/>
                  </a:ext>
                </a:extLst>
              </p14:cNvPr>
              <p14:cNvContentPartPr/>
              <p14:nvPr/>
            </p14:nvContentPartPr>
            <p14:xfrm>
              <a:off x="6955920" y="1448640"/>
              <a:ext cx="6174000" cy="4685760"/>
            </p14:xfrm>
          </p:contentPart>
        </mc:Choice>
        <mc:Fallback xmlns="">
          <p:pic>
            <p:nvPicPr>
              <p:cNvPr id="2" name="Ink 1">
                <a:extLst>
                  <a:ext uri="{FF2B5EF4-FFF2-40B4-BE49-F238E27FC236}">
                    <a16:creationId xmlns:a16="http://schemas.microsoft.com/office/drawing/2014/main" id="{F4885FD9-B772-4025-A7B2-67FB3A1CF9CD}"/>
                  </a:ext>
                </a:extLst>
              </p:cNvPr>
              <p:cNvPicPr/>
              <p:nvPr/>
            </p:nvPicPr>
            <p:blipFill>
              <a:blip r:embed="rId5"/>
              <a:stretch>
                <a:fillRect/>
              </a:stretch>
            </p:blipFill>
            <p:spPr>
              <a:xfrm>
                <a:off x="6946560" y="1439280"/>
                <a:ext cx="6192720" cy="4704480"/>
              </a:xfrm>
              <a:prstGeom prst="rect">
                <a:avLst/>
              </a:prstGeom>
            </p:spPr>
          </p:pic>
        </mc:Fallback>
      </mc:AlternateContent>
    </p:spTree>
    <p:extLst>
      <p:ext uri="{BB962C8B-B14F-4D97-AF65-F5344CB8AC3E}">
        <p14:creationId xmlns:p14="http://schemas.microsoft.com/office/powerpoint/2010/main" val="1395691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b="1" dirty="0"/>
              <a:t>Hamming distance</a:t>
            </a:r>
            <a:endParaRPr lang="en-US" sz="7200" b="1" dirty="0">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A66C5DC4-ED3B-45A3-A633-28C8F0094130}"/>
              </a:ext>
            </a:extLst>
          </p:cNvPr>
          <p:cNvSpPr/>
          <p:nvPr/>
        </p:nvSpPr>
        <p:spPr>
          <a:xfrm>
            <a:off x="989557" y="2394535"/>
            <a:ext cx="11298476" cy="2800767"/>
          </a:xfrm>
          <a:prstGeom prst="rect">
            <a:avLst/>
          </a:prstGeom>
        </p:spPr>
        <p:txBody>
          <a:bodyPr wrap="square">
            <a:spAutoFit/>
          </a:bodyPr>
          <a:lstStyle/>
          <a:p>
            <a:r>
              <a:rPr lang="en-US" sz="4800" b="1" dirty="0">
                <a:solidFill>
                  <a:srgbClr val="292929"/>
                </a:solidFill>
                <a:latin typeface="charter"/>
              </a:rPr>
              <a:t>Usage:</a:t>
            </a:r>
          </a:p>
          <a:p>
            <a:r>
              <a:rPr lang="en-US" sz="3200" dirty="0"/>
              <a:t>Typical use cases include error correction/detection when data is transmitted over computer networks. It can be used to determine the number of distorted bits in a binary word as a way to estimate error.</a:t>
            </a:r>
            <a:endParaRPr lang="en-US" sz="7200" dirty="0"/>
          </a:p>
        </p:txBody>
      </p:sp>
    </p:spTree>
    <p:extLst>
      <p:ext uri="{BB962C8B-B14F-4D97-AF65-F5344CB8AC3E}">
        <p14:creationId xmlns:p14="http://schemas.microsoft.com/office/powerpoint/2010/main" val="34609717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5" y="88476"/>
            <a:ext cx="13343437" cy="1052652"/>
          </a:xfrm>
        </p:spPr>
        <p:txBody>
          <a:bodyPr>
            <a:noAutofit/>
          </a:bodyPr>
          <a:lstStyle/>
          <a:p>
            <a:r>
              <a:rPr lang="en-US" b="1" dirty="0"/>
              <a:t>Manhattan Distance</a:t>
            </a:r>
            <a:endParaRPr lang="en-US" sz="7200" b="1" dirty="0">
              <a:effectLst>
                <a:outerShdw blurRad="38100" dist="38100" dir="2700000" algn="tl">
                  <a:srgbClr val="000000">
                    <a:alpha val="43137"/>
                  </a:srgbClr>
                </a:outerShdw>
              </a:effectLst>
            </a:endParaRPr>
          </a:p>
        </p:txBody>
      </p:sp>
      <p:pic>
        <p:nvPicPr>
          <p:cNvPr id="4098" name="Picture 2">
            <a:extLst>
              <a:ext uri="{FF2B5EF4-FFF2-40B4-BE49-F238E27FC236}">
                <a16:creationId xmlns:a16="http://schemas.microsoft.com/office/drawing/2014/main" id="{6B8E758C-8BB1-46F4-9BDF-BDD87DD68B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81" t="15412" r="5437" b="5125"/>
          <a:stretch/>
        </p:blipFill>
        <p:spPr bwMode="auto">
          <a:xfrm rot="10800000">
            <a:off x="1139867" y="1327759"/>
            <a:ext cx="3118982" cy="29060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5BFDA6D-3984-484F-B173-EE2AC91140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5600" y="1140335"/>
            <a:ext cx="5276880" cy="176904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ompute Manhattan Distance between two points in C++ - CodeSpeedy">
            <a:extLst>
              <a:ext uri="{FF2B5EF4-FFF2-40B4-BE49-F238E27FC236}">
                <a16:creationId xmlns:a16="http://schemas.microsoft.com/office/drawing/2014/main" id="{91F7722C-E504-4312-8D23-94DB13F8E2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5606" y="3087828"/>
            <a:ext cx="5796868" cy="14141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236EEF73-97BF-4CAF-A5F9-5E44A4A08F92}"/>
                  </a:ext>
                </a:extLst>
              </p14:cNvPr>
              <p14:cNvContentPartPr/>
              <p14:nvPr/>
            </p14:nvContentPartPr>
            <p14:xfrm>
              <a:off x="1360440" y="1059480"/>
              <a:ext cx="8655840" cy="4076280"/>
            </p14:xfrm>
          </p:contentPart>
        </mc:Choice>
        <mc:Fallback xmlns="">
          <p:pic>
            <p:nvPicPr>
              <p:cNvPr id="2" name="Ink 1">
                <a:extLst>
                  <a:ext uri="{FF2B5EF4-FFF2-40B4-BE49-F238E27FC236}">
                    <a16:creationId xmlns:a16="http://schemas.microsoft.com/office/drawing/2014/main" id="{236EEF73-97BF-4CAF-A5F9-5E44A4A08F92}"/>
                  </a:ext>
                </a:extLst>
              </p:cNvPr>
              <p:cNvPicPr/>
              <p:nvPr/>
            </p:nvPicPr>
            <p:blipFill>
              <a:blip r:embed="rId7"/>
              <a:stretch>
                <a:fillRect/>
              </a:stretch>
            </p:blipFill>
            <p:spPr>
              <a:xfrm>
                <a:off x="1351080" y="1050120"/>
                <a:ext cx="8674560" cy="4095000"/>
              </a:xfrm>
              <a:prstGeom prst="rect">
                <a:avLst/>
              </a:prstGeom>
            </p:spPr>
          </p:pic>
        </mc:Fallback>
      </mc:AlternateContent>
    </p:spTree>
    <p:extLst>
      <p:ext uri="{BB962C8B-B14F-4D97-AF65-F5344CB8AC3E}">
        <p14:creationId xmlns:p14="http://schemas.microsoft.com/office/powerpoint/2010/main" val="28108479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b="1" dirty="0"/>
              <a:t>Manhattan distance</a:t>
            </a:r>
            <a:endParaRPr lang="en-US" sz="7200" b="1" dirty="0">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A66C5DC4-ED3B-45A3-A633-28C8F0094130}"/>
              </a:ext>
            </a:extLst>
          </p:cNvPr>
          <p:cNvSpPr/>
          <p:nvPr/>
        </p:nvSpPr>
        <p:spPr>
          <a:xfrm>
            <a:off x="1097636" y="1902093"/>
            <a:ext cx="11298476" cy="3785652"/>
          </a:xfrm>
          <a:prstGeom prst="rect">
            <a:avLst/>
          </a:prstGeom>
        </p:spPr>
        <p:txBody>
          <a:bodyPr wrap="square">
            <a:spAutoFit/>
          </a:bodyPr>
          <a:lstStyle/>
          <a:p>
            <a:r>
              <a:rPr lang="en-US" sz="4800" b="1" dirty="0">
                <a:solidFill>
                  <a:srgbClr val="292929"/>
                </a:solidFill>
                <a:latin typeface="charter"/>
              </a:rPr>
              <a:t>Usage:</a:t>
            </a:r>
          </a:p>
          <a:p>
            <a:r>
              <a:rPr lang="en-US" sz="3200" dirty="0"/>
              <a:t>When your dataset has discrete and/or binary attributes, Manhattan seems to work quite well since it takes into account the paths that realistically could be taken within values of those attributes. Take Euclidean distance, for example, would create a straight line between two vectors when in reality this might not actually be possible.</a:t>
            </a:r>
            <a:endParaRPr lang="en-US" sz="7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7D783CB-52EC-4BA8-A866-B63C97884513}"/>
                  </a:ext>
                </a:extLst>
              </p14:cNvPr>
              <p14:cNvContentPartPr/>
              <p14:nvPr/>
            </p14:nvContentPartPr>
            <p14:xfrm>
              <a:off x="5073840" y="3127680"/>
              <a:ext cx="4334040" cy="76680"/>
            </p14:xfrm>
          </p:contentPart>
        </mc:Choice>
        <mc:Fallback xmlns="">
          <p:pic>
            <p:nvPicPr>
              <p:cNvPr id="3" name="Ink 2">
                <a:extLst>
                  <a:ext uri="{FF2B5EF4-FFF2-40B4-BE49-F238E27FC236}">
                    <a16:creationId xmlns:a16="http://schemas.microsoft.com/office/drawing/2014/main" id="{97D783CB-52EC-4BA8-A866-B63C97884513}"/>
                  </a:ext>
                </a:extLst>
              </p:cNvPr>
              <p:cNvPicPr/>
              <p:nvPr/>
            </p:nvPicPr>
            <p:blipFill>
              <a:blip r:embed="rId4"/>
              <a:stretch>
                <a:fillRect/>
              </a:stretch>
            </p:blipFill>
            <p:spPr>
              <a:xfrm>
                <a:off x="5064480" y="3118320"/>
                <a:ext cx="4352760" cy="95400"/>
              </a:xfrm>
              <a:prstGeom prst="rect">
                <a:avLst/>
              </a:prstGeom>
            </p:spPr>
          </p:pic>
        </mc:Fallback>
      </mc:AlternateContent>
    </p:spTree>
    <p:extLst>
      <p:ext uri="{BB962C8B-B14F-4D97-AF65-F5344CB8AC3E}">
        <p14:creationId xmlns:p14="http://schemas.microsoft.com/office/powerpoint/2010/main" val="34412631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b="1" dirty="0" err="1"/>
              <a:t>Minkowski</a:t>
            </a:r>
            <a:r>
              <a:rPr lang="en-US" b="1" dirty="0"/>
              <a:t> Distance</a:t>
            </a:r>
          </a:p>
        </p:txBody>
      </p:sp>
      <p:pic>
        <p:nvPicPr>
          <p:cNvPr id="6146" name="Picture 2">
            <a:extLst>
              <a:ext uri="{FF2B5EF4-FFF2-40B4-BE49-F238E27FC236}">
                <a16:creationId xmlns:a16="http://schemas.microsoft.com/office/drawing/2014/main" id="{C3922578-F781-463F-9D0D-B938108AE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862" y="1140335"/>
            <a:ext cx="4778537" cy="476159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B64819C-4428-416D-A1BA-77576662DA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8028" y="1897097"/>
            <a:ext cx="7103833" cy="24256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71FD9CE-64E2-4FBD-9A03-EAC9005593BD}"/>
              </a:ext>
            </a:extLst>
          </p:cNvPr>
          <p:cNvSpPr/>
          <p:nvPr/>
        </p:nvSpPr>
        <p:spPr>
          <a:xfrm>
            <a:off x="5682055" y="1140335"/>
            <a:ext cx="7535781" cy="523220"/>
          </a:xfrm>
          <a:prstGeom prst="rect">
            <a:avLst/>
          </a:prstGeom>
        </p:spPr>
        <p:txBody>
          <a:bodyPr wrap="none">
            <a:spAutoFit/>
          </a:bodyPr>
          <a:lstStyle/>
          <a:p>
            <a:r>
              <a:rPr lang="en-US" sz="2800" b="1" dirty="0">
                <a:effectLst>
                  <a:outerShdw blurRad="38100" dist="38100" dir="2700000" algn="tl">
                    <a:srgbClr val="000000">
                      <a:alpha val="43137"/>
                    </a:srgbClr>
                  </a:outerShdw>
                </a:effectLst>
              </a:rPr>
              <a:t>Generalization form of  Euclidean and Manhattan</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179E6BC-BE4F-4CAA-89AB-42CB32CD4093}"/>
                  </a:ext>
                </a:extLst>
              </p14:cNvPr>
              <p14:cNvContentPartPr/>
              <p14:nvPr/>
            </p14:nvContentPartPr>
            <p14:xfrm>
              <a:off x="1028160" y="146160"/>
              <a:ext cx="12258000" cy="6354720"/>
            </p14:xfrm>
          </p:contentPart>
        </mc:Choice>
        <mc:Fallback xmlns="">
          <p:pic>
            <p:nvPicPr>
              <p:cNvPr id="3" name="Ink 2">
                <a:extLst>
                  <a:ext uri="{FF2B5EF4-FFF2-40B4-BE49-F238E27FC236}">
                    <a16:creationId xmlns:a16="http://schemas.microsoft.com/office/drawing/2014/main" id="{F179E6BC-BE4F-4CAA-89AB-42CB32CD4093}"/>
                  </a:ext>
                </a:extLst>
              </p:cNvPr>
              <p:cNvPicPr/>
              <p:nvPr/>
            </p:nvPicPr>
            <p:blipFill>
              <a:blip r:embed="rId6"/>
              <a:stretch>
                <a:fillRect/>
              </a:stretch>
            </p:blipFill>
            <p:spPr>
              <a:xfrm>
                <a:off x="1018800" y="136800"/>
                <a:ext cx="12276720" cy="6373440"/>
              </a:xfrm>
              <a:prstGeom prst="rect">
                <a:avLst/>
              </a:prstGeom>
            </p:spPr>
          </p:pic>
        </mc:Fallback>
      </mc:AlternateContent>
    </p:spTree>
    <p:extLst>
      <p:ext uri="{BB962C8B-B14F-4D97-AF65-F5344CB8AC3E}">
        <p14:creationId xmlns:p14="http://schemas.microsoft.com/office/powerpoint/2010/main" val="13413786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b="1" dirty="0" err="1"/>
              <a:t>Minkowski</a:t>
            </a:r>
            <a:r>
              <a:rPr lang="en-US" b="1" dirty="0"/>
              <a:t> Distance</a:t>
            </a:r>
            <a:endParaRPr lang="en-US" sz="7200" b="1" dirty="0">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A66C5DC4-ED3B-45A3-A633-28C8F0094130}"/>
              </a:ext>
            </a:extLst>
          </p:cNvPr>
          <p:cNvSpPr/>
          <p:nvPr/>
        </p:nvSpPr>
        <p:spPr>
          <a:xfrm>
            <a:off x="989557" y="2394535"/>
            <a:ext cx="11298476" cy="3293209"/>
          </a:xfrm>
          <a:prstGeom prst="rect">
            <a:avLst/>
          </a:prstGeom>
        </p:spPr>
        <p:txBody>
          <a:bodyPr wrap="square">
            <a:spAutoFit/>
          </a:bodyPr>
          <a:lstStyle/>
          <a:p>
            <a:r>
              <a:rPr lang="en-US" sz="4800" b="1" dirty="0">
                <a:solidFill>
                  <a:srgbClr val="292929"/>
                </a:solidFill>
                <a:latin typeface="charter"/>
              </a:rPr>
              <a:t>Usage:</a:t>
            </a:r>
          </a:p>
          <a:p>
            <a:r>
              <a:rPr lang="en-US" sz="3200" dirty="0"/>
              <a:t>The upside to p is the possibility to iterate over it and find the distance measure that works best for your use case. It allows you a huge amount of flexibility over your distance metric, which can be a huge benefit if you are closely familiar with p and many distance measures.</a:t>
            </a:r>
            <a:endParaRPr lang="en-US" sz="7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B4AC7F6-2304-429B-AEDB-57618FBA8B34}"/>
                  </a:ext>
                </a:extLst>
              </p14:cNvPr>
              <p14:cNvContentPartPr/>
              <p14:nvPr/>
            </p14:nvContentPartPr>
            <p14:xfrm>
              <a:off x="3251520" y="3092760"/>
              <a:ext cx="452160" cy="646560"/>
            </p14:xfrm>
          </p:contentPart>
        </mc:Choice>
        <mc:Fallback xmlns="">
          <p:pic>
            <p:nvPicPr>
              <p:cNvPr id="3" name="Ink 2">
                <a:extLst>
                  <a:ext uri="{FF2B5EF4-FFF2-40B4-BE49-F238E27FC236}">
                    <a16:creationId xmlns:a16="http://schemas.microsoft.com/office/drawing/2014/main" id="{DB4AC7F6-2304-429B-AEDB-57618FBA8B34}"/>
                  </a:ext>
                </a:extLst>
              </p:cNvPr>
              <p:cNvPicPr/>
              <p:nvPr/>
            </p:nvPicPr>
            <p:blipFill>
              <a:blip r:embed="rId4"/>
              <a:stretch>
                <a:fillRect/>
              </a:stretch>
            </p:blipFill>
            <p:spPr>
              <a:xfrm>
                <a:off x="3242160" y="3083400"/>
                <a:ext cx="470880" cy="665280"/>
              </a:xfrm>
              <a:prstGeom prst="rect">
                <a:avLst/>
              </a:prstGeom>
            </p:spPr>
          </p:pic>
        </mc:Fallback>
      </mc:AlternateContent>
    </p:spTree>
    <p:extLst>
      <p:ext uri="{BB962C8B-B14F-4D97-AF65-F5344CB8AC3E}">
        <p14:creationId xmlns:p14="http://schemas.microsoft.com/office/powerpoint/2010/main" val="39119172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b="1" dirty="0"/>
              <a:t>Chebyshev Distance</a:t>
            </a:r>
            <a:endParaRPr lang="en-US" sz="7200" b="1" dirty="0">
              <a:effectLst>
                <a:outerShdw blurRad="38100" dist="38100" dir="2700000" algn="tl">
                  <a:srgbClr val="000000">
                    <a:alpha val="43137"/>
                  </a:srgbClr>
                </a:outerShdw>
              </a:effectLst>
            </a:endParaRPr>
          </a:p>
        </p:txBody>
      </p:sp>
      <p:pic>
        <p:nvPicPr>
          <p:cNvPr id="5122" name="Picture 2">
            <a:extLst>
              <a:ext uri="{FF2B5EF4-FFF2-40B4-BE49-F238E27FC236}">
                <a16:creationId xmlns:a16="http://schemas.microsoft.com/office/drawing/2014/main" id="{614DA10A-50AB-4B77-AD73-41622BBEB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72" y="1982213"/>
            <a:ext cx="3625412" cy="362541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2E8942E-ADF5-4FBF-8F36-2B1CF9AA45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9315" y="3046471"/>
            <a:ext cx="6725496" cy="93646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B1F5EAC-E33B-45D1-A76C-03F66481FE28}"/>
              </a:ext>
            </a:extLst>
          </p:cNvPr>
          <p:cNvSpPr/>
          <p:nvPr/>
        </p:nvSpPr>
        <p:spPr>
          <a:xfrm>
            <a:off x="5264539" y="1065812"/>
            <a:ext cx="7615049" cy="1938992"/>
          </a:xfrm>
          <a:prstGeom prst="rect">
            <a:avLst/>
          </a:prstGeom>
        </p:spPr>
        <p:txBody>
          <a:bodyPr wrap="square">
            <a:spAutoFit/>
          </a:bodyPr>
          <a:lstStyle/>
          <a:p>
            <a:r>
              <a:rPr lang="en-US" sz="2000" dirty="0">
                <a:solidFill>
                  <a:srgbClr val="202124"/>
                </a:solidFill>
                <a:latin typeface="arial" panose="020B0604020202020204" pitchFamily="34" charset="0"/>
              </a:rPr>
              <a:t>The Chebyshev distance calculation, commonly known as the "maximum metric" in mathematics, measures distance between two points as the maximum difference over any of their axis values. In a 2D grid, for instance, if we have two points (x1, y1), and (x2, y2), the Chebyshev distance between is </a:t>
            </a:r>
            <a:r>
              <a:rPr lang="en-US" sz="2000" b="1" dirty="0">
                <a:solidFill>
                  <a:srgbClr val="202124"/>
                </a:solidFill>
                <a:latin typeface="arial" panose="020B0604020202020204" pitchFamily="34" charset="0"/>
              </a:rPr>
              <a:t>max(y2 - y1, x2 - x1)</a:t>
            </a:r>
            <a:r>
              <a:rPr lang="en-US" sz="2000" dirty="0">
                <a:solidFill>
                  <a:srgbClr val="202124"/>
                </a:solidFill>
                <a:latin typeface="arial" panose="020B0604020202020204" pitchFamily="34" charset="0"/>
              </a:rPr>
              <a:t>.</a:t>
            </a:r>
            <a:endParaRPr lang="en-US" sz="2000" dirty="0"/>
          </a:p>
        </p:txBody>
      </p:sp>
      <p:pic>
        <p:nvPicPr>
          <p:cNvPr id="3" name="Picture 2">
            <a:extLst>
              <a:ext uri="{FF2B5EF4-FFF2-40B4-BE49-F238E27FC236}">
                <a16:creationId xmlns:a16="http://schemas.microsoft.com/office/drawing/2014/main" id="{BFF38A47-1B59-4CB6-A14D-2DFA3243F18D}"/>
              </a:ext>
            </a:extLst>
          </p:cNvPr>
          <p:cNvPicPr>
            <a:picLocks noChangeAspect="1"/>
          </p:cNvPicPr>
          <p:nvPr/>
        </p:nvPicPr>
        <p:blipFill>
          <a:blip r:embed="rId5"/>
          <a:stretch>
            <a:fillRect/>
          </a:stretch>
        </p:blipFill>
        <p:spPr>
          <a:xfrm>
            <a:off x="5900739" y="4204469"/>
            <a:ext cx="5322581" cy="3297686"/>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DCCA2541-3DA6-4E67-8BEB-3B9A8A065078}"/>
                  </a:ext>
                </a:extLst>
              </p14:cNvPr>
              <p14:cNvContentPartPr/>
              <p14:nvPr/>
            </p14:nvContentPartPr>
            <p14:xfrm>
              <a:off x="1829160" y="1345320"/>
              <a:ext cx="9648720" cy="5491440"/>
            </p14:xfrm>
          </p:contentPart>
        </mc:Choice>
        <mc:Fallback xmlns="">
          <p:pic>
            <p:nvPicPr>
              <p:cNvPr id="4" name="Ink 3">
                <a:extLst>
                  <a:ext uri="{FF2B5EF4-FFF2-40B4-BE49-F238E27FC236}">
                    <a16:creationId xmlns:a16="http://schemas.microsoft.com/office/drawing/2014/main" id="{DCCA2541-3DA6-4E67-8BEB-3B9A8A065078}"/>
                  </a:ext>
                </a:extLst>
              </p:cNvPr>
              <p:cNvPicPr/>
              <p:nvPr/>
            </p:nvPicPr>
            <p:blipFill>
              <a:blip r:embed="rId7"/>
              <a:stretch>
                <a:fillRect/>
              </a:stretch>
            </p:blipFill>
            <p:spPr>
              <a:xfrm>
                <a:off x="1819800" y="1335960"/>
                <a:ext cx="9667440" cy="5510160"/>
              </a:xfrm>
              <a:prstGeom prst="rect">
                <a:avLst/>
              </a:prstGeom>
            </p:spPr>
          </p:pic>
        </mc:Fallback>
      </mc:AlternateContent>
    </p:spTree>
    <p:extLst>
      <p:ext uri="{BB962C8B-B14F-4D97-AF65-F5344CB8AC3E}">
        <p14:creationId xmlns:p14="http://schemas.microsoft.com/office/powerpoint/2010/main" val="41634413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b="1" dirty="0"/>
              <a:t>Chebyshev Distance</a:t>
            </a:r>
            <a:endParaRPr lang="en-US" sz="7200" b="1" dirty="0">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A66C5DC4-ED3B-45A3-A633-28C8F0094130}"/>
              </a:ext>
            </a:extLst>
          </p:cNvPr>
          <p:cNvSpPr/>
          <p:nvPr/>
        </p:nvSpPr>
        <p:spPr>
          <a:xfrm>
            <a:off x="989557" y="2394535"/>
            <a:ext cx="11298476" cy="2123658"/>
          </a:xfrm>
          <a:prstGeom prst="rect">
            <a:avLst/>
          </a:prstGeom>
        </p:spPr>
        <p:txBody>
          <a:bodyPr wrap="square">
            <a:spAutoFit/>
          </a:bodyPr>
          <a:lstStyle/>
          <a:p>
            <a:r>
              <a:rPr lang="en-US" sz="4800" b="1" dirty="0">
                <a:solidFill>
                  <a:srgbClr val="292929"/>
                </a:solidFill>
                <a:latin typeface="charter"/>
              </a:rPr>
              <a:t>Usage:</a:t>
            </a:r>
          </a:p>
          <a:p>
            <a:r>
              <a:rPr lang="en-US" sz="2800" dirty="0"/>
              <a:t>Chebyshev distance can be used to extract the minimum number of moves needed to go from one square to another. Moreover, it can be a useful measure in games that allow unrestricted 8-way movement.</a:t>
            </a:r>
            <a:endParaRPr lang="en-US" sz="66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6E2FE99-F436-4302-ACBC-A1169E7BDEBD}"/>
                  </a:ext>
                </a:extLst>
              </p14:cNvPr>
              <p14:cNvContentPartPr/>
              <p14:nvPr/>
            </p14:nvContentPartPr>
            <p14:xfrm>
              <a:off x="7868880" y="3565800"/>
              <a:ext cx="3936960" cy="92520"/>
            </p14:xfrm>
          </p:contentPart>
        </mc:Choice>
        <mc:Fallback xmlns="">
          <p:pic>
            <p:nvPicPr>
              <p:cNvPr id="3" name="Ink 2">
                <a:extLst>
                  <a:ext uri="{FF2B5EF4-FFF2-40B4-BE49-F238E27FC236}">
                    <a16:creationId xmlns:a16="http://schemas.microsoft.com/office/drawing/2014/main" id="{E6E2FE99-F436-4302-ACBC-A1169E7BDEBD}"/>
                  </a:ext>
                </a:extLst>
              </p:cNvPr>
              <p:cNvPicPr/>
              <p:nvPr/>
            </p:nvPicPr>
            <p:blipFill>
              <a:blip r:embed="rId4"/>
              <a:stretch>
                <a:fillRect/>
              </a:stretch>
            </p:blipFill>
            <p:spPr>
              <a:xfrm>
                <a:off x="7859520" y="3556440"/>
                <a:ext cx="3955680" cy="111240"/>
              </a:xfrm>
              <a:prstGeom prst="rect">
                <a:avLst/>
              </a:prstGeom>
            </p:spPr>
          </p:pic>
        </mc:Fallback>
      </mc:AlternateContent>
    </p:spTree>
    <p:extLst>
      <p:ext uri="{BB962C8B-B14F-4D97-AF65-F5344CB8AC3E}">
        <p14:creationId xmlns:p14="http://schemas.microsoft.com/office/powerpoint/2010/main" val="1840357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54A6C2A-9A49-4C51-9012-DE1E8F442A8E}"/>
              </a:ext>
            </a:extLst>
          </p:cNvPr>
          <p:cNvSpPr txBox="1">
            <a:spLocks/>
          </p:cNvSpPr>
          <p:nvPr/>
        </p:nvSpPr>
        <p:spPr>
          <a:xfrm>
            <a:off x="2004861" y="1833397"/>
            <a:ext cx="9516502" cy="3669909"/>
          </a:xfrm>
          <a:prstGeom prst="rect">
            <a:avLst/>
          </a:prstGeom>
        </p:spPr>
        <p:txBody>
          <a:bodyPr vert="horz" lIns="75529" tIns="37764" rIns="75529" bIns="37764"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499" b="1" i="1" u="sng" dirty="0">
                <a:solidFill>
                  <a:srgbClr val="00B050"/>
                </a:solidFill>
                <a:effectLst>
                  <a:outerShdw blurRad="38100" dist="38100" dir="2700000" algn="tl">
                    <a:srgbClr val="000000">
                      <a:alpha val="43137"/>
                    </a:srgbClr>
                  </a:outerShdw>
                </a:effectLst>
              </a:rPr>
              <a:t>Thanks</a:t>
            </a:r>
          </a:p>
          <a:p>
            <a:pPr algn="ctr"/>
            <a:r>
              <a:rPr lang="en-US" sz="9499" b="1" dirty="0">
                <a:solidFill>
                  <a:srgbClr val="0070C0"/>
                </a:solidFill>
                <a:effectLst>
                  <a:outerShdw blurRad="38100" dist="38100" dir="2700000" algn="tl">
                    <a:srgbClr val="000000">
                      <a:alpha val="43137"/>
                    </a:srgbClr>
                  </a:outerShdw>
                </a:effectLst>
              </a:rPr>
              <a:t>Do, Share and Subscribe</a:t>
            </a:r>
          </a:p>
        </p:txBody>
      </p:sp>
      <p:sp>
        <p:nvSpPr>
          <p:cNvPr id="5" name="Subtitle 2">
            <a:extLst>
              <a:ext uri="{FF2B5EF4-FFF2-40B4-BE49-F238E27FC236}">
                <a16:creationId xmlns:a16="http://schemas.microsoft.com/office/drawing/2014/main" id="{541FCBFD-1E4C-475E-8555-1620E04F2406}"/>
              </a:ext>
            </a:extLst>
          </p:cNvPr>
          <p:cNvSpPr txBox="1">
            <a:spLocks/>
          </p:cNvSpPr>
          <p:nvPr/>
        </p:nvSpPr>
        <p:spPr>
          <a:xfrm>
            <a:off x="1806415" y="6059656"/>
            <a:ext cx="9863152" cy="532047"/>
          </a:xfrm>
          <a:prstGeom prst="rect">
            <a:avLst/>
          </a:prstGeom>
        </p:spPr>
        <p:txBody>
          <a:bodyPr vert="horz" lIns="75529" tIns="37764" rIns="75529" bIns="37764"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Tree>
    <p:extLst>
      <p:ext uri="{BB962C8B-B14F-4D97-AF65-F5344CB8AC3E}">
        <p14:creationId xmlns:p14="http://schemas.microsoft.com/office/powerpoint/2010/main" val="1249721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b="1" dirty="0"/>
              <a:t>Jaccard Index Distance</a:t>
            </a:r>
          </a:p>
        </p:txBody>
      </p:sp>
      <p:pic>
        <p:nvPicPr>
          <p:cNvPr id="7170" name="Picture 2">
            <a:extLst>
              <a:ext uri="{FF2B5EF4-FFF2-40B4-BE49-F238E27FC236}">
                <a16:creationId xmlns:a16="http://schemas.microsoft.com/office/drawing/2014/main" id="{1F8F6EAD-9450-4D05-8C9E-F197AC3F5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204" y="1140335"/>
            <a:ext cx="2832240" cy="284231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E9FA7FC5-75C2-4C7A-917E-563F0A546D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176" y="1267413"/>
            <a:ext cx="4507431" cy="12182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30A0DB8-6721-48C1-BFC7-C1898843B71D}"/>
              </a:ext>
            </a:extLst>
          </p:cNvPr>
          <p:cNvSpPr/>
          <p:nvPr/>
        </p:nvSpPr>
        <p:spPr>
          <a:xfrm>
            <a:off x="4020856" y="2561494"/>
            <a:ext cx="9397738" cy="1569660"/>
          </a:xfrm>
          <a:prstGeom prst="rect">
            <a:avLst/>
          </a:prstGeom>
        </p:spPr>
        <p:txBody>
          <a:bodyPr wrap="square">
            <a:spAutoFit/>
          </a:bodyPr>
          <a:lstStyle/>
          <a:p>
            <a:r>
              <a:rPr lang="en-US" sz="2400" dirty="0">
                <a:solidFill>
                  <a:srgbClr val="202124"/>
                </a:solidFill>
                <a:latin typeface="arial" panose="020B0604020202020204" pitchFamily="34" charset="0"/>
              </a:rPr>
              <a:t>The Jaccard distance, is </a:t>
            </a:r>
            <a:r>
              <a:rPr lang="en-US" sz="2400" b="1" dirty="0">
                <a:solidFill>
                  <a:srgbClr val="202124"/>
                </a:solidFill>
                <a:latin typeface="arial" panose="020B0604020202020204" pitchFamily="34" charset="0"/>
              </a:rPr>
              <a:t>a measure of how dissimilar two sets are</a:t>
            </a:r>
            <a:r>
              <a:rPr lang="en-US" sz="2400" dirty="0">
                <a:solidFill>
                  <a:srgbClr val="202124"/>
                </a:solidFill>
                <a:latin typeface="arial" panose="020B0604020202020204" pitchFamily="34" charset="0"/>
              </a:rPr>
              <a:t>. It is the complement of the Jaccard index and can be found by subtracting the Jaccard Index from 100%. For the above example, the Jaccard distance is 1 – 33.33% = 66.67%.</a:t>
            </a:r>
            <a:endParaRPr lang="en-US" sz="2400" dirty="0"/>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B4C47B9-42D0-46E6-BAEB-597EA2DF2676}"/>
                  </a:ext>
                </a:extLst>
              </p14:cNvPr>
              <p14:cNvContentPartPr/>
              <p14:nvPr/>
            </p14:nvContentPartPr>
            <p14:xfrm>
              <a:off x="2297520" y="986760"/>
              <a:ext cx="10662480" cy="6395040"/>
            </p14:xfrm>
          </p:contentPart>
        </mc:Choice>
        <mc:Fallback xmlns="">
          <p:pic>
            <p:nvPicPr>
              <p:cNvPr id="3" name="Ink 2">
                <a:extLst>
                  <a:ext uri="{FF2B5EF4-FFF2-40B4-BE49-F238E27FC236}">
                    <a16:creationId xmlns:a16="http://schemas.microsoft.com/office/drawing/2014/main" id="{3B4C47B9-42D0-46E6-BAEB-597EA2DF2676}"/>
                  </a:ext>
                </a:extLst>
              </p:cNvPr>
              <p:cNvPicPr/>
              <p:nvPr/>
            </p:nvPicPr>
            <p:blipFill>
              <a:blip r:embed="rId6"/>
              <a:stretch>
                <a:fillRect/>
              </a:stretch>
            </p:blipFill>
            <p:spPr>
              <a:xfrm>
                <a:off x="2288160" y="977400"/>
                <a:ext cx="10681200" cy="6413760"/>
              </a:xfrm>
              <a:prstGeom prst="rect">
                <a:avLst/>
              </a:prstGeom>
            </p:spPr>
          </p:pic>
        </mc:Fallback>
      </mc:AlternateContent>
    </p:spTree>
    <p:extLst>
      <p:ext uri="{BB962C8B-B14F-4D97-AF65-F5344CB8AC3E}">
        <p14:creationId xmlns:p14="http://schemas.microsoft.com/office/powerpoint/2010/main" val="41337771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b="1" dirty="0"/>
              <a:t>Jaccard Index Distance</a:t>
            </a:r>
            <a:endParaRPr lang="en-US" sz="7200" b="1" dirty="0">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A66C5DC4-ED3B-45A3-A633-28C8F0094130}"/>
              </a:ext>
            </a:extLst>
          </p:cNvPr>
          <p:cNvSpPr/>
          <p:nvPr/>
        </p:nvSpPr>
        <p:spPr>
          <a:xfrm>
            <a:off x="989557" y="2394535"/>
            <a:ext cx="11298476" cy="3293209"/>
          </a:xfrm>
          <a:prstGeom prst="rect">
            <a:avLst/>
          </a:prstGeom>
        </p:spPr>
        <p:txBody>
          <a:bodyPr wrap="square">
            <a:spAutoFit/>
          </a:bodyPr>
          <a:lstStyle/>
          <a:p>
            <a:r>
              <a:rPr lang="en-US" sz="4800" b="1" dirty="0">
                <a:solidFill>
                  <a:srgbClr val="292929"/>
                </a:solidFill>
                <a:latin typeface="charter"/>
              </a:rPr>
              <a:t>Usage:</a:t>
            </a:r>
          </a:p>
          <a:p>
            <a:r>
              <a:rPr lang="en-US" sz="3200" dirty="0"/>
              <a:t>The Jaccard index is often used in applications where binary or binarized data are used. When you have a deep learning model predicting segments of an image, for instance, a car, the Jaccard index can then be used to calculate how accurate that predicted segment given true labels.</a:t>
            </a:r>
            <a:endParaRPr lang="en-US" sz="115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19112E3-9D7A-4FC0-AB84-92D4BC7311D3}"/>
                  </a:ext>
                </a:extLst>
              </p14:cNvPr>
              <p14:cNvContentPartPr/>
              <p14:nvPr/>
            </p14:nvContentPartPr>
            <p14:xfrm>
              <a:off x="974880" y="3637440"/>
              <a:ext cx="9858960" cy="2174040"/>
            </p14:xfrm>
          </p:contentPart>
        </mc:Choice>
        <mc:Fallback xmlns="">
          <p:pic>
            <p:nvPicPr>
              <p:cNvPr id="3" name="Ink 2">
                <a:extLst>
                  <a:ext uri="{FF2B5EF4-FFF2-40B4-BE49-F238E27FC236}">
                    <a16:creationId xmlns:a16="http://schemas.microsoft.com/office/drawing/2014/main" id="{E19112E3-9D7A-4FC0-AB84-92D4BC7311D3}"/>
                  </a:ext>
                </a:extLst>
              </p:cNvPr>
              <p:cNvPicPr/>
              <p:nvPr/>
            </p:nvPicPr>
            <p:blipFill>
              <a:blip r:embed="rId4"/>
              <a:stretch>
                <a:fillRect/>
              </a:stretch>
            </p:blipFill>
            <p:spPr>
              <a:xfrm>
                <a:off x="965520" y="3628080"/>
                <a:ext cx="9877680" cy="2192760"/>
              </a:xfrm>
              <a:prstGeom prst="rect">
                <a:avLst/>
              </a:prstGeom>
            </p:spPr>
          </p:pic>
        </mc:Fallback>
      </mc:AlternateContent>
    </p:spTree>
    <p:extLst>
      <p:ext uri="{BB962C8B-B14F-4D97-AF65-F5344CB8AC3E}">
        <p14:creationId xmlns:p14="http://schemas.microsoft.com/office/powerpoint/2010/main" val="14501289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8480121" y="275573"/>
            <a:ext cx="4938472" cy="1678953"/>
          </a:xfrm>
        </p:spPr>
        <p:txBody>
          <a:bodyPr>
            <a:noAutofit/>
          </a:bodyPr>
          <a:lstStyle/>
          <a:p>
            <a:r>
              <a:rPr lang="en-US" sz="5400" b="1" dirty="0">
                <a:effectLst>
                  <a:outerShdw blurRad="38100" dist="38100" dir="2700000" algn="tl">
                    <a:srgbClr val="000000">
                      <a:alpha val="43137"/>
                    </a:srgbClr>
                  </a:outerShdw>
                </a:effectLst>
              </a:rPr>
              <a:t>Haversine Distance</a:t>
            </a:r>
          </a:p>
        </p:txBody>
      </p:sp>
      <p:sp>
        <p:nvSpPr>
          <p:cNvPr id="2" name="Rectangle 1">
            <a:extLst>
              <a:ext uri="{FF2B5EF4-FFF2-40B4-BE49-F238E27FC236}">
                <a16:creationId xmlns:a16="http://schemas.microsoft.com/office/drawing/2014/main" id="{BDA708A0-96B7-499C-A57F-258E6E842453}"/>
              </a:ext>
            </a:extLst>
          </p:cNvPr>
          <p:cNvSpPr/>
          <p:nvPr/>
        </p:nvSpPr>
        <p:spPr>
          <a:xfrm>
            <a:off x="8065325" y="2718615"/>
            <a:ext cx="5353268" cy="3108543"/>
          </a:xfrm>
          <a:prstGeom prst="rect">
            <a:avLst/>
          </a:prstGeom>
        </p:spPr>
        <p:txBody>
          <a:bodyPr wrap="square">
            <a:spAutoFit/>
          </a:bodyPr>
          <a:lstStyle/>
          <a:p>
            <a:pPr algn="just"/>
            <a:r>
              <a:rPr lang="en-US" sz="2800" b="1" dirty="0">
                <a:solidFill>
                  <a:srgbClr val="202124"/>
                </a:solidFill>
                <a:latin typeface="arial" panose="020B0604020202020204" pitchFamily="34" charset="0"/>
              </a:rPr>
              <a:t>Haversine(θ) = sin²(θ/2)</a:t>
            </a:r>
            <a:r>
              <a:rPr lang="en-US" sz="2800" dirty="0">
                <a:solidFill>
                  <a:srgbClr val="202124"/>
                </a:solidFill>
                <a:latin typeface="arial" panose="020B0604020202020204" pitchFamily="34" charset="0"/>
              </a:rPr>
              <a:t>. The haversine formula is a very accurate way of computing distances between two points on the surface of a sphere using the latitude and longitude of the two points</a:t>
            </a:r>
            <a:endParaRPr lang="en-US" sz="2800" dirty="0"/>
          </a:p>
        </p:txBody>
      </p:sp>
      <p:pic>
        <p:nvPicPr>
          <p:cNvPr id="3" name="Picture 2">
            <a:extLst>
              <a:ext uri="{FF2B5EF4-FFF2-40B4-BE49-F238E27FC236}">
                <a16:creationId xmlns:a16="http://schemas.microsoft.com/office/drawing/2014/main" id="{7B4929CF-1F5C-46EF-B2F4-6C45E45AED8F}"/>
              </a:ext>
            </a:extLst>
          </p:cNvPr>
          <p:cNvPicPr>
            <a:picLocks noChangeAspect="1"/>
          </p:cNvPicPr>
          <p:nvPr/>
        </p:nvPicPr>
        <p:blipFill>
          <a:blip r:embed="rId3"/>
          <a:stretch>
            <a:fillRect/>
          </a:stretch>
        </p:blipFill>
        <p:spPr>
          <a:xfrm>
            <a:off x="78376" y="465910"/>
            <a:ext cx="7702551" cy="6858436"/>
          </a:xfrm>
          <a:prstGeom prst="rect">
            <a:avLst/>
          </a:prstGeom>
        </p:spPr>
      </p:pic>
      <p:pic>
        <p:nvPicPr>
          <p:cNvPr id="1026" name="Picture 2" descr="9 Distance Measures in Data Science | Towards Data Science">
            <a:extLst>
              <a:ext uri="{FF2B5EF4-FFF2-40B4-BE49-F238E27FC236}">
                <a16:creationId xmlns:a16="http://schemas.microsoft.com/office/drawing/2014/main" id="{D20564F8-1A83-4ED0-B00E-AA5038E4A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8596" y="1818807"/>
            <a:ext cx="2466605" cy="24666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F862764-AFD3-47B5-A5F2-944A4B7F9C07}"/>
                  </a:ext>
                </a:extLst>
              </p14:cNvPr>
              <p14:cNvContentPartPr/>
              <p14:nvPr/>
            </p14:nvContentPartPr>
            <p14:xfrm>
              <a:off x="524160" y="106200"/>
              <a:ext cx="8753400" cy="7254000"/>
            </p14:xfrm>
          </p:contentPart>
        </mc:Choice>
        <mc:Fallback xmlns="">
          <p:pic>
            <p:nvPicPr>
              <p:cNvPr id="4" name="Ink 3">
                <a:extLst>
                  <a:ext uri="{FF2B5EF4-FFF2-40B4-BE49-F238E27FC236}">
                    <a16:creationId xmlns:a16="http://schemas.microsoft.com/office/drawing/2014/main" id="{EF862764-AFD3-47B5-A5F2-944A4B7F9C07}"/>
                  </a:ext>
                </a:extLst>
              </p:cNvPr>
              <p:cNvPicPr/>
              <p:nvPr/>
            </p:nvPicPr>
            <p:blipFill>
              <a:blip r:embed="rId6"/>
              <a:stretch>
                <a:fillRect/>
              </a:stretch>
            </p:blipFill>
            <p:spPr>
              <a:xfrm>
                <a:off x="514800" y="96840"/>
                <a:ext cx="8772120" cy="7272720"/>
              </a:xfrm>
              <a:prstGeom prst="rect">
                <a:avLst/>
              </a:prstGeom>
            </p:spPr>
          </p:pic>
        </mc:Fallback>
      </mc:AlternateContent>
    </p:spTree>
    <p:extLst>
      <p:ext uri="{BB962C8B-B14F-4D97-AF65-F5344CB8AC3E}">
        <p14:creationId xmlns:p14="http://schemas.microsoft.com/office/powerpoint/2010/main" val="7295143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b="1" dirty="0"/>
              <a:t>Haversine Distance</a:t>
            </a:r>
          </a:p>
        </p:txBody>
      </p:sp>
      <p:sp>
        <p:nvSpPr>
          <p:cNvPr id="3" name="Rectangle 2">
            <a:extLst>
              <a:ext uri="{FF2B5EF4-FFF2-40B4-BE49-F238E27FC236}">
                <a16:creationId xmlns:a16="http://schemas.microsoft.com/office/drawing/2014/main" id="{B71845F8-A586-4CBC-A6C3-CFBE42502179}"/>
              </a:ext>
            </a:extLst>
          </p:cNvPr>
          <p:cNvSpPr/>
          <p:nvPr/>
        </p:nvSpPr>
        <p:spPr>
          <a:xfrm>
            <a:off x="803274" y="1917895"/>
            <a:ext cx="12062564" cy="1569660"/>
          </a:xfrm>
          <a:prstGeom prst="rect">
            <a:avLst/>
          </a:prstGeom>
        </p:spPr>
        <p:txBody>
          <a:bodyPr wrap="square">
            <a:spAutoFit/>
          </a:bodyPr>
          <a:lstStyle/>
          <a:p>
            <a:r>
              <a:rPr lang="en-US" sz="3200" dirty="0">
                <a:solidFill>
                  <a:srgbClr val="1A1A1A"/>
                </a:solidFill>
                <a:latin typeface="Merriweather"/>
              </a:rPr>
              <a:t>Lets take one of latitude-longitude for calculation distance,</a:t>
            </a:r>
            <a:br>
              <a:rPr lang="en-US" sz="3200" dirty="0"/>
            </a:br>
            <a:r>
              <a:rPr lang="en-US" sz="3200" b="1" dirty="0">
                <a:solidFill>
                  <a:srgbClr val="1A1A1A"/>
                </a:solidFill>
                <a:latin typeface="Merriweather"/>
              </a:rPr>
              <a:t>NEBRASKA, USA</a:t>
            </a:r>
            <a:r>
              <a:rPr lang="en-US" sz="3200" dirty="0">
                <a:solidFill>
                  <a:srgbClr val="1A1A1A"/>
                </a:solidFill>
                <a:latin typeface="Merriweather"/>
              </a:rPr>
              <a:t> (Latitude : 41.507483, longitude : -99.436554) and</a:t>
            </a:r>
            <a:br>
              <a:rPr lang="en-US" sz="3200" dirty="0"/>
            </a:br>
            <a:r>
              <a:rPr lang="en-US" sz="3200" b="1" dirty="0">
                <a:solidFill>
                  <a:srgbClr val="1A1A1A"/>
                </a:solidFill>
                <a:latin typeface="Merriweather"/>
              </a:rPr>
              <a:t>KANSAS, USA</a:t>
            </a:r>
            <a:r>
              <a:rPr lang="en-US" sz="3200" dirty="0">
                <a:solidFill>
                  <a:srgbClr val="1A1A1A"/>
                </a:solidFill>
                <a:latin typeface="Merriweather"/>
              </a:rPr>
              <a:t> (Latitude : 38.504048, Longitude : -98.315949)</a:t>
            </a:r>
            <a:endParaRPr lang="en-US" sz="3200" dirty="0"/>
          </a:p>
        </p:txBody>
      </p:sp>
      <p:sp>
        <p:nvSpPr>
          <p:cNvPr id="4" name="Rectangle 3">
            <a:extLst>
              <a:ext uri="{FF2B5EF4-FFF2-40B4-BE49-F238E27FC236}">
                <a16:creationId xmlns:a16="http://schemas.microsoft.com/office/drawing/2014/main" id="{1D431FD1-E578-4B80-BB62-87DA2251857E}"/>
              </a:ext>
            </a:extLst>
          </p:cNvPr>
          <p:cNvSpPr/>
          <p:nvPr/>
        </p:nvSpPr>
        <p:spPr>
          <a:xfrm>
            <a:off x="3987432" y="4887113"/>
            <a:ext cx="5518883" cy="369332"/>
          </a:xfrm>
          <a:prstGeom prst="rect">
            <a:avLst/>
          </a:prstGeom>
        </p:spPr>
        <p:txBody>
          <a:bodyPr wrap="none">
            <a:spAutoFit/>
          </a:bodyPr>
          <a:lstStyle/>
          <a:p>
            <a:r>
              <a:rPr lang="en-US" dirty="0"/>
              <a:t>https://www.vcalc.com/wiki/vCalc/Haversine+-+Distance</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200A866-650E-4400-B0E4-4C41A544CEA8}"/>
                  </a:ext>
                </a:extLst>
              </p14:cNvPr>
              <p14:cNvContentPartPr/>
              <p14:nvPr/>
            </p14:nvContentPartPr>
            <p14:xfrm>
              <a:off x="2605680" y="2851560"/>
              <a:ext cx="7526160" cy="2126880"/>
            </p14:xfrm>
          </p:contentPart>
        </mc:Choice>
        <mc:Fallback xmlns="">
          <p:pic>
            <p:nvPicPr>
              <p:cNvPr id="2" name="Ink 1">
                <a:extLst>
                  <a:ext uri="{FF2B5EF4-FFF2-40B4-BE49-F238E27FC236}">
                    <a16:creationId xmlns:a16="http://schemas.microsoft.com/office/drawing/2014/main" id="{4200A866-650E-4400-B0E4-4C41A544CEA8}"/>
                  </a:ext>
                </a:extLst>
              </p:cNvPr>
              <p:cNvPicPr/>
              <p:nvPr/>
            </p:nvPicPr>
            <p:blipFill>
              <a:blip r:embed="rId4"/>
              <a:stretch>
                <a:fillRect/>
              </a:stretch>
            </p:blipFill>
            <p:spPr>
              <a:xfrm>
                <a:off x="2596320" y="2842200"/>
                <a:ext cx="7544880" cy="2145600"/>
              </a:xfrm>
              <a:prstGeom prst="rect">
                <a:avLst/>
              </a:prstGeom>
            </p:spPr>
          </p:pic>
        </mc:Fallback>
      </mc:AlternateContent>
    </p:spTree>
    <p:extLst>
      <p:ext uri="{BB962C8B-B14F-4D97-AF65-F5344CB8AC3E}">
        <p14:creationId xmlns:p14="http://schemas.microsoft.com/office/powerpoint/2010/main" val="28013554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b="1" dirty="0"/>
              <a:t>Haversine Distance</a:t>
            </a:r>
            <a:endParaRPr lang="en-US" sz="7200" b="1" dirty="0">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A66C5DC4-ED3B-45A3-A633-28C8F0094130}"/>
              </a:ext>
            </a:extLst>
          </p:cNvPr>
          <p:cNvSpPr/>
          <p:nvPr/>
        </p:nvSpPr>
        <p:spPr>
          <a:xfrm>
            <a:off x="989557" y="2394535"/>
            <a:ext cx="11298476" cy="3293209"/>
          </a:xfrm>
          <a:prstGeom prst="rect">
            <a:avLst/>
          </a:prstGeom>
        </p:spPr>
        <p:txBody>
          <a:bodyPr wrap="square">
            <a:spAutoFit/>
          </a:bodyPr>
          <a:lstStyle/>
          <a:p>
            <a:r>
              <a:rPr lang="en-US" sz="4800" b="1" dirty="0">
                <a:solidFill>
                  <a:srgbClr val="292929"/>
                </a:solidFill>
                <a:latin typeface="charter"/>
              </a:rPr>
              <a:t>Usage:</a:t>
            </a:r>
          </a:p>
          <a:p>
            <a:r>
              <a:rPr lang="en-US" sz="3200" dirty="0"/>
              <a:t>As you might have expected, Haversine distance is often used in navigation. For example, you can use it to calculate the distance between two countries when flying between them. Note that it is much less suited if the distances by themselves are already not that large. The curvature will not have that large of an impact.</a:t>
            </a:r>
            <a:endParaRPr lang="en-US" sz="23900" dirty="0"/>
          </a:p>
        </p:txBody>
      </p:sp>
    </p:spTree>
    <p:extLst>
      <p:ext uri="{BB962C8B-B14F-4D97-AF65-F5344CB8AC3E}">
        <p14:creationId xmlns:p14="http://schemas.microsoft.com/office/powerpoint/2010/main" val="31663819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75156" y="87683"/>
            <a:ext cx="13343437" cy="1052652"/>
          </a:xfrm>
        </p:spPr>
        <p:txBody>
          <a:bodyPr>
            <a:noAutofit/>
          </a:bodyPr>
          <a:lstStyle/>
          <a:p>
            <a:r>
              <a:rPr lang="en-US" b="1" dirty="0" err="1"/>
              <a:t>Sørensen</a:t>
            </a:r>
            <a:r>
              <a:rPr lang="en-US" b="1" dirty="0"/>
              <a:t>-Dice Index Distance</a:t>
            </a:r>
          </a:p>
        </p:txBody>
      </p:sp>
      <p:pic>
        <p:nvPicPr>
          <p:cNvPr id="9218" name="Picture 2">
            <a:extLst>
              <a:ext uri="{FF2B5EF4-FFF2-40B4-BE49-F238E27FC236}">
                <a16:creationId xmlns:a16="http://schemas.microsoft.com/office/drawing/2014/main" id="{AC9DAB86-2D13-46FF-9985-266A64837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634" y="1108869"/>
            <a:ext cx="4060851" cy="407530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B4EFA513-498A-480F-8B93-527579EB8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0391" y="3637048"/>
            <a:ext cx="4699363" cy="12135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57256A3-CC87-484A-B82C-E1D944E0F301}"/>
              </a:ext>
            </a:extLst>
          </p:cNvPr>
          <p:cNvSpPr/>
          <p:nvPr/>
        </p:nvSpPr>
        <p:spPr>
          <a:xfrm>
            <a:off x="5203228" y="1328724"/>
            <a:ext cx="7966553" cy="2308324"/>
          </a:xfrm>
          <a:prstGeom prst="rect">
            <a:avLst/>
          </a:prstGeom>
        </p:spPr>
        <p:txBody>
          <a:bodyPr wrap="square">
            <a:spAutoFit/>
          </a:bodyPr>
          <a:lstStyle/>
          <a:p>
            <a:r>
              <a:rPr lang="en-US" sz="2400" dirty="0">
                <a:solidFill>
                  <a:srgbClr val="292929"/>
                </a:solidFill>
                <a:latin typeface="charter"/>
              </a:rPr>
              <a:t>The </a:t>
            </a:r>
            <a:r>
              <a:rPr lang="en-US" sz="2400" dirty="0" err="1">
                <a:solidFill>
                  <a:srgbClr val="292929"/>
                </a:solidFill>
                <a:latin typeface="charter"/>
              </a:rPr>
              <a:t>Sørensen</a:t>
            </a:r>
            <a:r>
              <a:rPr lang="en-US" sz="2400" dirty="0">
                <a:solidFill>
                  <a:srgbClr val="292929"/>
                </a:solidFill>
                <a:latin typeface="charter"/>
              </a:rPr>
              <a:t>-Dice index is very similar to Jaccard index in that it measures the similarity and diversity of sample sets. Although they are calculated similarly the </a:t>
            </a:r>
            <a:r>
              <a:rPr lang="en-US" sz="2400" dirty="0" err="1">
                <a:solidFill>
                  <a:srgbClr val="292929"/>
                </a:solidFill>
                <a:latin typeface="charter"/>
              </a:rPr>
              <a:t>Sørensen</a:t>
            </a:r>
            <a:r>
              <a:rPr lang="en-US" sz="2400" dirty="0">
                <a:solidFill>
                  <a:srgbClr val="292929"/>
                </a:solidFill>
                <a:latin typeface="charter"/>
              </a:rPr>
              <a:t>-Dice index is a bit more intuitive because it can be seen as the percentage of overlap between two sets, which is a value between 0 and 1:</a:t>
            </a:r>
            <a:endParaRPr lang="en-US" sz="2400" dirty="0"/>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5C7CD5FE-2131-45FF-8234-8F8BDAFE452F}"/>
                  </a:ext>
                </a:extLst>
              </p14:cNvPr>
              <p14:cNvContentPartPr/>
              <p14:nvPr/>
            </p14:nvContentPartPr>
            <p14:xfrm>
              <a:off x="5071320" y="1784520"/>
              <a:ext cx="8188200" cy="4279320"/>
            </p14:xfrm>
          </p:contentPart>
        </mc:Choice>
        <mc:Fallback xmlns="">
          <p:pic>
            <p:nvPicPr>
              <p:cNvPr id="3" name="Ink 2">
                <a:extLst>
                  <a:ext uri="{FF2B5EF4-FFF2-40B4-BE49-F238E27FC236}">
                    <a16:creationId xmlns:a16="http://schemas.microsoft.com/office/drawing/2014/main" id="{5C7CD5FE-2131-45FF-8234-8F8BDAFE452F}"/>
                  </a:ext>
                </a:extLst>
              </p:cNvPr>
              <p:cNvPicPr/>
              <p:nvPr/>
            </p:nvPicPr>
            <p:blipFill>
              <a:blip r:embed="rId6"/>
              <a:stretch>
                <a:fillRect/>
              </a:stretch>
            </p:blipFill>
            <p:spPr>
              <a:xfrm>
                <a:off x="5061960" y="1775160"/>
                <a:ext cx="8206920" cy="4298040"/>
              </a:xfrm>
              <a:prstGeom prst="rect">
                <a:avLst/>
              </a:prstGeom>
            </p:spPr>
          </p:pic>
        </mc:Fallback>
      </mc:AlternateContent>
    </p:spTree>
    <p:extLst>
      <p:ext uri="{BB962C8B-B14F-4D97-AF65-F5344CB8AC3E}">
        <p14:creationId xmlns:p14="http://schemas.microsoft.com/office/powerpoint/2010/main" val="3241309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150313" y="313151"/>
            <a:ext cx="13343437" cy="1841793"/>
          </a:xfrm>
        </p:spPr>
        <p:txBody>
          <a:bodyPr>
            <a:noAutofit/>
          </a:bodyPr>
          <a:lstStyle/>
          <a:p>
            <a:r>
              <a:rPr lang="en-US" b="1" dirty="0" err="1"/>
              <a:t>Sørensen</a:t>
            </a:r>
            <a:r>
              <a:rPr lang="en-US" b="1" dirty="0"/>
              <a:t>-Dice Index Distance/ </a:t>
            </a:r>
            <a:br>
              <a:rPr lang="en-US" sz="7200" b="1" dirty="0"/>
            </a:br>
            <a:r>
              <a:rPr lang="en-US" b="1" dirty="0"/>
              <a:t>The Sorensen Coefficient</a:t>
            </a:r>
            <a:endParaRPr lang="en-US" sz="7200" b="1" dirty="0">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A66C5DC4-ED3B-45A3-A633-28C8F0094130}"/>
              </a:ext>
            </a:extLst>
          </p:cNvPr>
          <p:cNvSpPr/>
          <p:nvPr/>
        </p:nvSpPr>
        <p:spPr>
          <a:xfrm>
            <a:off x="989557" y="2394535"/>
            <a:ext cx="11298476" cy="2308324"/>
          </a:xfrm>
          <a:prstGeom prst="rect">
            <a:avLst/>
          </a:prstGeom>
        </p:spPr>
        <p:txBody>
          <a:bodyPr wrap="square">
            <a:spAutoFit/>
          </a:bodyPr>
          <a:lstStyle/>
          <a:p>
            <a:r>
              <a:rPr lang="en-US" sz="4800" b="1" dirty="0">
                <a:solidFill>
                  <a:srgbClr val="292929"/>
                </a:solidFill>
                <a:latin typeface="charter"/>
              </a:rPr>
              <a:t>Usage:</a:t>
            </a:r>
          </a:p>
          <a:p>
            <a:r>
              <a:rPr lang="en-US" sz="3200" dirty="0"/>
              <a:t>The use cases are similar, if not the same, as Jaccard index. You will find it typically used in either image segmentation tasks or text similarity analyses.</a:t>
            </a:r>
            <a:endParaRPr lang="en-US" sz="49600" dirty="0"/>
          </a:p>
        </p:txBody>
      </p:sp>
    </p:spTree>
    <p:extLst>
      <p:ext uri="{BB962C8B-B14F-4D97-AF65-F5344CB8AC3E}">
        <p14:creationId xmlns:p14="http://schemas.microsoft.com/office/powerpoint/2010/main" val="40147063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3609105" y="187890"/>
            <a:ext cx="6275540" cy="1007296"/>
          </a:xfrm>
        </p:spPr>
        <p:txBody>
          <a:bodyPr>
            <a:noAutofit/>
          </a:bodyPr>
          <a:lstStyle/>
          <a:p>
            <a:r>
              <a:rPr lang="en-US" sz="8000" b="1" dirty="0">
                <a:solidFill>
                  <a:srgbClr val="00B050"/>
                </a:solidFill>
                <a:effectLst>
                  <a:outerShdw blurRad="38100" dist="38100" dir="2700000" algn="tl">
                    <a:srgbClr val="000000">
                      <a:alpha val="43137"/>
                    </a:srgbClr>
                  </a:outerShdw>
                </a:effectLst>
              </a:rPr>
              <a:t>Final Words</a:t>
            </a:r>
          </a:p>
        </p:txBody>
      </p:sp>
      <p:sp>
        <p:nvSpPr>
          <p:cNvPr id="3" name="Rectangle 2">
            <a:extLst>
              <a:ext uri="{FF2B5EF4-FFF2-40B4-BE49-F238E27FC236}">
                <a16:creationId xmlns:a16="http://schemas.microsoft.com/office/drawing/2014/main" id="{1B12A5CC-959D-4AE8-9AF5-B46D791E9596}"/>
              </a:ext>
            </a:extLst>
          </p:cNvPr>
          <p:cNvSpPr/>
          <p:nvPr/>
        </p:nvSpPr>
        <p:spPr>
          <a:xfrm>
            <a:off x="3377042" y="3332780"/>
            <a:ext cx="6903172" cy="769441"/>
          </a:xfrm>
          <a:prstGeom prst="rect">
            <a:avLst/>
          </a:prstGeom>
        </p:spPr>
        <p:txBody>
          <a:bodyPr wrap="none">
            <a:spAutoFit/>
          </a:bodyPr>
          <a:lstStyle/>
          <a:p>
            <a:r>
              <a:rPr lang="en-US" sz="4400" b="1" dirty="0">
                <a:solidFill>
                  <a:srgbClr val="C00000"/>
                </a:solidFill>
                <a:effectLst>
                  <a:outerShdw blurRad="38100" dist="38100" dir="2700000" algn="tl">
                    <a:srgbClr val="000000">
                      <a:alpha val="43137"/>
                    </a:srgbClr>
                  </a:outerShdw>
                </a:effectLst>
                <a:highlight>
                  <a:srgbClr val="C0C0C0"/>
                </a:highlight>
              </a:rPr>
              <a:t>End of Linear Algebra Course</a:t>
            </a:r>
          </a:p>
        </p:txBody>
      </p:sp>
      <p:sp>
        <p:nvSpPr>
          <p:cNvPr id="4" name="Rectangle 3">
            <a:extLst>
              <a:ext uri="{FF2B5EF4-FFF2-40B4-BE49-F238E27FC236}">
                <a16:creationId xmlns:a16="http://schemas.microsoft.com/office/drawing/2014/main" id="{52BA77A1-620A-4048-BF5F-8EE6CA0264B6}"/>
              </a:ext>
            </a:extLst>
          </p:cNvPr>
          <p:cNvSpPr/>
          <p:nvPr/>
        </p:nvSpPr>
        <p:spPr>
          <a:xfrm>
            <a:off x="2705623" y="4257059"/>
            <a:ext cx="9419572" cy="3170099"/>
          </a:xfrm>
          <a:prstGeom prst="rect">
            <a:avLst/>
          </a:prstGeom>
        </p:spPr>
        <p:txBody>
          <a:bodyPr wrap="square">
            <a:spAutoFit/>
          </a:bodyPr>
          <a:lstStyle/>
          <a:p>
            <a:r>
              <a:rPr lang="en-US" sz="4000" b="1" dirty="0">
                <a:effectLst>
                  <a:outerShdw blurRad="38100" dist="38100" dir="2700000" algn="tl">
                    <a:srgbClr val="000000">
                      <a:alpha val="43137"/>
                    </a:srgbClr>
                  </a:outerShdw>
                </a:effectLst>
              </a:rPr>
              <a:t>What will be the next,</a:t>
            </a:r>
          </a:p>
          <a:p>
            <a:pPr marL="742950" lvl="1" indent="-285750">
              <a:buFont typeface="Arial" panose="020B0604020202020204" pitchFamily="34" charset="0"/>
              <a:buChar char="•"/>
            </a:pPr>
            <a:r>
              <a:rPr lang="en-US" sz="4000" b="1" dirty="0">
                <a:solidFill>
                  <a:srgbClr val="0070C0"/>
                </a:solidFill>
                <a:effectLst>
                  <a:outerShdw blurRad="38100" dist="38100" dir="2700000" algn="tl">
                    <a:srgbClr val="000000">
                      <a:alpha val="43137"/>
                    </a:srgbClr>
                  </a:outerShdw>
                </a:effectLst>
              </a:rPr>
              <a:t>R Programming</a:t>
            </a:r>
          </a:p>
          <a:p>
            <a:pPr marL="742950" lvl="1" indent="-285750">
              <a:buFont typeface="Arial" panose="020B0604020202020204" pitchFamily="34" charset="0"/>
              <a:buChar char="•"/>
            </a:pPr>
            <a:r>
              <a:rPr lang="en-US" sz="4000" b="1" dirty="0">
                <a:solidFill>
                  <a:srgbClr val="0070C0"/>
                </a:solidFill>
                <a:effectLst>
                  <a:outerShdw blurRad="38100" dist="38100" dir="2700000" algn="tl">
                    <a:srgbClr val="000000">
                      <a:alpha val="43137"/>
                    </a:srgbClr>
                  </a:outerShdw>
                </a:effectLst>
              </a:rPr>
              <a:t>Machine Learning using R Programming</a:t>
            </a:r>
          </a:p>
          <a:p>
            <a:pPr marL="742950" lvl="1" indent="-285750">
              <a:buFont typeface="Arial" panose="020B0604020202020204" pitchFamily="34" charset="0"/>
              <a:buChar char="•"/>
            </a:pPr>
            <a:r>
              <a:rPr lang="en-US" sz="4000" b="1" dirty="0">
                <a:solidFill>
                  <a:srgbClr val="0070C0"/>
                </a:solidFill>
                <a:effectLst>
                  <a:outerShdw blurRad="38100" dist="38100" dir="2700000" algn="tl">
                    <a:srgbClr val="000000">
                      <a:alpha val="43137"/>
                    </a:srgbClr>
                  </a:outerShdw>
                </a:effectLst>
              </a:rPr>
              <a:t>Statistics for ML, DL and DS</a:t>
            </a:r>
          </a:p>
          <a:p>
            <a:pPr marL="742950" lvl="1" indent="-285750">
              <a:buFont typeface="Arial" panose="020B0604020202020204" pitchFamily="34" charset="0"/>
              <a:buChar char="•"/>
            </a:pPr>
            <a:r>
              <a:rPr lang="en-US" sz="4000" b="1" dirty="0">
                <a:solidFill>
                  <a:srgbClr val="0070C0"/>
                </a:solidFill>
                <a:effectLst>
                  <a:outerShdw blurRad="38100" dist="38100" dir="2700000" algn="tl">
                    <a:srgbClr val="000000">
                      <a:alpha val="43137"/>
                    </a:srgbClr>
                  </a:outerShdw>
                </a:effectLst>
              </a:rPr>
              <a:t>Calculus for ML, DL and DS</a:t>
            </a:r>
          </a:p>
        </p:txBody>
      </p:sp>
      <p:pic>
        <p:nvPicPr>
          <p:cNvPr id="1026" name="Picture 2" descr="Congratulations Greeting Sign Congrats Graduated Stock Illustration -  Download Image Now - iStock">
            <a:extLst>
              <a:ext uri="{FF2B5EF4-FFF2-40B4-BE49-F238E27FC236}">
                <a16:creationId xmlns:a16="http://schemas.microsoft.com/office/drawing/2014/main" id="{C0FFC6CD-C8F7-49AB-A08D-8E65EF80A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175" y="1034420"/>
            <a:ext cx="6877400" cy="2298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940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2603070" y="880547"/>
            <a:ext cx="8269843"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Vector Norms</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06415" y="6263474"/>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4" name="Picture 3">
            <a:extLst>
              <a:ext uri="{FF2B5EF4-FFF2-40B4-BE49-F238E27FC236}">
                <a16:creationId xmlns:a16="http://schemas.microsoft.com/office/drawing/2014/main" id="{A72AD4E7-CCC5-48B9-8688-C61120319F93}"/>
              </a:ext>
            </a:extLst>
          </p:cNvPr>
          <p:cNvPicPr>
            <a:picLocks noChangeAspect="1"/>
          </p:cNvPicPr>
          <p:nvPr/>
        </p:nvPicPr>
        <p:blipFill>
          <a:blip r:embed="rId3"/>
          <a:stretch>
            <a:fillRect/>
          </a:stretch>
        </p:blipFill>
        <p:spPr>
          <a:xfrm>
            <a:off x="1806414" y="2247688"/>
            <a:ext cx="6368245" cy="2910381"/>
          </a:xfrm>
          <a:prstGeom prst="rect">
            <a:avLst/>
          </a:prstGeom>
        </p:spPr>
      </p:pic>
      <p:pic>
        <p:nvPicPr>
          <p:cNvPr id="9" name="Picture 2" descr="PPT - Vector Norms PowerPoint Presentation, free download - ID:3840354">
            <a:extLst>
              <a:ext uri="{FF2B5EF4-FFF2-40B4-BE49-F238E27FC236}">
                <a16:creationId xmlns:a16="http://schemas.microsoft.com/office/drawing/2014/main" id="{E78814F1-CFCF-403F-9C58-EDF212A366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487" t="46006" r="16367" b="17950"/>
          <a:stretch/>
        </p:blipFill>
        <p:spPr bwMode="auto">
          <a:xfrm>
            <a:off x="8238143" y="2164332"/>
            <a:ext cx="3431424" cy="307709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69A75DA-476C-4996-8799-7351CD2C67E4}"/>
                  </a:ext>
                </a:extLst>
              </p14:cNvPr>
              <p14:cNvContentPartPr/>
              <p14:nvPr/>
            </p14:nvContentPartPr>
            <p14:xfrm>
              <a:off x="2227910" y="857200"/>
              <a:ext cx="9270099" cy="4231090"/>
            </p14:xfrm>
          </p:contentPart>
        </mc:Choice>
        <mc:Fallback xmlns="">
          <p:pic>
            <p:nvPicPr>
              <p:cNvPr id="2" name="Ink 1">
                <a:extLst>
                  <a:ext uri="{FF2B5EF4-FFF2-40B4-BE49-F238E27FC236}">
                    <a16:creationId xmlns:a16="http://schemas.microsoft.com/office/drawing/2014/main" id="{169A75DA-476C-4996-8799-7351CD2C67E4}"/>
                  </a:ext>
                </a:extLst>
              </p:cNvPr>
              <p:cNvPicPr/>
              <p:nvPr/>
            </p:nvPicPr>
            <p:blipFill>
              <a:blip r:embed="rId6"/>
              <a:stretch>
                <a:fillRect/>
              </a:stretch>
            </p:blipFill>
            <p:spPr>
              <a:xfrm>
                <a:off x="2218550" y="847840"/>
                <a:ext cx="9288819" cy="4249810"/>
              </a:xfrm>
              <a:prstGeom prst="rect">
                <a:avLst/>
              </a:prstGeom>
            </p:spPr>
          </p:pic>
        </mc:Fallback>
      </mc:AlternateContent>
    </p:spTree>
    <p:extLst>
      <p:ext uri="{BB962C8B-B14F-4D97-AF65-F5344CB8AC3E}">
        <p14:creationId xmlns:p14="http://schemas.microsoft.com/office/powerpoint/2010/main" val="340117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1775315" y="710915"/>
            <a:ext cx="9943123"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Vector Operations</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06412" y="6263474"/>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2" name="Rectangle 1">
            <a:extLst>
              <a:ext uri="{FF2B5EF4-FFF2-40B4-BE49-F238E27FC236}">
                <a16:creationId xmlns:a16="http://schemas.microsoft.com/office/drawing/2014/main" id="{F9747ADD-697E-4360-A1BA-7FD49B327DBF}"/>
              </a:ext>
            </a:extLst>
          </p:cNvPr>
          <p:cNvSpPr/>
          <p:nvPr/>
        </p:nvSpPr>
        <p:spPr>
          <a:xfrm>
            <a:off x="1960682" y="1413498"/>
            <a:ext cx="4429148" cy="804195"/>
          </a:xfrm>
          <a:prstGeom prst="rect">
            <a:avLst/>
          </a:prstGeom>
        </p:spPr>
        <p:txBody>
          <a:bodyPr wrap="square">
            <a:spAutoFit/>
          </a:bodyPr>
          <a:lstStyle/>
          <a:p>
            <a:pPr marL="236030" indent="-236030">
              <a:buFont typeface="Arial" panose="020B0604020202020204" pitchFamily="34" charset="0"/>
              <a:buChar char="•"/>
            </a:pPr>
            <a:r>
              <a:rPr lang="en-US" sz="2313" dirty="0"/>
              <a:t>Vector to Vector Multiplication</a:t>
            </a:r>
          </a:p>
          <a:p>
            <a:pPr marL="236030" indent="-236030">
              <a:buFont typeface="Arial" panose="020B0604020202020204" pitchFamily="34" charset="0"/>
              <a:buChar char="•"/>
            </a:pPr>
            <a:r>
              <a:rPr lang="en-US" sz="2313" b="1" dirty="0">
                <a:solidFill>
                  <a:schemeClr val="accent2"/>
                </a:solidFill>
                <a:effectLst>
                  <a:outerShdw blurRad="38100" dist="38100" dir="2700000" algn="tl">
                    <a:srgbClr val="000000">
                      <a:alpha val="43137"/>
                    </a:srgbClr>
                  </a:outerShdw>
                </a:effectLst>
              </a:rPr>
              <a:t>Dot Product VS Cross Product</a:t>
            </a:r>
          </a:p>
        </p:txBody>
      </p:sp>
      <p:sp>
        <p:nvSpPr>
          <p:cNvPr id="4" name="Rectangle 3">
            <a:extLst>
              <a:ext uri="{FF2B5EF4-FFF2-40B4-BE49-F238E27FC236}">
                <a16:creationId xmlns:a16="http://schemas.microsoft.com/office/drawing/2014/main" id="{1365C50E-00AA-4867-8F18-91CB38C3899A}"/>
              </a:ext>
            </a:extLst>
          </p:cNvPr>
          <p:cNvSpPr/>
          <p:nvPr/>
        </p:nvSpPr>
        <p:spPr>
          <a:xfrm>
            <a:off x="3462181" y="2611809"/>
            <a:ext cx="5058845" cy="600805"/>
          </a:xfrm>
          <a:prstGeom prst="rect">
            <a:avLst/>
          </a:prstGeom>
        </p:spPr>
        <p:txBody>
          <a:bodyPr>
            <a:spAutoFit/>
          </a:bodyPr>
          <a:lstStyle/>
          <a:p>
            <a:pPr algn="ctr"/>
            <a:r>
              <a:rPr lang="en-US" sz="3304" b="1" dirty="0">
                <a:effectLst>
                  <a:outerShdw blurRad="38100" dist="38100" dir="2700000" algn="tl">
                    <a:srgbClr val="000000">
                      <a:alpha val="43137"/>
                    </a:srgbClr>
                  </a:outerShdw>
                </a:effectLst>
              </a:rPr>
              <a:t>a · b</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10BCBE3F-6414-44ED-BABF-F0D689E7FE6B}"/>
                  </a:ext>
                </a:extLst>
              </p14:cNvPr>
              <p14:cNvContentPartPr/>
              <p14:nvPr/>
            </p14:nvContentPartPr>
            <p14:xfrm>
              <a:off x="1869594" y="1292827"/>
              <a:ext cx="8539196" cy="4547478"/>
            </p14:xfrm>
          </p:contentPart>
        </mc:Choice>
        <mc:Fallback xmlns="">
          <p:pic>
            <p:nvPicPr>
              <p:cNvPr id="7" name="Ink 6">
                <a:extLst>
                  <a:ext uri="{FF2B5EF4-FFF2-40B4-BE49-F238E27FC236}">
                    <a16:creationId xmlns:a16="http://schemas.microsoft.com/office/drawing/2014/main" id="{10BCBE3F-6414-44ED-BABF-F0D689E7FE6B}"/>
                  </a:ext>
                </a:extLst>
              </p:cNvPr>
              <p:cNvPicPr/>
              <p:nvPr/>
            </p:nvPicPr>
            <p:blipFill>
              <a:blip r:embed="rId4"/>
              <a:stretch>
                <a:fillRect/>
              </a:stretch>
            </p:blipFill>
            <p:spPr>
              <a:xfrm>
                <a:off x="1860234" y="1283467"/>
                <a:ext cx="8557916" cy="456619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CF964AA-455F-40E4-A48B-9B28A39928B1}"/>
                  </a:ext>
                </a:extLst>
              </p14:cNvPr>
              <p14:cNvContentPartPr/>
              <p14:nvPr/>
            </p14:nvContentPartPr>
            <p14:xfrm>
              <a:off x="4554132" y="3120086"/>
              <a:ext cx="5095507" cy="471311"/>
            </p14:xfrm>
          </p:contentPart>
        </mc:Choice>
        <mc:Fallback xmlns="">
          <p:pic>
            <p:nvPicPr>
              <p:cNvPr id="8" name="Ink 7">
                <a:extLst>
                  <a:ext uri="{FF2B5EF4-FFF2-40B4-BE49-F238E27FC236}">
                    <a16:creationId xmlns:a16="http://schemas.microsoft.com/office/drawing/2014/main" id="{4CF964AA-455F-40E4-A48B-9B28A39928B1}"/>
                  </a:ext>
                </a:extLst>
              </p:cNvPr>
              <p:cNvPicPr/>
              <p:nvPr/>
            </p:nvPicPr>
            <p:blipFill>
              <a:blip r:embed="rId6"/>
              <a:stretch>
                <a:fillRect/>
              </a:stretch>
            </p:blipFill>
            <p:spPr>
              <a:xfrm>
                <a:off x="4544772" y="3110725"/>
                <a:ext cx="5114227" cy="490034"/>
              </a:xfrm>
              <a:prstGeom prst="rect">
                <a:avLst/>
              </a:prstGeom>
            </p:spPr>
          </p:pic>
        </mc:Fallback>
      </mc:AlternateContent>
    </p:spTree>
    <p:extLst>
      <p:ext uri="{BB962C8B-B14F-4D97-AF65-F5344CB8AC3E}">
        <p14:creationId xmlns:p14="http://schemas.microsoft.com/office/powerpoint/2010/main" val="2752077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1775315" y="694707"/>
            <a:ext cx="9943123"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Vector Operations</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775314" y="6266583"/>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3" name="Rectangle 2">
            <a:extLst>
              <a:ext uri="{FF2B5EF4-FFF2-40B4-BE49-F238E27FC236}">
                <a16:creationId xmlns:a16="http://schemas.microsoft.com/office/drawing/2014/main" id="{008B75F3-D43C-42B7-84D9-AFFA1613EED2}"/>
              </a:ext>
            </a:extLst>
          </p:cNvPr>
          <p:cNvSpPr/>
          <p:nvPr/>
        </p:nvSpPr>
        <p:spPr>
          <a:xfrm>
            <a:off x="4033771" y="1425789"/>
            <a:ext cx="4743350" cy="550022"/>
          </a:xfrm>
          <a:prstGeom prst="rect">
            <a:avLst/>
          </a:prstGeom>
        </p:spPr>
        <p:txBody>
          <a:bodyPr wrap="none">
            <a:spAutoFit/>
          </a:bodyPr>
          <a:lstStyle/>
          <a:p>
            <a:pPr algn="ctr"/>
            <a:r>
              <a:rPr lang="en-US" sz="2974" b="1" dirty="0"/>
              <a:t>a · b = ||a|| × ||b|| × cos(θ)</a:t>
            </a:r>
          </a:p>
        </p:txBody>
      </p:sp>
      <p:pic>
        <p:nvPicPr>
          <p:cNvPr id="8" name="Picture 2" descr="5 To 5 Coordinate Grid With Increments And Axes Labeled And Grid Lines  Shown | ClipArt ETC">
            <a:extLst>
              <a:ext uri="{FF2B5EF4-FFF2-40B4-BE49-F238E27FC236}">
                <a16:creationId xmlns:a16="http://schemas.microsoft.com/office/drawing/2014/main" id="{D13B0079-43CD-451B-B66A-B1CB781F1E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045" b="47513"/>
          <a:stretch/>
        </p:blipFill>
        <p:spPr bwMode="auto">
          <a:xfrm>
            <a:off x="1926607" y="2515697"/>
            <a:ext cx="3116432" cy="294955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69E7973-DAC7-4897-B597-77E8B7600066}"/>
                  </a:ext>
                </a:extLst>
              </p14:cNvPr>
              <p14:cNvContentPartPr/>
              <p14:nvPr/>
            </p14:nvContentPartPr>
            <p14:xfrm>
              <a:off x="2108372" y="1327916"/>
              <a:ext cx="7991167" cy="4624791"/>
            </p14:xfrm>
          </p:contentPart>
        </mc:Choice>
        <mc:Fallback xmlns="">
          <p:pic>
            <p:nvPicPr>
              <p:cNvPr id="5" name="Ink 4">
                <a:extLst>
                  <a:ext uri="{FF2B5EF4-FFF2-40B4-BE49-F238E27FC236}">
                    <a16:creationId xmlns:a16="http://schemas.microsoft.com/office/drawing/2014/main" id="{169E7973-DAC7-4897-B597-77E8B7600066}"/>
                  </a:ext>
                </a:extLst>
              </p:cNvPr>
              <p:cNvPicPr/>
              <p:nvPr/>
            </p:nvPicPr>
            <p:blipFill>
              <a:blip r:embed="rId5"/>
              <a:stretch>
                <a:fillRect/>
              </a:stretch>
            </p:blipFill>
            <p:spPr>
              <a:xfrm>
                <a:off x="2099012" y="1318556"/>
                <a:ext cx="8009887" cy="4643510"/>
              </a:xfrm>
              <a:prstGeom prst="rect">
                <a:avLst/>
              </a:prstGeom>
            </p:spPr>
          </p:pic>
        </mc:Fallback>
      </mc:AlternateContent>
    </p:spTree>
    <p:extLst>
      <p:ext uri="{BB962C8B-B14F-4D97-AF65-F5344CB8AC3E}">
        <p14:creationId xmlns:p14="http://schemas.microsoft.com/office/powerpoint/2010/main" val="1391011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1756066" y="1060342"/>
            <a:ext cx="9943123"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Vector Operations</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06415" y="6059656"/>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2" name="Rectangle 1">
            <a:extLst>
              <a:ext uri="{FF2B5EF4-FFF2-40B4-BE49-F238E27FC236}">
                <a16:creationId xmlns:a16="http://schemas.microsoft.com/office/drawing/2014/main" id="{F9747ADD-697E-4360-A1BA-7FD49B327DBF}"/>
              </a:ext>
            </a:extLst>
          </p:cNvPr>
          <p:cNvSpPr/>
          <p:nvPr/>
        </p:nvSpPr>
        <p:spPr>
          <a:xfrm>
            <a:off x="4523414" y="1898843"/>
            <a:ext cx="4429148" cy="804195"/>
          </a:xfrm>
          <a:prstGeom prst="rect">
            <a:avLst/>
          </a:prstGeom>
        </p:spPr>
        <p:txBody>
          <a:bodyPr wrap="square">
            <a:spAutoFit/>
          </a:bodyPr>
          <a:lstStyle/>
          <a:p>
            <a:pPr marL="236030" indent="-236030">
              <a:buFont typeface="Arial" panose="020B0604020202020204" pitchFamily="34" charset="0"/>
              <a:buChar char="•"/>
            </a:pPr>
            <a:r>
              <a:rPr lang="en-US" sz="2313" dirty="0"/>
              <a:t>Vector to Vector Multiplication</a:t>
            </a:r>
          </a:p>
          <a:p>
            <a:pPr marL="236030" indent="-236030">
              <a:buFont typeface="Arial" panose="020B0604020202020204" pitchFamily="34" charset="0"/>
              <a:buChar char="•"/>
            </a:pPr>
            <a:r>
              <a:rPr lang="en-US" sz="2313" b="1" dirty="0">
                <a:solidFill>
                  <a:schemeClr val="accent2"/>
                </a:solidFill>
                <a:effectLst>
                  <a:outerShdw blurRad="38100" dist="38100" dir="2700000" algn="tl">
                    <a:srgbClr val="000000">
                      <a:alpha val="43137"/>
                    </a:srgbClr>
                  </a:outerShdw>
                </a:effectLst>
              </a:rPr>
              <a:t>Dot Product VS Cross Product</a:t>
            </a:r>
          </a:p>
        </p:txBody>
      </p:sp>
      <p:pic>
        <p:nvPicPr>
          <p:cNvPr id="7" name="Picture 2" descr="5 To 5 Coordinate Grid With Increments And Axes Labeled And Grid Lines  Shown | ClipArt ETC">
            <a:extLst>
              <a:ext uri="{FF2B5EF4-FFF2-40B4-BE49-F238E27FC236}">
                <a16:creationId xmlns:a16="http://schemas.microsoft.com/office/drawing/2014/main" id="{BB7151ED-DD05-4473-8694-AF2D4B978E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045" b="47513"/>
          <a:stretch/>
        </p:blipFill>
        <p:spPr bwMode="auto">
          <a:xfrm>
            <a:off x="2299077" y="2898513"/>
            <a:ext cx="3116432" cy="294955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62C90E8-ABED-40EF-B72E-FC100313DBAD}"/>
              </a:ext>
            </a:extLst>
          </p:cNvPr>
          <p:cNvSpPr/>
          <p:nvPr/>
        </p:nvSpPr>
        <p:spPr>
          <a:xfrm>
            <a:off x="6746879" y="3045610"/>
            <a:ext cx="4055919" cy="448264"/>
          </a:xfrm>
          <a:prstGeom prst="rect">
            <a:avLst/>
          </a:prstGeom>
        </p:spPr>
        <p:txBody>
          <a:bodyPr wrap="none">
            <a:spAutoFit/>
          </a:bodyPr>
          <a:lstStyle/>
          <a:p>
            <a:r>
              <a:rPr lang="en-US" sz="2313" dirty="0">
                <a:solidFill>
                  <a:srgbClr val="333333"/>
                </a:solidFill>
                <a:effectLst>
                  <a:outerShdw blurRad="38100" dist="38100" dir="2700000" algn="tl">
                    <a:srgbClr val="000000">
                      <a:alpha val="43137"/>
                    </a:srgbClr>
                  </a:outerShdw>
                </a:effectLst>
                <a:latin typeface="Verdana" panose="020B0604030504040204" pitchFamily="34" charset="0"/>
              </a:rPr>
              <a:t>a · b = |a| × |b| × cos(</a:t>
            </a:r>
            <a:r>
              <a:rPr lang="el-GR" sz="2313" dirty="0">
                <a:solidFill>
                  <a:srgbClr val="333333"/>
                </a:solidFill>
                <a:effectLst>
                  <a:outerShdw blurRad="38100" dist="38100" dir="2700000" algn="tl">
                    <a:srgbClr val="000000">
                      <a:alpha val="43137"/>
                    </a:srgbClr>
                  </a:outerShdw>
                </a:effectLst>
                <a:latin typeface="Verdana" panose="020B0604030504040204" pitchFamily="34" charset="0"/>
              </a:rPr>
              <a:t>θ)</a:t>
            </a:r>
            <a:endParaRPr lang="en-US" sz="2313" dirty="0">
              <a:effectLst>
                <a:outerShdw blurRad="38100" dist="38100" dir="2700000" algn="tl">
                  <a:srgbClr val="000000">
                    <a:alpha val="43137"/>
                  </a:srgbClr>
                </a:outerShdw>
              </a:effectLst>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B911775-B539-413F-AA40-A3F0C830E855}"/>
                  </a:ext>
                </a:extLst>
              </p14:cNvPr>
              <p14:cNvContentPartPr/>
              <p14:nvPr/>
            </p14:nvContentPartPr>
            <p14:xfrm>
              <a:off x="5425685" y="1721617"/>
              <a:ext cx="5608447" cy="4168051"/>
            </p14:xfrm>
          </p:contentPart>
        </mc:Choice>
        <mc:Fallback xmlns="">
          <p:pic>
            <p:nvPicPr>
              <p:cNvPr id="3" name="Ink 2">
                <a:extLst>
                  <a:ext uri="{FF2B5EF4-FFF2-40B4-BE49-F238E27FC236}">
                    <a16:creationId xmlns:a16="http://schemas.microsoft.com/office/drawing/2014/main" id="{0B911775-B539-413F-AA40-A3F0C830E855}"/>
                  </a:ext>
                </a:extLst>
              </p:cNvPr>
              <p:cNvPicPr/>
              <p:nvPr/>
            </p:nvPicPr>
            <p:blipFill>
              <a:blip r:embed="rId5"/>
              <a:stretch>
                <a:fillRect/>
              </a:stretch>
            </p:blipFill>
            <p:spPr>
              <a:xfrm>
                <a:off x="5416325" y="1712257"/>
                <a:ext cx="5627167" cy="4186771"/>
              </a:xfrm>
              <a:prstGeom prst="rect">
                <a:avLst/>
              </a:prstGeom>
            </p:spPr>
          </p:pic>
        </mc:Fallback>
      </mc:AlternateContent>
    </p:spTree>
    <p:extLst>
      <p:ext uri="{BB962C8B-B14F-4D97-AF65-F5344CB8AC3E}">
        <p14:creationId xmlns:p14="http://schemas.microsoft.com/office/powerpoint/2010/main" val="3020522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363E41-7ED2-4590-B152-D3784C4EACDA}"/>
              </a:ext>
            </a:extLst>
          </p:cNvPr>
          <p:cNvSpPr/>
          <p:nvPr/>
        </p:nvSpPr>
        <p:spPr>
          <a:xfrm>
            <a:off x="3284338" y="5970722"/>
            <a:ext cx="7188549" cy="550022"/>
          </a:xfrm>
          <a:prstGeom prst="rect">
            <a:avLst/>
          </a:prstGeom>
        </p:spPr>
        <p:txBody>
          <a:bodyPr wrap="square">
            <a:spAutoFit/>
          </a:bodyPr>
          <a:lstStyle/>
          <a:p>
            <a:r>
              <a:rPr lang="en-US" sz="1487" b="1" dirty="0">
                <a:solidFill>
                  <a:schemeClr val="accent6"/>
                </a:solidFill>
                <a:hlinkClick r:id="rId2">
                  <a:extLst>
                    <a:ext uri="{A12FA001-AC4F-418D-AE19-62706E023703}">
                      <ahyp:hlinkClr xmlns:ahyp="http://schemas.microsoft.com/office/drawing/2018/hyperlinkcolor" val="tx"/>
                    </a:ext>
                  </a:extLst>
                </a:hlinkClick>
              </a:rPr>
              <a:t>For further assistance, code and slide     https://fahadhussaincs.blogspot.com/</a:t>
            </a:r>
            <a:endParaRPr lang="en-US" sz="1487" b="1" dirty="0">
              <a:solidFill>
                <a:schemeClr val="accent6"/>
              </a:solidFill>
            </a:endParaRPr>
          </a:p>
          <a:p>
            <a:r>
              <a:rPr lang="en-US" sz="1487" b="1" dirty="0">
                <a:solidFill>
                  <a:schemeClr val="accent6"/>
                </a:solidFill>
              </a:rPr>
              <a:t>YouTube Channel: https://www.youtube.com/c/FahadHussaintutorial/playlists</a:t>
            </a:r>
          </a:p>
        </p:txBody>
      </p:sp>
      <p:pic>
        <p:nvPicPr>
          <p:cNvPr id="1028" name="Picture 4" descr="Mathematics Behind Machine Learning | Data Science">
            <a:extLst>
              <a:ext uri="{FF2B5EF4-FFF2-40B4-BE49-F238E27FC236}">
                <a16:creationId xmlns:a16="http://schemas.microsoft.com/office/drawing/2014/main" id="{03DA9A0F-E32D-4F76-8F69-D8A2781BA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059" y="1420662"/>
            <a:ext cx="9557635" cy="4187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46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1756066" y="1060342"/>
            <a:ext cx="9943123"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Vector Operations</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06415" y="6059656"/>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2" name="Rectangle 1">
            <a:extLst>
              <a:ext uri="{FF2B5EF4-FFF2-40B4-BE49-F238E27FC236}">
                <a16:creationId xmlns:a16="http://schemas.microsoft.com/office/drawing/2014/main" id="{F9747ADD-697E-4360-A1BA-7FD49B327DBF}"/>
              </a:ext>
            </a:extLst>
          </p:cNvPr>
          <p:cNvSpPr/>
          <p:nvPr/>
        </p:nvSpPr>
        <p:spPr>
          <a:xfrm>
            <a:off x="4523414" y="1898843"/>
            <a:ext cx="4429148" cy="804195"/>
          </a:xfrm>
          <a:prstGeom prst="rect">
            <a:avLst/>
          </a:prstGeom>
        </p:spPr>
        <p:txBody>
          <a:bodyPr wrap="square">
            <a:spAutoFit/>
          </a:bodyPr>
          <a:lstStyle/>
          <a:p>
            <a:pPr marL="236030" indent="-236030">
              <a:buFont typeface="Arial" panose="020B0604020202020204" pitchFamily="34" charset="0"/>
              <a:buChar char="•"/>
            </a:pPr>
            <a:r>
              <a:rPr lang="en-US" sz="2313" dirty="0"/>
              <a:t>Vector to Vector Multiplication</a:t>
            </a:r>
          </a:p>
          <a:p>
            <a:pPr marL="236030" indent="-236030">
              <a:buFont typeface="Arial" panose="020B0604020202020204" pitchFamily="34" charset="0"/>
              <a:buChar char="•"/>
            </a:pPr>
            <a:r>
              <a:rPr lang="en-US" sz="2313" b="1" dirty="0">
                <a:solidFill>
                  <a:schemeClr val="accent2"/>
                </a:solidFill>
                <a:effectLst>
                  <a:outerShdw blurRad="38100" dist="38100" dir="2700000" algn="tl">
                    <a:srgbClr val="000000">
                      <a:alpha val="43137"/>
                    </a:srgbClr>
                  </a:outerShdw>
                </a:effectLst>
              </a:rPr>
              <a:t>Dot Product VS </a:t>
            </a:r>
            <a:r>
              <a:rPr lang="en-US" sz="2313" b="1" dirty="0">
                <a:solidFill>
                  <a:srgbClr val="FF0000"/>
                </a:solidFill>
                <a:effectLst>
                  <a:outerShdw blurRad="38100" dist="38100" dir="2700000" algn="tl">
                    <a:srgbClr val="000000">
                      <a:alpha val="43137"/>
                    </a:srgbClr>
                  </a:outerShdw>
                </a:effectLst>
              </a:rPr>
              <a:t>Cross Product</a:t>
            </a:r>
          </a:p>
        </p:txBody>
      </p:sp>
      <p:sp>
        <p:nvSpPr>
          <p:cNvPr id="3" name="Rectangle 2">
            <a:extLst>
              <a:ext uri="{FF2B5EF4-FFF2-40B4-BE49-F238E27FC236}">
                <a16:creationId xmlns:a16="http://schemas.microsoft.com/office/drawing/2014/main" id="{97EB05EE-90F8-4FB1-846E-0A65F7B614DA}"/>
              </a:ext>
            </a:extLst>
          </p:cNvPr>
          <p:cNvSpPr/>
          <p:nvPr/>
        </p:nvSpPr>
        <p:spPr>
          <a:xfrm>
            <a:off x="2586855" y="3137455"/>
            <a:ext cx="7809093" cy="804066"/>
          </a:xfrm>
          <a:prstGeom prst="rect">
            <a:avLst/>
          </a:prstGeom>
        </p:spPr>
        <p:txBody>
          <a:bodyPr wrap="square">
            <a:spAutoFit/>
          </a:bodyPr>
          <a:lstStyle/>
          <a:p>
            <a:pPr algn="ctr"/>
            <a:r>
              <a:rPr lang="en-US" sz="2643" b="1" dirty="0">
                <a:solidFill>
                  <a:srgbClr val="00B0F0"/>
                </a:solidFill>
                <a:effectLst>
                  <a:outerShdw blurRad="38100" dist="38100" dir="2700000" algn="tl">
                    <a:srgbClr val="000000">
                      <a:alpha val="43137"/>
                    </a:srgbClr>
                  </a:outerShdw>
                </a:effectLst>
              </a:rPr>
              <a:t>a × b = |a| |b| sin(θ) n</a:t>
            </a:r>
          </a:p>
          <a:p>
            <a:endParaRPr lang="en-US" sz="1982"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8DCF030-C516-447C-921B-AA2221D49D9B}"/>
                  </a:ext>
                </a:extLst>
              </p14:cNvPr>
              <p14:cNvContentPartPr/>
              <p14:nvPr/>
            </p14:nvContentPartPr>
            <p14:xfrm>
              <a:off x="4764958" y="2487607"/>
              <a:ext cx="3746101" cy="1167126"/>
            </p14:xfrm>
          </p:contentPart>
        </mc:Choice>
        <mc:Fallback xmlns="">
          <p:pic>
            <p:nvPicPr>
              <p:cNvPr id="4" name="Ink 3">
                <a:extLst>
                  <a:ext uri="{FF2B5EF4-FFF2-40B4-BE49-F238E27FC236}">
                    <a16:creationId xmlns:a16="http://schemas.microsoft.com/office/drawing/2014/main" id="{78DCF030-C516-447C-921B-AA2221D49D9B}"/>
                  </a:ext>
                </a:extLst>
              </p:cNvPr>
              <p:cNvPicPr/>
              <p:nvPr/>
            </p:nvPicPr>
            <p:blipFill>
              <a:blip r:embed="rId4"/>
              <a:stretch>
                <a:fillRect/>
              </a:stretch>
            </p:blipFill>
            <p:spPr>
              <a:xfrm>
                <a:off x="4755598" y="2478247"/>
                <a:ext cx="3764821" cy="1185846"/>
              </a:xfrm>
              <a:prstGeom prst="rect">
                <a:avLst/>
              </a:prstGeom>
            </p:spPr>
          </p:pic>
        </mc:Fallback>
      </mc:AlternateContent>
    </p:spTree>
    <p:extLst>
      <p:ext uri="{BB962C8B-B14F-4D97-AF65-F5344CB8AC3E}">
        <p14:creationId xmlns:p14="http://schemas.microsoft.com/office/powerpoint/2010/main" val="1855496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1756066" y="1060342"/>
            <a:ext cx="9943123"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Vector Operations</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06415" y="6059656"/>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2" name="Rectangle 1">
            <a:extLst>
              <a:ext uri="{FF2B5EF4-FFF2-40B4-BE49-F238E27FC236}">
                <a16:creationId xmlns:a16="http://schemas.microsoft.com/office/drawing/2014/main" id="{F9747ADD-697E-4360-A1BA-7FD49B327DBF}"/>
              </a:ext>
            </a:extLst>
          </p:cNvPr>
          <p:cNvSpPr/>
          <p:nvPr/>
        </p:nvSpPr>
        <p:spPr>
          <a:xfrm>
            <a:off x="4523414" y="1898843"/>
            <a:ext cx="4429148" cy="804195"/>
          </a:xfrm>
          <a:prstGeom prst="rect">
            <a:avLst/>
          </a:prstGeom>
        </p:spPr>
        <p:txBody>
          <a:bodyPr wrap="square">
            <a:spAutoFit/>
          </a:bodyPr>
          <a:lstStyle/>
          <a:p>
            <a:pPr marL="236030" indent="-236030">
              <a:buFont typeface="Arial" panose="020B0604020202020204" pitchFamily="34" charset="0"/>
              <a:buChar char="•"/>
            </a:pPr>
            <a:r>
              <a:rPr lang="en-US" sz="2313" dirty="0"/>
              <a:t>Vector to Vector Multiplication</a:t>
            </a:r>
          </a:p>
          <a:p>
            <a:pPr marL="236030" indent="-236030">
              <a:buFont typeface="Arial" panose="020B0604020202020204" pitchFamily="34" charset="0"/>
              <a:buChar char="•"/>
            </a:pPr>
            <a:r>
              <a:rPr lang="en-US" sz="2313" b="1" dirty="0">
                <a:solidFill>
                  <a:schemeClr val="accent2"/>
                </a:solidFill>
                <a:effectLst>
                  <a:outerShdw blurRad="38100" dist="38100" dir="2700000" algn="tl">
                    <a:srgbClr val="000000">
                      <a:alpha val="43137"/>
                    </a:srgbClr>
                  </a:outerShdw>
                </a:effectLst>
              </a:rPr>
              <a:t>Dot Product VS </a:t>
            </a:r>
            <a:r>
              <a:rPr lang="en-US" sz="2313" b="1" dirty="0">
                <a:solidFill>
                  <a:srgbClr val="FF0000"/>
                </a:solidFill>
                <a:effectLst>
                  <a:outerShdw blurRad="38100" dist="38100" dir="2700000" algn="tl">
                    <a:srgbClr val="000000">
                      <a:alpha val="43137"/>
                    </a:srgbClr>
                  </a:outerShdw>
                </a:effectLst>
              </a:rPr>
              <a:t>Cross Product</a:t>
            </a:r>
          </a:p>
        </p:txBody>
      </p:sp>
      <p:sp>
        <p:nvSpPr>
          <p:cNvPr id="3" name="Rectangle 2">
            <a:extLst>
              <a:ext uri="{FF2B5EF4-FFF2-40B4-BE49-F238E27FC236}">
                <a16:creationId xmlns:a16="http://schemas.microsoft.com/office/drawing/2014/main" id="{97EB05EE-90F8-4FB1-846E-0A65F7B614DA}"/>
              </a:ext>
            </a:extLst>
          </p:cNvPr>
          <p:cNvSpPr/>
          <p:nvPr/>
        </p:nvSpPr>
        <p:spPr>
          <a:xfrm>
            <a:off x="2063254" y="3459211"/>
            <a:ext cx="6166225" cy="2126223"/>
          </a:xfrm>
          <a:prstGeom prst="rect">
            <a:avLst/>
          </a:prstGeom>
        </p:spPr>
        <p:txBody>
          <a:bodyPr wrap="square">
            <a:spAutoFit/>
          </a:bodyPr>
          <a:lstStyle/>
          <a:p>
            <a:r>
              <a:rPr lang="en-US" sz="1652" dirty="0"/>
              <a:t>The cross product could point in the completely opposite direction and still be at right angles to the two other vectors, so we have the:</a:t>
            </a:r>
          </a:p>
          <a:p>
            <a:endParaRPr lang="en-US" sz="1652" dirty="0"/>
          </a:p>
          <a:p>
            <a:r>
              <a:rPr lang="en-US" sz="1652" dirty="0"/>
              <a:t>"Right Hand Rule"</a:t>
            </a:r>
          </a:p>
          <a:p>
            <a:endParaRPr lang="en-US" sz="1652" dirty="0"/>
          </a:p>
          <a:p>
            <a:r>
              <a:rPr lang="en-US" sz="1652" dirty="0"/>
              <a:t>With your right-hand, point your index finger along vector a, and point your middle finger along vector b: the cross product goes in the direction of your thumb.</a:t>
            </a:r>
          </a:p>
        </p:txBody>
      </p:sp>
      <p:pic>
        <p:nvPicPr>
          <p:cNvPr id="3074" name="Picture 2" descr="right hand rule">
            <a:extLst>
              <a:ext uri="{FF2B5EF4-FFF2-40B4-BE49-F238E27FC236}">
                <a16:creationId xmlns:a16="http://schemas.microsoft.com/office/drawing/2014/main" id="{CB65AD2A-210E-4C09-8D01-09CF7E886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1251" y="2920524"/>
            <a:ext cx="2416800" cy="27704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25AAF7B-47C3-4E04-82A2-E0812AFE9C1E}"/>
                  </a:ext>
                </a:extLst>
              </p14:cNvPr>
              <p14:cNvContentPartPr/>
              <p14:nvPr/>
            </p14:nvContentPartPr>
            <p14:xfrm>
              <a:off x="6198813" y="3098974"/>
              <a:ext cx="297" cy="297"/>
            </p14:xfrm>
          </p:contentPart>
        </mc:Choice>
        <mc:Fallback xmlns="">
          <p:pic>
            <p:nvPicPr>
              <p:cNvPr id="4" name="Ink 3">
                <a:extLst>
                  <a:ext uri="{FF2B5EF4-FFF2-40B4-BE49-F238E27FC236}">
                    <a16:creationId xmlns:a16="http://schemas.microsoft.com/office/drawing/2014/main" id="{825AAF7B-47C3-4E04-82A2-E0812AFE9C1E}"/>
                  </a:ext>
                </a:extLst>
              </p:cNvPr>
              <p:cNvPicPr/>
              <p:nvPr/>
            </p:nvPicPr>
            <p:blipFill>
              <a:blip r:embed="rId5"/>
              <a:stretch>
                <a:fillRect/>
              </a:stretch>
            </p:blipFill>
            <p:spPr>
              <a:xfrm>
                <a:off x="6191091" y="3091252"/>
                <a:ext cx="15741" cy="1574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9F1898E-3DB6-49F8-9C8B-58FDD41E26FD}"/>
                  </a:ext>
                </a:extLst>
              </p14:cNvPr>
              <p14:cNvContentPartPr/>
              <p14:nvPr/>
            </p14:nvContentPartPr>
            <p14:xfrm>
              <a:off x="9305002" y="2332983"/>
              <a:ext cx="1813579" cy="2783557"/>
            </p14:xfrm>
          </p:contentPart>
        </mc:Choice>
        <mc:Fallback xmlns="">
          <p:pic>
            <p:nvPicPr>
              <p:cNvPr id="5" name="Ink 4">
                <a:extLst>
                  <a:ext uri="{FF2B5EF4-FFF2-40B4-BE49-F238E27FC236}">
                    <a16:creationId xmlns:a16="http://schemas.microsoft.com/office/drawing/2014/main" id="{29F1898E-3DB6-49F8-9C8B-58FDD41E26FD}"/>
                  </a:ext>
                </a:extLst>
              </p:cNvPr>
              <p:cNvPicPr/>
              <p:nvPr/>
            </p:nvPicPr>
            <p:blipFill>
              <a:blip r:embed="rId7"/>
              <a:stretch>
                <a:fillRect/>
              </a:stretch>
            </p:blipFill>
            <p:spPr>
              <a:xfrm>
                <a:off x="9295643" y="2323623"/>
                <a:ext cx="1832298" cy="2802277"/>
              </a:xfrm>
              <a:prstGeom prst="rect">
                <a:avLst/>
              </a:prstGeom>
            </p:spPr>
          </p:pic>
        </mc:Fallback>
      </mc:AlternateContent>
    </p:spTree>
    <p:extLst>
      <p:ext uri="{BB962C8B-B14F-4D97-AF65-F5344CB8AC3E}">
        <p14:creationId xmlns:p14="http://schemas.microsoft.com/office/powerpoint/2010/main" val="3277019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1756066" y="1060342"/>
            <a:ext cx="9943123"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Vector Operations</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06415" y="6059656"/>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2" name="Rectangle 1">
            <a:extLst>
              <a:ext uri="{FF2B5EF4-FFF2-40B4-BE49-F238E27FC236}">
                <a16:creationId xmlns:a16="http://schemas.microsoft.com/office/drawing/2014/main" id="{F9747ADD-697E-4360-A1BA-7FD49B327DBF}"/>
              </a:ext>
            </a:extLst>
          </p:cNvPr>
          <p:cNvSpPr/>
          <p:nvPr/>
        </p:nvSpPr>
        <p:spPr>
          <a:xfrm>
            <a:off x="4523414" y="1898843"/>
            <a:ext cx="4429148" cy="804195"/>
          </a:xfrm>
          <a:prstGeom prst="rect">
            <a:avLst/>
          </a:prstGeom>
        </p:spPr>
        <p:txBody>
          <a:bodyPr wrap="square">
            <a:spAutoFit/>
          </a:bodyPr>
          <a:lstStyle/>
          <a:p>
            <a:pPr marL="236030" indent="-236030">
              <a:buFont typeface="Arial" panose="020B0604020202020204" pitchFamily="34" charset="0"/>
              <a:buChar char="•"/>
            </a:pPr>
            <a:r>
              <a:rPr lang="en-US" sz="2313" dirty="0"/>
              <a:t>Vector to Vector Multiplication</a:t>
            </a:r>
          </a:p>
          <a:p>
            <a:pPr marL="236030" indent="-236030">
              <a:buFont typeface="Arial" panose="020B0604020202020204" pitchFamily="34" charset="0"/>
              <a:buChar char="•"/>
            </a:pPr>
            <a:r>
              <a:rPr lang="en-US" sz="2313" b="1" dirty="0">
                <a:solidFill>
                  <a:schemeClr val="accent2"/>
                </a:solidFill>
                <a:effectLst>
                  <a:outerShdw blurRad="38100" dist="38100" dir="2700000" algn="tl">
                    <a:srgbClr val="000000">
                      <a:alpha val="43137"/>
                    </a:srgbClr>
                  </a:outerShdw>
                </a:effectLst>
              </a:rPr>
              <a:t>Dot Product VS </a:t>
            </a:r>
            <a:r>
              <a:rPr lang="en-US" sz="2313" b="1" dirty="0">
                <a:solidFill>
                  <a:srgbClr val="FF0000"/>
                </a:solidFill>
                <a:effectLst>
                  <a:outerShdw blurRad="38100" dist="38100" dir="2700000" algn="tl">
                    <a:srgbClr val="000000">
                      <a:alpha val="43137"/>
                    </a:srgbClr>
                  </a:outerShdw>
                </a:effectLst>
              </a:rPr>
              <a:t>Cross Product</a:t>
            </a:r>
          </a:p>
        </p:txBody>
      </p:sp>
      <p:pic>
        <p:nvPicPr>
          <p:cNvPr id="7" name="Picture 6">
            <a:extLst>
              <a:ext uri="{FF2B5EF4-FFF2-40B4-BE49-F238E27FC236}">
                <a16:creationId xmlns:a16="http://schemas.microsoft.com/office/drawing/2014/main" id="{9496F8DF-DD89-4E02-B689-C66EC33773F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673957" y="2794344"/>
            <a:ext cx="7681275" cy="3288060"/>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80DF932-595A-43C9-AF3F-D46DBCF7AF88}"/>
                  </a:ext>
                </a:extLst>
              </p14:cNvPr>
              <p14:cNvContentPartPr/>
              <p14:nvPr/>
            </p14:nvContentPartPr>
            <p14:xfrm>
              <a:off x="4814319" y="3295824"/>
              <a:ext cx="4835319" cy="2565595"/>
            </p14:xfrm>
          </p:contentPart>
        </mc:Choice>
        <mc:Fallback xmlns="">
          <p:pic>
            <p:nvPicPr>
              <p:cNvPr id="3" name="Ink 2">
                <a:extLst>
                  <a:ext uri="{FF2B5EF4-FFF2-40B4-BE49-F238E27FC236}">
                    <a16:creationId xmlns:a16="http://schemas.microsoft.com/office/drawing/2014/main" id="{A80DF932-595A-43C9-AF3F-D46DBCF7AF88}"/>
                  </a:ext>
                </a:extLst>
              </p:cNvPr>
              <p:cNvPicPr/>
              <p:nvPr/>
            </p:nvPicPr>
            <p:blipFill>
              <a:blip r:embed="rId6"/>
              <a:stretch>
                <a:fillRect/>
              </a:stretch>
            </p:blipFill>
            <p:spPr>
              <a:xfrm>
                <a:off x="4804959" y="3286464"/>
                <a:ext cx="4854038" cy="2584314"/>
              </a:xfrm>
              <a:prstGeom prst="rect">
                <a:avLst/>
              </a:prstGeom>
            </p:spPr>
          </p:pic>
        </mc:Fallback>
      </mc:AlternateContent>
    </p:spTree>
    <p:extLst>
      <p:ext uri="{BB962C8B-B14F-4D97-AF65-F5344CB8AC3E}">
        <p14:creationId xmlns:p14="http://schemas.microsoft.com/office/powerpoint/2010/main" val="483180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1756066" y="1060342"/>
            <a:ext cx="9943123"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Vector Operations</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06415" y="6059656"/>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2" name="Rectangle 1">
            <a:extLst>
              <a:ext uri="{FF2B5EF4-FFF2-40B4-BE49-F238E27FC236}">
                <a16:creationId xmlns:a16="http://schemas.microsoft.com/office/drawing/2014/main" id="{F9747ADD-697E-4360-A1BA-7FD49B327DBF}"/>
              </a:ext>
            </a:extLst>
          </p:cNvPr>
          <p:cNvSpPr/>
          <p:nvPr/>
        </p:nvSpPr>
        <p:spPr>
          <a:xfrm>
            <a:off x="4523414" y="1898843"/>
            <a:ext cx="4429148" cy="804195"/>
          </a:xfrm>
          <a:prstGeom prst="rect">
            <a:avLst/>
          </a:prstGeom>
        </p:spPr>
        <p:txBody>
          <a:bodyPr wrap="square">
            <a:spAutoFit/>
          </a:bodyPr>
          <a:lstStyle/>
          <a:p>
            <a:pPr marL="236030" indent="-236030">
              <a:buFont typeface="Arial" panose="020B0604020202020204" pitchFamily="34" charset="0"/>
              <a:buChar char="•"/>
            </a:pPr>
            <a:r>
              <a:rPr lang="en-US" sz="2313" dirty="0"/>
              <a:t>Vector to Vector Multiplication</a:t>
            </a:r>
          </a:p>
          <a:p>
            <a:pPr marL="236030" indent="-236030">
              <a:buFont typeface="Arial" panose="020B0604020202020204" pitchFamily="34" charset="0"/>
              <a:buChar char="•"/>
            </a:pPr>
            <a:r>
              <a:rPr lang="en-US" sz="2313" b="1" dirty="0">
                <a:solidFill>
                  <a:schemeClr val="accent2"/>
                </a:solidFill>
                <a:effectLst>
                  <a:outerShdw blurRad="38100" dist="38100" dir="2700000" algn="tl">
                    <a:srgbClr val="000000">
                      <a:alpha val="43137"/>
                    </a:srgbClr>
                  </a:outerShdw>
                </a:effectLst>
              </a:rPr>
              <a:t>Dot Product VS </a:t>
            </a:r>
            <a:r>
              <a:rPr lang="en-US" sz="2313" b="1" dirty="0">
                <a:solidFill>
                  <a:srgbClr val="FF0000"/>
                </a:solidFill>
                <a:effectLst>
                  <a:outerShdw blurRad="38100" dist="38100" dir="2700000" algn="tl">
                    <a:srgbClr val="000000">
                      <a:alpha val="43137"/>
                    </a:srgbClr>
                  </a:outerShdw>
                </a:effectLst>
              </a:rPr>
              <a:t>Cross Product</a:t>
            </a:r>
          </a:p>
        </p:txBody>
      </p:sp>
      <p:sp>
        <p:nvSpPr>
          <p:cNvPr id="5" name="Rectangle 4">
            <a:extLst>
              <a:ext uri="{FF2B5EF4-FFF2-40B4-BE49-F238E27FC236}">
                <a16:creationId xmlns:a16="http://schemas.microsoft.com/office/drawing/2014/main" id="{2405EE7B-C0FD-4E19-A45E-59BECF6BCDAD}"/>
              </a:ext>
            </a:extLst>
          </p:cNvPr>
          <p:cNvSpPr/>
          <p:nvPr/>
        </p:nvSpPr>
        <p:spPr>
          <a:xfrm>
            <a:off x="7652578" y="2794345"/>
            <a:ext cx="3373039" cy="499047"/>
          </a:xfrm>
          <a:prstGeom prst="rect">
            <a:avLst/>
          </a:prstGeom>
        </p:spPr>
        <p:txBody>
          <a:bodyPr wrap="none">
            <a:spAutoFit/>
          </a:bodyPr>
          <a:lstStyle/>
          <a:p>
            <a:pPr algn="ctr"/>
            <a:r>
              <a:rPr lang="en-US" sz="2643" b="1" dirty="0">
                <a:solidFill>
                  <a:srgbClr val="00B0F0"/>
                </a:solidFill>
                <a:effectLst>
                  <a:outerShdw blurRad="38100" dist="38100" dir="2700000" algn="tl">
                    <a:srgbClr val="000000">
                      <a:alpha val="43137"/>
                    </a:srgbClr>
                  </a:outerShdw>
                </a:effectLst>
              </a:rPr>
              <a:t>a × b = |a| |b| sin(θ) n</a:t>
            </a:r>
          </a:p>
        </p:txBody>
      </p:sp>
      <p:pic>
        <p:nvPicPr>
          <p:cNvPr id="3" name="Picture 2">
            <a:extLst>
              <a:ext uri="{FF2B5EF4-FFF2-40B4-BE49-F238E27FC236}">
                <a16:creationId xmlns:a16="http://schemas.microsoft.com/office/drawing/2014/main" id="{D06C2317-ECDD-45D7-9522-D72341836862}"/>
              </a:ext>
            </a:extLst>
          </p:cNvPr>
          <p:cNvPicPr>
            <a:picLocks noChangeAspect="1"/>
          </p:cNvPicPr>
          <p:nvPr/>
        </p:nvPicPr>
        <p:blipFill>
          <a:blip r:embed="rId3"/>
          <a:stretch>
            <a:fillRect/>
          </a:stretch>
        </p:blipFill>
        <p:spPr>
          <a:xfrm>
            <a:off x="1806414" y="2764564"/>
            <a:ext cx="5657787" cy="3251342"/>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894C9CE-6F46-4AD3-BEA4-F9256B4F4888}"/>
                  </a:ext>
                </a:extLst>
              </p14:cNvPr>
              <p14:cNvContentPartPr/>
              <p14:nvPr/>
            </p14:nvContentPartPr>
            <p14:xfrm>
              <a:off x="1904683" y="1658279"/>
              <a:ext cx="9677775" cy="4090738"/>
            </p14:xfrm>
          </p:contentPart>
        </mc:Choice>
        <mc:Fallback xmlns="">
          <p:pic>
            <p:nvPicPr>
              <p:cNvPr id="4" name="Ink 3">
                <a:extLst>
                  <a:ext uri="{FF2B5EF4-FFF2-40B4-BE49-F238E27FC236}">
                    <a16:creationId xmlns:a16="http://schemas.microsoft.com/office/drawing/2014/main" id="{8894C9CE-6F46-4AD3-BEA4-F9256B4F4888}"/>
                  </a:ext>
                </a:extLst>
              </p:cNvPr>
              <p:cNvPicPr/>
              <p:nvPr/>
            </p:nvPicPr>
            <p:blipFill>
              <a:blip r:embed="rId5"/>
              <a:stretch>
                <a:fillRect/>
              </a:stretch>
            </p:blipFill>
            <p:spPr>
              <a:xfrm>
                <a:off x="1895323" y="1648919"/>
                <a:ext cx="9696495" cy="4109458"/>
              </a:xfrm>
              <a:prstGeom prst="rect">
                <a:avLst/>
              </a:prstGeom>
            </p:spPr>
          </p:pic>
        </mc:Fallback>
      </mc:AlternateContent>
    </p:spTree>
    <p:extLst>
      <p:ext uri="{BB962C8B-B14F-4D97-AF65-F5344CB8AC3E}">
        <p14:creationId xmlns:p14="http://schemas.microsoft.com/office/powerpoint/2010/main" val="99663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1756066" y="1060342"/>
            <a:ext cx="9943123"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Unit Vector</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06415" y="6059656"/>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5" name="Rectangle 4">
            <a:extLst>
              <a:ext uri="{FF2B5EF4-FFF2-40B4-BE49-F238E27FC236}">
                <a16:creationId xmlns:a16="http://schemas.microsoft.com/office/drawing/2014/main" id="{B8DCD94D-6042-4F36-B7AE-026371A81D1D}"/>
              </a:ext>
            </a:extLst>
          </p:cNvPr>
          <p:cNvSpPr/>
          <p:nvPr/>
        </p:nvSpPr>
        <p:spPr>
          <a:xfrm>
            <a:off x="4600860" y="5367748"/>
            <a:ext cx="4026359" cy="321178"/>
          </a:xfrm>
          <a:prstGeom prst="rect">
            <a:avLst/>
          </a:prstGeom>
        </p:spPr>
        <p:txBody>
          <a:bodyPr wrap="none">
            <a:spAutoFit/>
          </a:bodyPr>
          <a:lstStyle/>
          <a:p>
            <a:r>
              <a:rPr lang="en-US" sz="1487" dirty="0"/>
              <a:t>https://www.youtube.com/watch?v=jCkhbKFZgLk</a:t>
            </a:r>
          </a:p>
        </p:txBody>
      </p:sp>
      <p:sp>
        <p:nvSpPr>
          <p:cNvPr id="7" name="Rectangle 6">
            <a:extLst>
              <a:ext uri="{FF2B5EF4-FFF2-40B4-BE49-F238E27FC236}">
                <a16:creationId xmlns:a16="http://schemas.microsoft.com/office/drawing/2014/main" id="{8CE841C0-545A-4D68-8213-464520A9952B}"/>
              </a:ext>
            </a:extLst>
          </p:cNvPr>
          <p:cNvSpPr/>
          <p:nvPr/>
        </p:nvSpPr>
        <p:spPr>
          <a:xfrm>
            <a:off x="4600860" y="5754587"/>
            <a:ext cx="4206921" cy="321178"/>
          </a:xfrm>
          <a:prstGeom prst="rect">
            <a:avLst/>
          </a:prstGeom>
        </p:spPr>
        <p:txBody>
          <a:bodyPr wrap="none">
            <a:spAutoFit/>
          </a:bodyPr>
          <a:lstStyle/>
          <a:p>
            <a:r>
              <a:rPr lang="en-US" sz="1487" dirty="0"/>
              <a:t>https://www.youtube.com/watch?v=pDq-HG9NN8E</a:t>
            </a:r>
          </a:p>
        </p:txBody>
      </p:sp>
      <p:sp>
        <p:nvSpPr>
          <p:cNvPr id="8" name="Rectangle 7">
            <a:extLst>
              <a:ext uri="{FF2B5EF4-FFF2-40B4-BE49-F238E27FC236}">
                <a16:creationId xmlns:a16="http://schemas.microsoft.com/office/drawing/2014/main" id="{D775A41A-7D74-44CC-A3BC-D5D7476F3CBA}"/>
              </a:ext>
            </a:extLst>
          </p:cNvPr>
          <p:cNvSpPr/>
          <p:nvPr/>
        </p:nvSpPr>
        <p:spPr>
          <a:xfrm>
            <a:off x="1756066" y="1791425"/>
            <a:ext cx="9863152" cy="1719189"/>
          </a:xfrm>
          <a:prstGeom prst="rect">
            <a:avLst/>
          </a:prstGeom>
        </p:spPr>
        <p:txBody>
          <a:bodyPr wrap="square">
            <a:spAutoFit/>
          </a:bodyPr>
          <a:lstStyle/>
          <a:p>
            <a:pPr algn="ctr"/>
            <a:r>
              <a:rPr lang="en-US" sz="2643" dirty="0"/>
              <a:t> A unit vector in a given direction is a vector with magnitude ONE in that direct.</a:t>
            </a:r>
          </a:p>
          <a:p>
            <a:pPr algn="ctr"/>
            <a:endParaRPr lang="en-US" sz="2643" dirty="0"/>
          </a:p>
          <a:p>
            <a:pPr algn="ctr"/>
            <a:r>
              <a:rPr lang="en-US" sz="2643" dirty="0"/>
              <a:t>Used to represent that direction of a vector.</a:t>
            </a:r>
          </a:p>
        </p:txBody>
      </p:sp>
    </p:spTree>
    <p:extLst>
      <p:ext uri="{BB962C8B-B14F-4D97-AF65-F5344CB8AC3E}">
        <p14:creationId xmlns:p14="http://schemas.microsoft.com/office/powerpoint/2010/main" val="665157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1756066" y="1060342"/>
            <a:ext cx="9943123"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Unit Vector</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06415" y="6059656"/>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1026" name="Picture 2" descr="Example 6 - Find unit vector in direction of a = 2i + 3j + k">
            <a:extLst>
              <a:ext uri="{FF2B5EF4-FFF2-40B4-BE49-F238E27FC236}">
                <a16:creationId xmlns:a16="http://schemas.microsoft.com/office/drawing/2014/main" id="{55C2B7EA-0AFC-442C-B2E6-70EBC21DBF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5" t="26173" r="9177" b="4856"/>
          <a:stretch/>
        </p:blipFill>
        <p:spPr bwMode="auto">
          <a:xfrm>
            <a:off x="4052092" y="1791425"/>
            <a:ext cx="5429173" cy="4197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752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1766430" y="830321"/>
            <a:ext cx="9943123"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Vector Projection</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766429" y="6227472"/>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2" name="Rectangle 1">
            <a:extLst>
              <a:ext uri="{FF2B5EF4-FFF2-40B4-BE49-F238E27FC236}">
                <a16:creationId xmlns:a16="http://schemas.microsoft.com/office/drawing/2014/main" id="{FCED8E5A-A31A-456B-93E4-29DC097135DE}"/>
              </a:ext>
            </a:extLst>
          </p:cNvPr>
          <p:cNvSpPr/>
          <p:nvPr/>
        </p:nvSpPr>
        <p:spPr>
          <a:xfrm>
            <a:off x="6998167" y="2689059"/>
            <a:ext cx="4631414" cy="2227918"/>
          </a:xfrm>
          <a:prstGeom prst="rect">
            <a:avLst/>
          </a:prstGeom>
        </p:spPr>
        <p:txBody>
          <a:bodyPr wrap="square">
            <a:spAutoFit/>
          </a:bodyPr>
          <a:lstStyle/>
          <a:p>
            <a:r>
              <a:rPr lang="en-US" sz="2313" b="1" dirty="0"/>
              <a:t>Projection of vector b on a</a:t>
            </a:r>
          </a:p>
          <a:p>
            <a:endParaRPr lang="en-US" sz="2313" b="1" dirty="0"/>
          </a:p>
          <a:p>
            <a:r>
              <a:rPr lang="en-US" sz="2313" b="1" dirty="0"/>
              <a:t> </a:t>
            </a:r>
          </a:p>
          <a:p>
            <a:endParaRPr lang="en-US" sz="2313" b="1" dirty="0"/>
          </a:p>
          <a:p>
            <a:endParaRPr lang="en-US" sz="2313" b="1" dirty="0"/>
          </a:p>
          <a:p>
            <a:r>
              <a:rPr lang="en-US" sz="2313" b="1" dirty="0"/>
              <a:t>Projection of vector a on b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380AD76-6EDE-4CCE-9EB3-C209B888C266}"/>
                  </a:ext>
                </a:extLst>
              </p14:cNvPr>
              <p14:cNvContentPartPr/>
              <p14:nvPr/>
            </p14:nvContentPartPr>
            <p14:xfrm>
              <a:off x="6205652" y="5460582"/>
              <a:ext cx="297" cy="297"/>
            </p14:xfrm>
          </p:contentPart>
        </mc:Choice>
        <mc:Fallback xmlns="">
          <p:pic>
            <p:nvPicPr>
              <p:cNvPr id="4" name="Ink 3">
                <a:extLst>
                  <a:ext uri="{FF2B5EF4-FFF2-40B4-BE49-F238E27FC236}">
                    <a16:creationId xmlns:a16="http://schemas.microsoft.com/office/drawing/2014/main" id="{0380AD76-6EDE-4CCE-9EB3-C209B888C266}"/>
                  </a:ext>
                </a:extLst>
              </p:cNvPr>
              <p:cNvPicPr/>
              <p:nvPr/>
            </p:nvPicPr>
            <p:blipFill>
              <a:blip r:embed="rId4"/>
              <a:stretch>
                <a:fillRect/>
              </a:stretch>
            </p:blipFill>
            <p:spPr>
              <a:xfrm>
                <a:off x="6197930" y="5452860"/>
                <a:ext cx="15741" cy="1574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5AC29D9-05A6-4541-86E3-E18CDB17F4D0}"/>
                  </a:ext>
                </a:extLst>
              </p14:cNvPr>
              <p14:cNvContentPartPr/>
              <p14:nvPr/>
            </p14:nvContentPartPr>
            <p14:xfrm>
              <a:off x="2368559" y="1131065"/>
              <a:ext cx="7927830" cy="5243590"/>
            </p14:xfrm>
          </p:contentPart>
        </mc:Choice>
        <mc:Fallback xmlns="">
          <p:pic>
            <p:nvPicPr>
              <p:cNvPr id="5" name="Ink 4">
                <a:extLst>
                  <a:ext uri="{FF2B5EF4-FFF2-40B4-BE49-F238E27FC236}">
                    <a16:creationId xmlns:a16="http://schemas.microsoft.com/office/drawing/2014/main" id="{D5AC29D9-05A6-4541-86E3-E18CDB17F4D0}"/>
                  </a:ext>
                </a:extLst>
              </p:cNvPr>
              <p:cNvPicPr/>
              <p:nvPr/>
            </p:nvPicPr>
            <p:blipFill>
              <a:blip r:embed="rId6"/>
              <a:stretch>
                <a:fillRect/>
              </a:stretch>
            </p:blipFill>
            <p:spPr>
              <a:xfrm>
                <a:off x="2359199" y="1121705"/>
                <a:ext cx="7946550" cy="5262309"/>
              </a:xfrm>
              <a:prstGeom prst="rect">
                <a:avLst/>
              </a:prstGeom>
            </p:spPr>
          </p:pic>
        </mc:Fallback>
      </mc:AlternateContent>
    </p:spTree>
    <p:extLst>
      <p:ext uri="{BB962C8B-B14F-4D97-AF65-F5344CB8AC3E}">
        <p14:creationId xmlns:p14="http://schemas.microsoft.com/office/powerpoint/2010/main" val="1294791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1756066" y="1060342"/>
            <a:ext cx="9943123"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Vector Projection</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06415" y="6059656"/>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2" name="Picture 1">
            <a:extLst>
              <a:ext uri="{FF2B5EF4-FFF2-40B4-BE49-F238E27FC236}">
                <a16:creationId xmlns:a16="http://schemas.microsoft.com/office/drawing/2014/main" id="{75616FC2-0837-4C5A-AF0D-E479BB33CC6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648511" y="1892649"/>
            <a:ext cx="5802476" cy="3995629"/>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8DAA191-DE01-4F42-9E16-1AFD0B81ED59}"/>
                  </a:ext>
                </a:extLst>
              </p14:cNvPr>
              <p14:cNvContentPartPr/>
              <p14:nvPr/>
            </p14:nvContentPartPr>
            <p14:xfrm>
              <a:off x="4561267" y="1644304"/>
              <a:ext cx="4434780" cy="4118689"/>
            </p14:xfrm>
          </p:contentPart>
        </mc:Choice>
        <mc:Fallback xmlns="">
          <p:pic>
            <p:nvPicPr>
              <p:cNvPr id="3" name="Ink 2">
                <a:extLst>
                  <a:ext uri="{FF2B5EF4-FFF2-40B4-BE49-F238E27FC236}">
                    <a16:creationId xmlns:a16="http://schemas.microsoft.com/office/drawing/2014/main" id="{68DAA191-DE01-4F42-9E16-1AFD0B81ED59}"/>
                  </a:ext>
                </a:extLst>
              </p:cNvPr>
              <p:cNvPicPr/>
              <p:nvPr/>
            </p:nvPicPr>
            <p:blipFill>
              <a:blip r:embed="rId6"/>
              <a:stretch>
                <a:fillRect/>
              </a:stretch>
            </p:blipFill>
            <p:spPr>
              <a:xfrm>
                <a:off x="4551907" y="1634944"/>
                <a:ext cx="4453500" cy="4137409"/>
              </a:xfrm>
              <a:prstGeom prst="rect">
                <a:avLst/>
              </a:prstGeom>
            </p:spPr>
          </p:pic>
        </mc:Fallback>
      </mc:AlternateContent>
    </p:spTree>
    <p:extLst>
      <p:ext uri="{BB962C8B-B14F-4D97-AF65-F5344CB8AC3E}">
        <p14:creationId xmlns:p14="http://schemas.microsoft.com/office/powerpoint/2010/main" val="2925555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54A6C2A-9A49-4C51-9012-DE1E8F442A8E}"/>
              </a:ext>
            </a:extLst>
          </p:cNvPr>
          <p:cNvSpPr txBox="1">
            <a:spLocks/>
          </p:cNvSpPr>
          <p:nvPr/>
        </p:nvSpPr>
        <p:spPr>
          <a:xfrm>
            <a:off x="2004861" y="1833397"/>
            <a:ext cx="9516502" cy="3669909"/>
          </a:xfrm>
          <a:prstGeom prst="rect">
            <a:avLst/>
          </a:prstGeom>
        </p:spPr>
        <p:txBody>
          <a:bodyPr vert="horz" lIns="75529" tIns="37764" rIns="75529" bIns="37764"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499" b="1" i="1" u="sng" dirty="0">
                <a:solidFill>
                  <a:srgbClr val="00B050"/>
                </a:solidFill>
                <a:effectLst>
                  <a:outerShdw blurRad="38100" dist="38100" dir="2700000" algn="tl">
                    <a:srgbClr val="000000">
                      <a:alpha val="43137"/>
                    </a:srgbClr>
                  </a:outerShdw>
                </a:effectLst>
              </a:rPr>
              <a:t>Thanks</a:t>
            </a:r>
          </a:p>
          <a:p>
            <a:pPr algn="ctr"/>
            <a:r>
              <a:rPr lang="en-US" sz="9499" b="1" dirty="0">
                <a:solidFill>
                  <a:srgbClr val="0070C0"/>
                </a:solidFill>
                <a:effectLst>
                  <a:outerShdw blurRad="38100" dist="38100" dir="2700000" algn="tl">
                    <a:srgbClr val="000000">
                      <a:alpha val="43137"/>
                    </a:srgbClr>
                  </a:outerShdw>
                </a:effectLst>
              </a:rPr>
              <a:t>Do, Share and Subscribe</a:t>
            </a:r>
          </a:p>
        </p:txBody>
      </p:sp>
      <p:sp>
        <p:nvSpPr>
          <p:cNvPr id="5" name="Subtitle 2">
            <a:extLst>
              <a:ext uri="{FF2B5EF4-FFF2-40B4-BE49-F238E27FC236}">
                <a16:creationId xmlns:a16="http://schemas.microsoft.com/office/drawing/2014/main" id="{541FCBFD-1E4C-475E-8555-1620E04F2406}"/>
              </a:ext>
            </a:extLst>
          </p:cNvPr>
          <p:cNvSpPr txBox="1">
            <a:spLocks/>
          </p:cNvSpPr>
          <p:nvPr/>
        </p:nvSpPr>
        <p:spPr>
          <a:xfrm>
            <a:off x="1806415" y="6059656"/>
            <a:ext cx="9863152" cy="532047"/>
          </a:xfrm>
          <a:prstGeom prst="rect">
            <a:avLst/>
          </a:prstGeom>
        </p:spPr>
        <p:txBody>
          <a:bodyPr vert="horz" lIns="75529" tIns="37764" rIns="75529" bIns="37764"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Tree>
    <p:extLst>
      <p:ext uri="{BB962C8B-B14F-4D97-AF65-F5344CB8AC3E}">
        <p14:creationId xmlns:p14="http://schemas.microsoft.com/office/powerpoint/2010/main" val="130774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15299" y="6297622"/>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5" name="Rectangle 4">
            <a:extLst>
              <a:ext uri="{FF2B5EF4-FFF2-40B4-BE49-F238E27FC236}">
                <a16:creationId xmlns:a16="http://schemas.microsoft.com/office/drawing/2014/main" id="{9955D33A-BA85-4971-AFFB-9047BB4C02EB}"/>
              </a:ext>
            </a:extLst>
          </p:cNvPr>
          <p:cNvSpPr/>
          <p:nvPr/>
        </p:nvSpPr>
        <p:spPr>
          <a:xfrm>
            <a:off x="2530991" y="2042497"/>
            <a:ext cx="7774270" cy="4007572"/>
          </a:xfrm>
          <a:prstGeom prst="rect">
            <a:avLst/>
          </a:prstGeom>
        </p:spPr>
        <p:txBody>
          <a:bodyPr wrap="square">
            <a:spAutoFit/>
          </a:bodyPr>
          <a:lstStyle/>
          <a:p>
            <a:pPr marL="236030" indent="-236030">
              <a:buFont typeface="Arial" panose="020B0604020202020204" pitchFamily="34" charset="0"/>
              <a:buChar char="•"/>
            </a:pPr>
            <a:r>
              <a:rPr lang="en-US" sz="2313" dirty="0"/>
              <a:t>Parallel Vector</a:t>
            </a:r>
          </a:p>
          <a:p>
            <a:pPr marL="236030" indent="-236030">
              <a:buFont typeface="Arial" panose="020B0604020202020204" pitchFamily="34" charset="0"/>
              <a:buChar char="•"/>
            </a:pPr>
            <a:r>
              <a:rPr lang="en-US" sz="2313" dirty="0"/>
              <a:t>Perpendicular (Orthogonal) Vector</a:t>
            </a:r>
          </a:p>
          <a:p>
            <a:pPr marL="236030" indent="-236030">
              <a:buFont typeface="Arial" panose="020B0604020202020204" pitchFamily="34" charset="0"/>
              <a:buChar char="•"/>
            </a:pPr>
            <a:r>
              <a:rPr lang="en-US" sz="2313" dirty="0"/>
              <a:t>Orthonormal Vector</a:t>
            </a:r>
          </a:p>
          <a:p>
            <a:pPr marL="236030" indent="-236030">
              <a:buFont typeface="Arial" panose="020B0604020202020204" pitchFamily="34" charset="0"/>
              <a:buChar char="•"/>
            </a:pPr>
            <a:r>
              <a:rPr lang="en-US" sz="2313" dirty="0"/>
              <a:t>Like Unlike Vector</a:t>
            </a:r>
          </a:p>
          <a:p>
            <a:pPr marL="236030" indent="-236030">
              <a:buFont typeface="Arial" panose="020B0604020202020204" pitchFamily="34" charset="0"/>
              <a:buChar char="•"/>
            </a:pPr>
            <a:r>
              <a:rPr lang="en-US" sz="2313" dirty="0"/>
              <a:t>Equal Vector</a:t>
            </a:r>
          </a:p>
          <a:p>
            <a:pPr marL="236030" indent="-236030">
              <a:buFont typeface="Arial" panose="020B0604020202020204" pitchFamily="34" charset="0"/>
              <a:buChar char="•"/>
            </a:pPr>
            <a:r>
              <a:rPr lang="en-US" sz="2313" dirty="0"/>
              <a:t>Colinear Vector</a:t>
            </a:r>
          </a:p>
          <a:p>
            <a:pPr marL="236030" indent="-236030">
              <a:buFont typeface="Arial" panose="020B0604020202020204" pitchFamily="34" charset="0"/>
              <a:buChar char="•"/>
            </a:pPr>
            <a:r>
              <a:rPr lang="en-US" sz="2313" dirty="0"/>
              <a:t>Unit Vector</a:t>
            </a:r>
          </a:p>
          <a:p>
            <a:pPr marL="236030" indent="-236030">
              <a:buFont typeface="Arial" panose="020B0604020202020204" pitchFamily="34" charset="0"/>
              <a:buChar char="•"/>
            </a:pPr>
            <a:r>
              <a:rPr lang="en-US" sz="2313" dirty="0"/>
              <a:t>Position Vector</a:t>
            </a:r>
          </a:p>
          <a:p>
            <a:pPr marL="236030" indent="-236030">
              <a:buFont typeface="Arial" panose="020B0604020202020204" pitchFamily="34" charset="0"/>
              <a:buChar char="•"/>
            </a:pPr>
            <a:r>
              <a:rPr lang="en-US" sz="2313" dirty="0"/>
              <a:t>Zero Vector</a:t>
            </a:r>
          </a:p>
          <a:p>
            <a:pPr marL="236030" indent="-236030">
              <a:buFont typeface="Arial" panose="020B0604020202020204" pitchFamily="34" charset="0"/>
              <a:buChar char="•"/>
            </a:pPr>
            <a:r>
              <a:rPr lang="en-US" sz="2313" dirty="0"/>
              <a:t>Free Vector</a:t>
            </a:r>
          </a:p>
          <a:p>
            <a:pPr marL="236030" indent="-236030">
              <a:buFont typeface="Arial" panose="020B0604020202020204" pitchFamily="34" charset="0"/>
              <a:buChar char="•"/>
            </a:pPr>
            <a:r>
              <a:rPr lang="en-US" sz="2313" dirty="0"/>
              <a:t>Negative Vector</a:t>
            </a:r>
          </a:p>
        </p:txBody>
      </p:sp>
      <p:sp>
        <p:nvSpPr>
          <p:cNvPr id="7" name="Rectangle 6">
            <a:extLst>
              <a:ext uri="{FF2B5EF4-FFF2-40B4-BE49-F238E27FC236}">
                <a16:creationId xmlns:a16="http://schemas.microsoft.com/office/drawing/2014/main" id="{FB24D735-F396-4ACA-B8C4-C6DAD64CC725}"/>
              </a:ext>
            </a:extLst>
          </p:cNvPr>
          <p:cNvSpPr/>
          <p:nvPr/>
        </p:nvSpPr>
        <p:spPr>
          <a:xfrm>
            <a:off x="3888883" y="760171"/>
            <a:ext cx="5463996" cy="854978"/>
          </a:xfrm>
          <a:prstGeom prst="rect">
            <a:avLst/>
          </a:prstGeom>
        </p:spPr>
        <p:txBody>
          <a:bodyPr wrap="none">
            <a:spAutoFit/>
          </a:bodyPr>
          <a:lstStyle/>
          <a:p>
            <a:r>
              <a:rPr lang="en-US" sz="4956" b="1" dirty="0">
                <a:solidFill>
                  <a:srgbClr val="C00000"/>
                </a:solidFill>
                <a:effectLst>
                  <a:outerShdw blurRad="38100" dist="38100" dir="2700000" algn="tl">
                    <a:srgbClr val="000000">
                      <a:alpha val="43137"/>
                    </a:srgbClr>
                  </a:outerShdw>
                </a:effectLst>
              </a:rPr>
              <a:t>Vector and its Types</a:t>
            </a:r>
          </a:p>
        </p:txBody>
      </p:sp>
    </p:spTree>
    <p:extLst>
      <p:ext uri="{BB962C8B-B14F-4D97-AF65-F5344CB8AC3E}">
        <p14:creationId xmlns:p14="http://schemas.microsoft.com/office/powerpoint/2010/main" val="985075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6066" y="1060342"/>
            <a:ext cx="9943123"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What we will Learn!</a:t>
            </a:r>
          </a:p>
        </p:txBody>
      </p:sp>
      <p:sp>
        <p:nvSpPr>
          <p:cNvPr id="3" name="Subtitle 2"/>
          <p:cNvSpPr>
            <a:spLocks noGrp="1"/>
          </p:cNvSpPr>
          <p:nvPr>
            <p:ph type="subTitle" idx="1"/>
          </p:nvPr>
        </p:nvSpPr>
        <p:spPr>
          <a:xfrm>
            <a:off x="1806415" y="6059656"/>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4" name="Rectangle 3">
            <a:extLst>
              <a:ext uri="{FF2B5EF4-FFF2-40B4-BE49-F238E27FC236}">
                <a16:creationId xmlns:a16="http://schemas.microsoft.com/office/drawing/2014/main" id="{9369AAA9-879C-4530-875E-476F035550E3}"/>
              </a:ext>
            </a:extLst>
          </p:cNvPr>
          <p:cNvSpPr/>
          <p:nvPr/>
        </p:nvSpPr>
        <p:spPr>
          <a:xfrm>
            <a:off x="1972282" y="2222000"/>
            <a:ext cx="4662042" cy="3447547"/>
          </a:xfrm>
          <a:prstGeom prst="rect">
            <a:avLst/>
          </a:prstGeom>
        </p:spPr>
        <p:txBody>
          <a:bodyPr wrap="square">
            <a:spAutoFit/>
          </a:bodyPr>
          <a:lstStyle/>
          <a:p>
            <a:pPr marL="283235" indent="-283235">
              <a:buFont typeface="Arial" panose="020B0604020202020204" pitchFamily="34" charset="0"/>
              <a:buChar char="•"/>
            </a:pPr>
            <a:r>
              <a:rPr lang="en-US" sz="1982" b="1" dirty="0"/>
              <a:t>Vector VS Point</a:t>
            </a:r>
          </a:p>
          <a:p>
            <a:pPr marL="283235" indent="-283235">
              <a:buFont typeface="Arial" panose="020B0604020202020204" pitchFamily="34" charset="0"/>
              <a:buChar char="•"/>
            </a:pPr>
            <a:r>
              <a:rPr lang="en-US" sz="1982" b="1" dirty="0"/>
              <a:t>Vector and its Operations</a:t>
            </a:r>
          </a:p>
          <a:p>
            <a:pPr marL="283235" indent="-283235">
              <a:buFont typeface="Arial" panose="020B0604020202020204" pitchFamily="34" charset="0"/>
              <a:buChar char="•"/>
            </a:pPr>
            <a:r>
              <a:rPr lang="en-US" sz="1982" b="1" dirty="0"/>
              <a:t>Vector/Point distance </a:t>
            </a:r>
          </a:p>
          <a:p>
            <a:pPr marL="283235" indent="-283235">
              <a:buFont typeface="Arial" panose="020B0604020202020204" pitchFamily="34" charset="0"/>
              <a:buChar char="•"/>
            </a:pPr>
            <a:r>
              <a:rPr lang="en-US" sz="1982" b="1" dirty="0"/>
              <a:t>Norm I and Norm II</a:t>
            </a:r>
          </a:p>
          <a:p>
            <a:pPr marL="283235" indent="-283235">
              <a:buFont typeface="Arial" panose="020B0604020202020204" pitchFamily="34" charset="0"/>
              <a:buChar char="•"/>
            </a:pPr>
            <a:r>
              <a:rPr lang="en-US" sz="1982" b="1" dirty="0"/>
              <a:t>Unit Vector</a:t>
            </a:r>
          </a:p>
          <a:p>
            <a:pPr marL="283235" indent="-283235">
              <a:buFont typeface="Arial" panose="020B0604020202020204" pitchFamily="34" charset="0"/>
              <a:buChar char="•"/>
            </a:pPr>
            <a:r>
              <a:rPr lang="en-US" sz="1982" b="1" dirty="0"/>
              <a:t>Dot product VS Cross Product</a:t>
            </a:r>
          </a:p>
          <a:p>
            <a:pPr marL="283235" indent="-283235">
              <a:buFont typeface="Arial" panose="020B0604020202020204" pitchFamily="34" charset="0"/>
              <a:buChar char="•"/>
            </a:pPr>
            <a:r>
              <a:rPr lang="en-US" sz="1982" b="1" dirty="0"/>
              <a:t>	Angle between two vector</a:t>
            </a:r>
          </a:p>
          <a:p>
            <a:pPr marL="283235" indent="-283235">
              <a:buFont typeface="Arial" panose="020B0604020202020204" pitchFamily="34" charset="0"/>
              <a:buChar char="•"/>
            </a:pPr>
            <a:r>
              <a:rPr lang="en-US" sz="1982" b="1" dirty="0"/>
              <a:t>Vector Projection</a:t>
            </a:r>
          </a:p>
          <a:p>
            <a:pPr marL="283235" indent="-283235">
              <a:buFont typeface="Arial" panose="020B0604020202020204" pitchFamily="34" charset="0"/>
              <a:buChar char="•"/>
            </a:pPr>
            <a:r>
              <a:rPr lang="en-US" sz="1982" b="1" dirty="0"/>
              <a:t>Line VS Place Vs Hyperplane</a:t>
            </a:r>
          </a:p>
          <a:p>
            <a:pPr marL="283235" indent="-283235">
              <a:buFont typeface="Arial" panose="020B0604020202020204" pitchFamily="34" charset="0"/>
              <a:buChar char="•"/>
            </a:pPr>
            <a:r>
              <a:rPr lang="en-US" sz="1982" b="1" dirty="0"/>
              <a:t> 	If the line passing through origin </a:t>
            </a:r>
          </a:p>
          <a:p>
            <a:pPr marL="283235" indent="-283235">
              <a:buFont typeface="Arial" panose="020B0604020202020204" pitchFamily="34" charset="0"/>
              <a:buChar char="•"/>
            </a:pPr>
            <a:endParaRPr lang="en-US" sz="1982" b="1" dirty="0"/>
          </a:p>
        </p:txBody>
      </p:sp>
      <p:sp>
        <p:nvSpPr>
          <p:cNvPr id="5" name="Rectangle 4">
            <a:extLst>
              <a:ext uri="{FF2B5EF4-FFF2-40B4-BE49-F238E27FC236}">
                <a16:creationId xmlns:a16="http://schemas.microsoft.com/office/drawing/2014/main" id="{5DF04FFE-B0F8-486D-9C17-42DCC71A1DB8}"/>
              </a:ext>
            </a:extLst>
          </p:cNvPr>
          <p:cNvSpPr/>
          <p:nvPr/>
        </p:nvSpPr>
        <p:spPr>
          <a:xfrm>
            <a:off x="6746876" y="2078931"/>
            <a:ext cx="4845681" cy="3447547"/>
          </a:xfrm>
          <a:prstGeom prst="rect">
            <a:avLst/>
          </a:prstGeom>
        </p:spPr>
        <p:txBody>
          <a:bodyPr wrap="square">
            <a:spAutoFit/>
          </a:bodyPr>
          <a:lstStyle/>
          <a:p>
            <a:pPr marL="283235" indent="-283235">
              <a:buFont typeface="Arial" panose="020B0604020202020204" pitchFamily="34" charset="0"/>
              <a:buChar char="•"/>
            </a:pPr>
            <a:r>
              <a:rPr lang="en-US" sz="1982" b="1" dirty="0"/>
              <a:t>Matrix</a:t>
            </a:r>
          </a:p>
          <a:p>
            <a:pPr marL="283235" indent="-283235">
              <a:buFont typeface="Arial" panose="020B0604020202020204" pitchFamily="34" charset="0"/>
              <a:buChar char="•"/>
            </a:pPr>
            <a:r>
              <a:rPr lang="en-US" sz="1982" b="1" dirty="0"/>
              <a:t>Matrix Types</a:t>
            </a:r>
          </a:p>
          <a:p>
            <a:pPr marL="283235" indent="-283235">
              <a:buFont typeface="Arial" panose="020B0604020202020204" pitchFamily="34" charset="0"/>
              <a:buChar char="•"/>
            </a:pPr>
            <a:r>
              <a:rPr lang="en-US" sz="1982" b="1" dirty="0"/>
              <a:t>Matrix Operations</a:t>
            </a:r>
          </a:p>
          <a:p>
            <a:pPr marL="283235" indent="-283235">
              <a:buFont typeface="Arial" panose="020B0604020202020204" pitchFamily="34" charset="0"/>
              <a:buChar char="•"/>
            </a:pPr>
            <a:r>
              <a:rPr lang="en-US" sz="1982" b="1" dirty="0" err="1"/>
              <a:t>Eign</a:t>
            </a:r>
            <a:r>
              <a:rPr lang="en-US" sz="1982" b="1" dirty="0"/>
              <a:t> Value and </a:t>
            </a:r>
            <a:r>
              <a:rPr lang="en-US" sz="1982" b="1" dirty="0" err="1"/>
              <a:t>Eign</a:t>
            </a:r>
            <a:r>
              <a:rPr lang="en-US" sz="1982" b="1" dirty="0"/>
              <a:t> Vector</a:t>
            </a:r>
          </a:p>
          <a:p>
            <a:pPr marL="283235" indent="-283235">
              <a:buFont typeface="Arial" panose="020B0604020202020204" pitchFamily="34" charset="0"/>
              <a:buChar char="•"/>
            </a:pPr>
            <a:r>
              <a:rPr lang="en-US" sz="1982" b="1" dirty="0"/>
              <a:t>Factorization/Decomposition</a:t>
            </a:r>
          </a:p>
          <a:p>
            <a:pPr marL="283235" indent="-283235">
              <a:buFont typeface="Arial" panose="020B0604020202020204" pitchFamily="34" charset="0"/>
              <a:buChar char="•"/>
            </a:pPr>
            <a:r>
              <a:rPr lang="en-US" sz="1982" b="1" dirty="0" err="1"/>
              <a:t>Eign</a:t>
            </a:r>
            <a:r>
              <a:rPr lang="en-US" sz="1982" b="1" dirty="0"/>
              <a:t> Decomposition</a:t>
            </a:r>
          </a:p>
          <a:p>
            <a:pPr marL="283235" indent="-283235">
              <a:buFont typeface="Arial" panose="020B0604020202020204" pitchFamily="34" charset="0"/>
              <a:buChar char="•"/>
            </a:pPr>
            <a:r>
              <a:rPr lang="en-US" sz="1982" b="1" dirty="0"/>
              <a:t>SVD</a:t>
            </a:r>
          </a:p>
          <a:p>
            <a:pPr marL="283235" indent="-283235">
              <a:buFont typeface="Arial" panose="020B0604020202020204" pitchFamily="34" charset="0"/>
              <a:buChar char="•"/>
            </a:pPr>
            <a:r>
              <a:rPr lang="en-US" sz="1982" b="1" dirty="0"/>
              <a:t>PCA</a:t>
            </a:r>
          </a:p>
          <a:p>
            <a:pPr marL="283235" indent="-283235">
              <a:buFont typeface="Arial" panose="020B0604020202020204" pitchFamily="34" charset="0"/>
              <a:buChar char="•"/>
            </a:pPr>
            <a:r>
              <a:rPr lang="en-US" sz="1982" b="1" dirty="0"/>
              <a:t>LDA</a:t>
            </a:r>
          </a:p>
          <a:p>
            <a:pPr marL="283235" indent="-283235">
              <a:buFont typeface="Arial" panose="020B0604020202020204" pitchFamily="34" charset="0"/>
              <a:buChar char="•"/>
            </a:pPr>
            <a:r>
              <a:rPr lang="en-US" sz="1982" b="1" dirty="0">
                <a:solidFill>
                  <a:srgbClr val="FF0000"/>
                </a:solidFill>
              </a:rPr>
              <a:t>More Purely algebra related ML/DL/DS equations and its solutions…</a:t>
            </a:r>
          </a:p>
        </p:txBody>
      </p:sp>
    </p:spTree>
    <p:extLst>
      <p:ext uri="{BB962C8B-B14F-4D97-AF65-F5344CB8AC3E}">
        <p14:creationId xmlns:p14="http://schemas.microsoft.com/office/powerpoint/2010/main" val="3867965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15299" y="6297622"/>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5" name="Rectangle 4">
            <a:extLst>
              <a:ext uri="{FF2B5EF4-FFF2-40B4-BE49-F238E27FC236}">
                <a16:creationId xmlns:a16="http://schemas.microsoft.com/office/drawing/2014/main" id="{9955D33A-BA85-4971-AFFB-9047BB4C02EB}"/>
              </a:ext>
            </a:extLst>
          </p:cNvPr>
          <p:cNvSpPr/>
          <p:nvPr/>
        </p:nvSpPr>
        <p:spPr>
          <a:xfrm>
            <a:off x="1930901" y="1596820"/>
            <a:ext cx="7774270" cy="4719433"/>
          </a:xfrm>
          <a:prstGeom prst="rect">
            <a:avLst/>
          </a:prstGeom>
        </p:spPr>
        <p:txBody>
          <a:bodyPr wrap="square">
            <a:spAutoFit/>
          </a:bodyPr>
          <a:lstStyle/>
          <a:p>
            <a:pPr marL="236030" indent="-236030">
              <a:buFont typeface="Arial" panose="020B0604020202020204" pitchFamily="34" charset="0"/>
              <a:buChar char="•"/>
            </a:pPr>
            <a:r>
              <a:rPr lang="en-US" sz="2313" dirty="0"/>
              <a:t>Parallel Vector</a:t>
            </a:r>
          </a:p>
          <a:p>
            <a:pPr marL="236030" indent="-236030">
              <a:buFont typeface="Arial" panose="020B0604020202020204" pitchFamily="34" charset="0"/>
              <a:buChar char="•"/>
            </a:pPr>
            <a:endParaRPr lang="en-US" sz="2313" dirty="0"/>
          </a:p>
          <a:p>
            <a:pPr marL="236030" indent="-236030">
              <a:buFont typeface="Arial" panose="020B0604020202020204" pitchFamily="34" charset="0"/>
              <a:buChar char="•"/>
            </a:pPr>
            <a:endParaRPr lang="en-US" sz="2313" dirty="0"/>
          </a:p>
          <a:p>
            <a:pPr marL="236030" indent="-236030">
              <a:buFont typeface="Arial" panose="020B0604020202020204" pitchFamily="34" charset="0"/>
              <a:buChar char="•"/>
            </a:pPr>
            <a:r>
              <a:rPr lang="en-US" sz="2313" dirty="0"/>
              <a:t>Perpendicular (Orthogonal) Vector</a:t>
            </a:r>
          </a:p>
          <a:p>
            <a:pPr marL="236030" indent="-236030">
              <a:buFont typeface="Arial" panose="020B0604020202020204" pitchFamily="34" charset="0"/>
              <a:buChar char="•"/>
            </a:pPr>
            <a:endParaRPr lang="en-US" sz="2313" dirty="0"/>
          </a:p>
          <a:p>
            <a:pPr marL="236030" indent="-236030">
              <a:buFont typeface="Arial" panose="020B0604020202020204" pitchFamily="34" charset="0"/>
              <a:buChar char="•"/>
            </a:pPr>
            <a:endParaRPr lang="en-US" sz="2313" dirty="0"/>
          </a:p>
          <a:p>
            <a:pPr marL="236030" indent="-236030">
              <a:buFont typeface="Arial" panose="020B0604020202020204" pitchFamily="34" charset="0"/>
              <a:buChar char="•"/>
            </a:pPr>
            <a:r>
              <a:rPr lang="en-US" sz="2313" dirty="0"/>
              <a:t>Orthonormal Vector</a:t>
            </a:r>
          </a:p>
          <a:p>
            <a:pPr marL="236030" indent="-236030">
              <a:buFont typeface="Arial" panose="020B0604020202020204" pitchFamily="34" charset="0"/>
              <a:buChar char="•"/>
            </a:pPr>
            <a:endParaRPr lang="en-US" sz="2313" dirty="0"/>
          </a:p>
          <a:p>
            <a:pPr marL="236030" indent="-236030">
              <a:buFont typeface="Arial" panose="020B0604020202020204" pitchFamily="34" charset="0"/>
              <a:buChar char="•"/>
            </a:pPr>
            <a:endParaRPr lang="en-US" sz="2313" dirty="0"/>
          </a:p>
          <a:p>
            <a:pPr marL="236030" indent="-236030">
              <a:buFont typeface="Arial" panose="020B0604020202020204" pitchFamily="34" charset="0"/>
              <a:buChar char="•"/>
            </a:pPr>
            <a:r>
              <a:rPr lang="en-US" sz="2313" dirty="0"/>
              <a:t>Like  and Unlike Vector</a:t>
            </a:r>
          </a:p>
          <a:p>
            <a:pPr marL="236030" indent="-236030">
              <a:buFont typeface="Arial" panose="020B0604020202020204" pitchFamily="34" charset="0"/>
              <a:buChar char="•"/>
            </a:pPr>
            <a:endParaRPr lang="en-US" sz="2313" dirty="0"/>
          </a:p>
          <a:p>
            <a:pPr marL="236030" indent="-236030">
              <a:buFont typeface="Arial" panose="020B0604020202020204" pitchFamily="34" charset="0"/>
              <a:buChar char="•"/>
            </a:pPr>
            <a:endParaRPr lang="en-US" sz="2313" dirty="0"/>
          </a:p>
          <a:p>
            <a:pPr marL="236030" indent="-236030">
              <a:buFont typeface="Arial" panose="020B0604020202020204" pitchFamily="34" charset="0"/>
              <a:buChar char="•"/>
            </a:pPr>
            <a:r>
              <a:rPr lang="en-US" sz="2313" dirty="0"/>
              <a:t>Equal Vector</a:t>
            </a:r>
          </a:p>
        </p:txBody>
      </p:sp>
      <p:sp>
        <p:nvSpPr>
          <p:cNvPr id="7" name="Rectangle 6">
            <a:extLst>
              <a:ext uri="{FF2B5EF4-FFF2-40B4-BE49-F238E27FC236}">
                <a16:creationId xmlns:a16="http://schemas.microsoft.com/office/drawing/2014/main" id="{FB24D735-F396-4ACA-B8C4-C6DAD64CC725}"/>
              </a:ext>
            </a:extLst>
          </p:cNvPr>
          <p:cNvSpPr/>
          <p:nvPr/>
        </p:nvSpPr>
        <p:spPr>
          <a:xfrm>
            <a:off x="3888883" y="760171"/>
            <a:ext cx="5463996" cy="854978"/>
          </a:xfrm>
          <a:prstGeom prst="rect">
            <a:avLst/>
          </a:prstGeom>
        </p:spPr>
        <p:txBody>
          <a:bodyPr wrap="none">
            <a:spAutoFit/>
          </a:bodyPr>
          <a:lstStyle/>
          <a:p>
            <a:r>
              <a:rPr lang="en-US" sz="4956" b="1" dirty="0">
                <a:solidFill>
                  <a:srgbClr val="C00000"/>
                </a:solidFill>
                <a:effectLst>
                  <a:outerShdw blurRad="38100" dist="38100" dir="2700000" algn="tl">
                    <a:srgbClr val="000000">
                      <a:alpha val="43137"/>
                    </a:srgbClr>
                  </a:outerShdw>
                </a:effectLst>
              </a:rPr>
              <a:t>Vector and its Types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A3F2281-BD0A-4933-83B2-BBF826CB4CFF}"/>
                  </a:ext>
                </a:extLst>
              </p14:cNvPr>
              <p14:cNvContentPartPr/>
              <p14:nvPr/>
            </p14:nvContentPartPr>
            <p14:xfrm>
              <a:off x="1946610" y="1820041"/>
              <a:ext cx="8954009" cy="4392852"/>
            </p14:xfrm>
          </p:contentPart>
        </mc:Choice>
        <mc:Fallback xmlns="">
          <p:pic>
            <p:nvPicPr>
              <p:cNvPr id="2" name="Ink 1">
                <a:extLst>
                  <a:ext uri="{FF2B5EF4-FFF2-40B4-BE49-F238E27FC236}">
                    <a16:creationId xmlns:a16="http://schemas.microsoft.com/office/drawing/2014/main" id="{BA3F2281-BD0A-4933-83B2-BBF826CB4CFF}"/>
                  </a:ext>
                </a:extLst>
              </p:cNvPr>
              <p:cNvPicPr/>
              <p:nvPr/>
            </p:nvPicPr>
            <p:blipFill>
              <a:blip r:embed="rId4"/>
              <a:stretch>
                <a:fillRect/>
              </a:stretch>
            </p:blipFill>
            <p:spPr>
              <a:xfrm>
                <a:off x="1937250" y="1810681"/>
                <a:ext cx="8972729" cy="4411211"/>
              </a:xfrm>
              <a:prstGeom prst="rect">
                <a:avLst/>
              </a:prstGeom>
            </p:spPr>
          </p:pic>
        </mc:Fallback>
      </mc:AlternateContent>
    </p:spTree>
    <p:extLst>
      <p:ext uri="{BB962C8B-B14F-4D97-AF65-F5344CB8AC3E}">
        <p14:creationId xmlns:p14="http://schemas.microsoft.com/office/powerpoint/2010/main" val="1061334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15299" y="6297622"/>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5" name="Rectangle 4">
            <a:extLst>
              <a:ext uri="{FF2B5EF4-FFF2-40B4-BE49-F238E27FC236}">
                <a16:creationId xmlns:a16="http://schemas.microsoft.com/office/drawing/2014/main" id="{9955D33A-BA85-4971-AFFB-9047BB4C02EB}"/>
              </a:ext>
            </a:extLst>
          </p:cNvPr>
          <p:cNvSpPr/>
          <p:nvPr/>
        </p:nvSpPr>
        <p:spPr>
          <a:xfrm>
            <a:off x="1820252" y="909515"/>
            <a:ext cx="7774270" cy="5787225"/>
          </a:xfrm>
          <a:prstGeom prst="rect">
            <a:avLst/>
          </a:prstGeom>
        </p:spPr>
        <p:txBody>
          <a:bodyPr wrap="square">
            <a:spAutoFit/>
          </a:bodyPr>
          <a:lstStyle/>
          <a:p>
            <a:pPr marL="236030" indent="-236030">
              <a:buFont typeface="Arial" panose="020B0604020202020204" pitchFamily="34" charset="0"/>
              <a:buChar char="•"/>
            </a:pPr>
            <a:r>
              <a:rPr lang="en-US" sz="2313" dirty="0"/>
              <a:t>Colinear Vector</a:t>
            </a:r>
          </a:p>
          <a:p>
            <a:pPr marL="236030" indent="-236030">
              <a:buFont typeface="Arial" panose="020B0604020202020204" pitchFamily="34" charset="0"/>
              <a:buChar char="•"/>
            </a:pPr>
            <a:endParaRPr lang="en-US" sz="2313" dirty="0"/>
          </a:p>
          <a:p>
            <a:pPr marL="236030" indent="-236030">
              <a:buFont typeface="Arial" panose="020B0604020202020204" pitchFamily="34" charset="0"/>
              <a:buChar char="•"/>
            </a:pPr>
            <a:endParaRPr lang="en-US" sz="2313" dirty="0"/>
          </a:p>
          <a:p>
            <a:pPr marL="236030" indent="-236030">
              <a:buFont typeface="Arial" panose="020B0604020202020204" pitchFamily="34" charset="0"/>
              <a:buChar char="•"/>
            </a:pPr>
            <a:r>
              <a:rPr lang="en-US" sz="2313" dirty="0"/>
              <a:t>Unit Vector</a:t>
            </a:r>
          </a:p>
          <a:p>
            <a:pPr marL="236030" indent="-236030">
              <a:buFont typeface="Arial" panose="020B0604020202020204" pitchFamily="34" charset="0"/>
              <a:buChar char="•"/>
            </a:pPr>
            <a:endParaRPr lang="en-US" sz="2313" dirty="0"/>
          </a:p>
          <a:p>
            <a:pPr marL="236030" indent="-236030">
              <a:buFont typeface="Arial" panose="020B0604020202020204" pitchFamily="34" charset="0"/>
              <a:buChar char="•"/>
            </a:pPr>
            <a:endParaRPr lang="en-US" sz="2313" dirty="0"/>
          </a:p>
          <a:p>
            <a:pPr marL="236030" indent="-236030">
              <a:buFont typeface="Arial" panose="020B0604020202020204" pitchFamily="34" charset="0"/>
              <a:buChar char="•"/>
            </a:pPr>
            <a:r>
              <a:rPr lang="en-US" sz="2313" dirty="0"/>
              <a:t>Position Vector</a:t>
            </a:r>
          </a:p>
          <a:p>
            <a:pPr marL="236030" indent="-236030">
              <a:buFont typeface="Arial" panose="020B0604020202020204" pitchFamily="34" charset="0"/>
              <a:buChar char="•"/>
            </a:pPr>
            <a:endParaRPr lang="en-US" sz="2313" dirty="0"/>
          </a:p>
          <a:p>
            <a:pPr marL="236030" indent="-236030">
              <a:buFont typeface="Arial" panose="020B0604020202020204" pitchFamily="34" charset="0"/>
              <a:buChar char="•"/>
            </a:pPr>
            <a:endParaRPr lang="en-US" sz="2313" dirty="0"/>
          </a:p>
          <a:p>
            <a:pPr marL="236030" indent="-236030">
              <a:buFont typeface="Arial" panose="020B0604020202020204" pitchFamily="34" charset="0"/>
              <a:buChar char="•"/>
            </a:pPr>
            <a:r>
              <a:rPr lang="en-US" sz="2313" dirty="0"/>
              <a:t>Zero Vector</a:t>
            </a:r>
          </a:p>
          <a:p>
            <a:pPr marL="236030" indent="-236030">
              <a:buFont typeface="Arial" panose="020B0604020202020204" pitchFamily="34" charset="0"/>
              <a:buChar char="•"/>
            </a:pPr>
            <a:endParaRPr lang="en-US" sz="2313" dirty="0"/>
          </a:p>
          <a:p>
            <a:endParaRPr lang="en-US" sz="2313" dirty="0"/>
          </a:p>
          <a:p>
            <a:pPr marL="236030" indent="-236030">
              <a:buFont typeface="Arial" panose="020B0604020202020204" pitchFamily="34" charset="0"/>
              <a:buChar char="•"/>
            </a:pPr>
            <a:r>
              <a:rPr lang="en-US" sz="2313" dirty="0"/>
              <a:t>Free Vector</a:t>
            </a:r>
          </a:p>
          <a:p>
            <a:pPr marL="236030" indent="-236030">
              <a:buFont typeface="Arial" panose="020B0604020202020204" pitchFamily="34" charset="0"/>
              <a:buChar char="•"/>
            </a:pPr>
            <a:endParaRPr lang="en-US" sz="2313" dirty="0"/>
          </a:p>
          <a:p>
            <a:pPr marL="236030" indent="-236030">
              <a:buFont typeface="Arial" panose="020B0604020202020204" pitchFamily="34" charset="0"/>
              <a:buChar char="•"/>
            </a:pPr>
            <a:endParaRPr lang="en-US" sz="2313" dirty="0"/>
          </a:p>
          <a:p>
            <a:pPr marL="236030" indent="-236030">
              <a:buFont typeface="Arial" panose="020B0604020202020204" pitchFamily="34" charset="0"/>
              <a:buChar char="•"/>
            </a:pPr>
            <a:r>
              <a:rPr lang="en-US" sz="2313" dirty="0"/>
              <a:t>Negative Vector</a:t>
            </a:r>
          </a:p>
        </p:txBody>
      </p:sp>
      <p:sp>
        <p:nvSpPr>
          <p:cNvPr id="7" name="Rectangle 6">
            <a:extLst>
              <a:ext uri="{FF2B5EF4-FFF2-40B4-BE49-F238E27FC236}">
                <a16:creationId xmlns:a16="http://schemas.microsoft.com/office/drawing/2014/main" id="{FB24D735-F396-4ACA-B8C4-C6DAD64CC725}"/>
              </a:ext>
            </a:extLst>
          </p:cNvPr>
          <p:cNvSpPr/>
          <p:nvPr/>
        </p:nvSpPr>
        <p:spPr>
          <a:xfrm>
            <a:off x="3899230" y="660349"/>
            <a:ext cx="5463996" cy="854978"/>
          </a:xfrm>
          <a:prstGeom prst="rect">
            <a:avLst/>
          </a:prstGeom>
        </p:spPr>
        <p:txBody>
          <a:bodyPr wrap="none">
            <a:spAutoFit/>
          </a:bodyPr>
          <a:lstStyle/>
          <a:p>
            <a:r>
              <a:rPr lang="en-US" sz="4956" b="1" dirty="0">
                <a:solidFill>
                  <a:srgbClr val="C00000"/>
                </a:solidFill>
                <a:effectLst>
                  <a:outerShdw blurRad="38100" dist="38100" dir="2700000" algn="tl">
                    <a:srgbClr val="000000">
                      <a:alpha val="43137"/>
                    </a:srgbClr>
                  </a:outerShdw>
                </a:effectLst>
              </a:rPr>
              <a:t>Vector and its Types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E4B52E6-747E-4D3B-A876-C07B71ACA5D8}"/>
                  </a:ext>
                </a:extLst>
              </p14:cNvPr>
              <p14:cNvContentPartPr/>
              <p14:nvPr/>
            </p14:nvContentPartPr>
            <p14:xfrm>
              <a:off x="1806258" y="1384117"/>
              <a:ext cx="8054207" cy="5004515"/>
            </p14:xfrm>
          </p:contentPart>
        </mc:Choice>
        <mc:Fallback xmlns="">
          <p:pic>
            <p:nvPicPr>
              <p:cNvPr id="2" name="Ink 1">
                <a:extLst>
                  <a:ext uri="{FF2B5EF4-FFF2-40B4-BE49-F238E27FC236}">
                    <a16:creationId xmlns:a16="http://schemas.microsoft.com/office/drawing/2014/main" id="{7E4B52E6-747E-4D3B-A876-C07B71ACA5D8}"/>
                  </a:ext>
                </a:extLst>
              </p:cNvPr>
              <p:cNvPicPr/>
              <p:nvPr/>
            </p:nvPicPr>
            <p:blipFill>
              <a:blip r:embed="rId4"/>
              <a:stretch>
                <a:fillRect/>
              </a:stretch>
            </p:blipFill>
            <p:spPr>
              <a:xfrm>
                <a:off x="1796898" y="1374757"/>
                <a:ext cx="8072927" cy="5023234"/>
              </a:xfrm>
              <a:prstGeom prst="rect">
                <a:avLst/>
              </a:prstGeom>
            </p:spPr>
          </p:pic>
        </mc:Fallback>
      </mc:AlternateContent>
    </p:spTree>
    <p:extLst>
      <p:ext uri="{BB962C8B-B14F-4D97-AF65-F5344CB8AC3E}">
        <p14:creationId xmlns:p14="http://schemas.microsoft.com/office/powerpoint/2010/main" val="3155663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15299" y="6336412"/>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8" name="Picture 2" descr="Understanding Vector Spaces with functions | Physics Forums">
            <a:extLst>
              <a:ext uri="{FF2B5EF4-FFF2-40B4-BE49-F238E27FC236}">
                <a16:creationId xmlns:a16="http://schemas.microsoft.com/office/drawing/2014/main" id="{A6B7FFC2-E6BF-473C-9380-F16733215A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359" y="848084"/>
            <a:ext cx="11158780" cy="655077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6F2AC64-1DAD-4C79-95E0-13DC2409B338}"/>
              </a:ext>
            </a:extLst>
          </p:cNvPr>
          <p:cNvSpPr/>
          <p:nvPr/>
        </p:nvSpPr>
        <p:spPr>
          <a:xfrm>
            <a:off x="4392800" y="113718"/>
            <a:ext cx="4245878" cy="778675"/>
          </a:xfrm>
          <a:prstGeom prst="rect">
            <a:avLst/>
          </a:prstGeom>
        </p:spPr>
        <p:txBody>
          <a:bodyPr wrap="square">
            <a:spAutoFit/>
          </a:bodyPr>
          <a:lstStyle/>
          <a:p>
            <a:r>
              <a:rPr lang="en-US" sz="4460" b="1" dirty="0">
                <a:solidFill>
                  <a:srgbClr val="C00000"/>
                </a:solidFill>
                <a:effectLst>
                  <a:outerShdw blurRad="38100" dist="38100" dir="2700000" algn="tl">
                    <a:srgbClr val="000000">
                      <a:alpha val="43137"/>
                    </a:srgbClr>
                  </a:outerShdw>
                </a:effectLst>
              </a:rPr>
              <a:t>Vector Space</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9205103-FD21-46EA-AD4E-3089AAD00C39}"/>
                  </a:ext>
                </a:extLst>
              </p14:cNvPr>
              <p14:cNvContentPartPr/>
              <p14:nvPr/>
            </p14:nvContentPartPr>
            <p14:xfrm>
              <a:off x="1630800" y="444600"/>
              <a:ext cx="10229400" cy="6789960"/>
            </p14:xfrm>
          </p:contentPart>
        </mc:Choice>
        <mc:Fallback xmlns="">
          <p:pic>
            <p:nvPicPr>
              <p:cNvPr id="2" name="Ink 1">
                <a:extLst>
                  <a:ext uri="{FF2B5EF4-FFF2-40B4-BE49-F238E27FC236}">
                    <a16:creationId xmlns:a16="http://schemas.microsoft.com/office/drawing/2014/main" id="{A9205103-FD21-46EA-AD4E-3089AAD00C39}"/>
                  </a:ext>
                </a:extLst>
              </p:cNvPr>
              <p:cNvPicPr/>
              <p:nvPr/>
            </p:nvPicPr>
            <p:blipFill>
              <a:blip r:embed="rId5"/>
              <a:stretch>
                <a:fillRect/>
              </a:stretch>
            </p:blipFill>
            <p:spPr>
              <a:xfrm>
                <a:off x="1621440" y="435240"/>
                <a:ext cx="10248120" cy="6808680"/>
              </a:xfrm>
              <a:prstGeom prst="rect">
                <a:avLst/>
              </a:prstGeom>
            </p:spPr>
          </p:pic>
        </mc:Fallback>
      </mc:AlternateContent>
    </p:spTree>
    <p:extLst>
      <p:ext uri="{BB962C8B-B14F-4D97-AF65-F5344CB8AC3E}">
        <p14:creationId xmlns:p14="http://schemas.microsoft.com/office/powerpoint/2010/main" val="938843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15299" y="6868457"/>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9" name="Rectangle 8">
            <a:extLst>
              <a:ext uri="{FF2B5EF4-FFF2-40B4-BE49-F238E27FC236}">
                <a16:creationId xmlns:a16="http://schemas.microsoft.com/office/drawing/2014/main" id="{96F2AC64-1DAD-4C79-95E0-13DC2409B338}"/>
              </a:ext>
            </a:extLst>
          </p:cNvPr>
          <p:cNvSpPr/>
          <p:nvPr/>
        </p:nvSpPr>
        <p:spPr>
          <a:xfrm>
            <a:off x="4776388" y="189334"/>
            <a:ext cx="4245878" cy="778675"/>
          </a:xfrm>
          <a:prstGeom prst="rect">
            <a:avLst/>
          </a:prstGeom>
        </p:spPr>
        <p:txBody>
          <a:bodyPr wrap="square">
            <a:spAutoFit/>
          </a:bodyPr>
          <a:lstStyle/>
          <a:p>
            <a:r>
              <a:rPr lang="en-US" sz="4460" b="1" dirty="0">
                <a:solidFill>
                  <a:srgbClr val="C00000"/>
                </a:solidFill>
                <a:effectLst>
                  <a:outerShdw blurRad="38100" dist="38100" dir="2700000" algn="tl">
                    <a:srgbClr val="000000">
                      <a:alpha val="43137"/>
                    </a:srgbClr>
                  </a:outerShdw>
                </a:effectLst>
              </a:rPr>
              <a:t>Vector Space</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4F7073F-6700-497C-9A58-52FECB9DA16B}"/>
                  </a:ext>
                </a:extLst>
              </p14:cNvPr>
              <p14:cNvContentPartPr/>
              <p14:nvPr/>
            </p14:nvContentPartPr>
            <p14:xfrm>
              <a:off x="1176120" y="523800"/>
              <a:ext cx="12166560" cy="6058440"/>
            </p14:xfrm>
          </p:contentPart>
        </mc:Choice>
        <mc:Fallback xmlns="">
          <p:pic>
            <p:nvPicPr>
              <p:cNvPr id="2" name="Ink 1">
                <a:extLst>
                  <a:ext uri="{FF2B5EF4-FFF2-40B4-BE49-F238E27FC236}">
                    <a16:creationId xmlns:a16="http://schemas.microsoft.com/office/drawing/2014/main" id="{54F7073F-6700-497C-9A58-52FECB9DA16B}"/>
                  </a:ext>
                </a:extLst>
              </p:cNvPr>
              <p:cNvPicPr/>
              <p:nvPr/>
            </p:nvPicPr>
            <p:blipFill>
              <a:blip r:embed="rId4"/>
              <a:stretch>
                <a:fillRect/>
              </a:stretch>
            </p:blipFill>
            <p:spPr>
              <a:xfrm>
                <a:off x="1166760" y="514440"/>
                <a:ext cx="12185280" cy="6077160"/>
              </a:xfrm>
              <a:prstGeom prst="rect">
                <a:avLst/>
              </a:prstGeom>
            </p:spPr>
          </p:pic>
        </mc:Fallback>
      </mc:AlternateContent>
    </p:spTree>
    <p:extLst>
      <p:ext uri="{BB962C8B-B14F-4D97-AF65-F5344CB8AC3E}">
        <p14:creationId xmlns:p14="http://schemas.microsoft.com/office/powerpoint/2010/main" val="1528876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15299" y="6679471"/>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2" name="Rectangle 1">
            <a:extLst>
              <a:ext uri="{FF2B5EF4-FFF2-40B4-BE49-F238E27FC236}">
                <a16:creationId xmlns:a16="http://schemas.microsoft.com/office/drawing/2014/main" id="{29E90721-9148-4661-B1AF-56AFF2A3EDDB}"/>
              </a:ext>
            </a:extLst>
          </p:cNvPr>
          <p:cNvSpPr/>
          <p:nvPr/>
        </p:nvSpPr>
        <p:spPr>
          <a:xfrm>
            <a:off x="2483392" y="2321849"/>
            <a:ext cx="8183992" cy="3295710"/>
          </a:xfrm>
          <a:prstGeom prst="rect">
            <a:avLst/>
          </a:prstGeom>
        </p:spPr>
        <p:txBody>
          <a:bodyPr wrap="square">
            <a:spAutoFit/>
          </a:bodyPr>
          <a:lstStyle/>
          <a:p>
            <a:r>
              <a:rPr lang="en-US" sz="2313" dirty="0"/>
              <a:t>The set of all real number R associated with the addition and scalar multiplication of real numbers.</a:t>
            </a:r>
          </a:p>
          <a:p>
            <a:endParaRPr lang="en-US" sz="2313" dirty="0"/>
          </a:p>
          <a:p>
            <a:r>
              <a:rPr lang="en-US" sz="2313" dirty="0"/>
              <a:t>The set of all the complex numbers C associated with the addition and scalar multiplication of complex numbers.</a:t>
            </a:r>
          </a:p>
          <a:p>
            <a:endParaRPr lang="en-US" sz="2313" dirty="0"/>
          </a:p>
          <a:p>
            <a:r>
              <a:rPr lang="en-US" sz="2313" dirty="0"/>
              <a:t>The set of all polynomials Rn(x) with real coefficients associated with the addition and scalar multiplication of polynomials.</a:t>
            </a:r>
          </a:p>
          <a:p>
            <a:endParaRPr lang="en-US" sz="2313" dirty="0"/>
          </a:p>
        </p:txBody>
      </p:sp>
      <p:sp>
        <p:nvSpPr>
          <p:cNvPr id="7" name="Rectangle 6">
            <a:extLst>
              <a:ext uri="{FF2B5EF4-FFF2-40B4-BE49-F238E27FC236}">
                <a16:creationId xmlns:a16="http://schemas.microsoft.com/office/drawing/2014/main" id="{CF743730-2258-4DD9-87AF-BCBA25068186}"/>
              </a:ext>
            </a:extLst>
          </p:cNvPr>
          <p:cNvSpPr/>
          <p:nvPr/>
        </p:nvSpPr>
        <p:spPr>
          <a:xfrm>
            <a:off x="3880926" y="215238"/>
            <a:ext cx="5731898" cy="778675"/>
          </a:xfrm>
          <a:prstGeom prst="rect">
            <a:avLst/>
          </a:prstGeom>
        </p:spPr>
        <p:txBody>
          <a:bodyPr wrap="square">
            <a:spAutoFit/>
          </a:bodyPr>
          <a:lstStyle/>
          <a:p>
            <a:r>
              <a:rPr lang="en-US" sz="4460" b="1" dirty="0">
                <a:solidFill>
                  <a:srgbClr val="C00000"/>
                </a:solidFill>
                <a:effectLst>
                  <a:outerShdw blurRad="38100" dist="38100" dir="2700000" algn="tl">
                    <a:srgbClr val="000000">
                      <a:alpha val="43137"/>
                    </a:srgbClr>
                  </a:outerShdw>
                </a:effectLst>
              </a:rPr>
              <a:t>Vector Space Example</a:t>
            </a:r>
          </a:p>
        </p:txBody>
      </p:sp>
    </p:spTree>
    <p:extLst>
      <p:ext uri="{BB962C8B-B14F-4D97-AF65-F5344CB8AC3E}">
        <p14:creationId xmlns:p14="http://schemas.microsoft.com/office/powerpoint/2010/main" val="3346930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15299" y="6336412"/>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4" name="Picture 3">
            <a:extLst>
              <a:ext uri="{FF2B5EF4-FFF2-40B4-BE49-F238E27FC236}">
                <a16:creationId xmlns:a16="http://schemas.microsoft.com/office/drawing/2014/main" id="{A1197077-817A-46A3-9104-B9B5E5F9D074}"/>
              </a:ext>
            </a:extLst>
          </p:cNvPr>
          <p:cNvPicPr>
            <a:picLocks noChangeAspect="1"/>
          </p:cNvPicPr>
          <p:nvPr/>
        </p:nvPicPr>
        <p:blipFill>
          <a:blip r:embed="rId3"/>
          <a:stretch>
            <a:fillRect/>
          </a:stretch>
        </p:blipFill>
        <p:spPr>
          <a:xfrm>
            <a:off x="1691135" y="3675996"/>
            <a:ext cx="9987316" cy="2114198"/>
          </a:xfrm>
          <a:prstGeom prst="rect">
            <a:avLst/>
          </a:prstGeom>
        </p:spPr>
      </p:pic>
      <p:sp>
        <p:nvSpPr>
          <p:cNvPr id="2" name="Rectangle 1">
            <a:extLst>
              <a:ext uri="{FF2B5EF4-FFF2-40B4-BE49-F238E27FC236}">
                <a16:creationId xmlns:a16="http://schemas.microsoft.com/office/drawing/2014/main" id="{1051FBD4-1C54-4A0A-8253-05821A585D75}"/>
              </a:ext>
            </a:extLst>
          </p:cNvPr>
          <p:cNvSpPr/>
          <p:nvPr/>
        </p:nvSpPr>
        <p:spPr>
          <a:xfrm>
            <a:off x="2050387" y="1680722"/>
            <a:ext cx="9628065" cy="1465401"/>
          </a:xfrm>
          <a:prstGeom prst="rect">
            <a:avLst/>
          </a:prstGeom>
        </p:spPr>
        <p:txBody>
          <a:bodyPr wrap="square">
            <a:spAutoFit/>
          </a:bodyPr>
          <a:lstStyle/>
          <a:p>
            <a:r>
              <a:rPr lang="en-US" sz="2974" dirty="0"/>
              <a:t>If one vector is equal to the sum of scalar multiples of other vectors, it is said to be a linear combination of the other vectors.</a:t>
            </a:r>
          </a:p>
        </p:txBody>
      </p:sp>
      <p:sp>
        <p:nvSpPr>
          <p:cNvPr id="5" name="Rectangle 4">
            <a:extLst>
              <a:ext uri="{FF2B5EF4-FFF2-40B4-BE49-F238E27FC236}">
                <a16:creationId xmlns:a16="http://schemas.microsoft.com/office/drawing/2014/main" id="{12B6D90A-4D12-4BF0-B522-087E1B8BC39F}"/>
              </a:ext>
            </a:extLst>
          </p:cNvPr>
          <p:cNvSpPr/>
          <p:nvPr/>
        </p:nvSpPr>
        <p:spPr>
          <a:xfrm>
            <a:off x="2950904" y="753174"/>
            <a:ext cx="7347781" cy="778675"/>
          </a:xfrm>
          <a:prstGeom prst="rect">
            <a:avLst/>
          </a:prstGeom>
        </p:spPr>
        <p:txBody>
          <a:bodyPr wrap="none">
            <a:spAutoFit/>
          </a:bodyPr>
          <a:lstStyle/>
          <a:p>
            <a:r>
              <a:rPr lang="en-US" sz="4460" b="1" dirty="0">
                <a:solidFill>
                  <a:srgbClr val="C00000"/>
                </a:solidFill>
                <a:effectLst>
                  <a:outerShdw blurRad="38100" dist="38100" dir="2700000" algn="tl">
                    <a:srgbClr val="000000">
                      <a:alpha val="43137"/>
                    </a:srgbClr>
                  </a:outerShdw>
                </a:effectLst>
              </a:rPr>
              <a:t>Linear Combination of Vectors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444B8FE-28CF-4470-B468-718EBAB1C0FE}"/>
                  </a:ext>
                </a:extLst>
              </p14:cNvPr>
              <p14:cNvContentPartPr/>
              <p14:nvPr/>
            </p14:nvContentPartPr>
            <p14:xfrm>
              <a:off x="5088185" y="3569987"/>
              <a:ext cx="6311399" cy="2165055"/>
            </p14:xfrm>
          </p:contentPart>
        </mc:Choice>
        <mc:Fallback xmlns="">
          <p:pic>
            <p:nvPicPr>
              <p:cNvPr id="3" name="Ink 2">
                <a:extLst>
                  <a:ext uri="{FF2B5EF4-FFF2-40B4-BE49-F238E27FC236}">
                    <a16:creationId xmlns:a16="http://schemas.microsoft.com/office/drawing/2014/main" id="{4444B8FE-28CF-4470-B468-718EBAB1C0FE}"/>
                  </a:ext>
                </a:extLst>
              </p:cNvPr>
              <p:cNvPicPr/>
              <p:nvPr/>
            </p:nvPicPr>
            <p:blipFill>
              <a:blip r:embed="rId5"/>
              <a:stretch>
                <a:fillRect/>
              </a:stretch>
            </p:blipFill>
            <p:spPr>
              <a:xfrm>
                <a:off x="5078825" y="3560627"/>
                <a:ext cx="6330119" cy="2183775"/>
              </a:xfrm>
              <a:prstGeom prst="rect">
                <a:avLst/>
              </a:prstGeom>
            </p:spPr>
          </p:pic>
        </mc:Fallback>
      </mc:AlternateContent>
    </p:spTree>
    <p:extLst>
      <p:ext uri="{BB962C8B-B14F-4D97-AF65-F5344CB8AC3E}">
        <p14:creationId xmlns:p14="http://schemas.microsoft.com/office/powerpoint/2010/main" val="2705961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15299" y="6336412"/>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3" name="Rectangle 2">
            <a:extLst>
              <a:ext uri="{FF2B5EF4-FFF2-40B4-BE49-F238E27FC236}">
                <a16:creationId xmlns:a16="http://schemas.microsoft.com/office/drawing/2014/main" id="{01C434A2-3351-4BA8-90B3-8D81985C2A3E}"/>
              </a:ext>
            </a:extLst>
          </p:cNvPr>
          <p:cNvSpPr/>
          <p:nvPr/>
        </p:nvSpPr>
        <p:spPr>
          <a:xfrm>
            <a:off x="2209983" y="1509198"/>
            <a:ext cx="9073782" cy="1465401"/>
          </a:xfrm>
          <a:prstGeom prst="rect">
            <a:avLst/>
          </a:prstGeom>
        </p:spPr>
        <p:txBody>
          <a:bodyPr wrap="square">
            <a:spAutoFit/>
          </a:bodyPr>
          <a:lstStyle/>
          <a:p>
            <a:r>
              <a:rPr lang="en-US" sz="2974" dirty="0"/>
              <a:t>Let S be a non-empty subset of vector Space V. The set of all linear combination of elements of S is called linear span of S and is donated by &lt;S&gt;.</a:t>
            </a:r>
          </a:p>
        </p:txBody>
      </p:sp>
      <p:sp>
        <p:nvSpPr>
          <p:cNvPr id="5" name="Rectangle 4">
            <a:extLst>
              <a:ext uri="{FF2B5EF4-FFF2-40B4-BE49-F238E27FC236}">
                <a16:creationId xmlns:a16="http://schemas.microsoft.com/office/drawing/2014/main" id="{8A952097-A33E-4D2F-8DA9-3DAFEDBA2808}"/>
              </a:ext>
            </a:extLst>
          </p:cNvPr>
          <p:cNvSpPr/>
          <p:nvPr/>
        </p:nvSpPr>
        <p:spPr>
          <a:xfrm>
            <a:off x="4823600" y="660351"/>
            <a:ext cx="3258521" cy="778675"/>
          </a:xfrm>
          <a:prstGeom prst="rect">
            <a:avLst/>
          </a:prstGeom>
        </p:spPr>
        <p:txBody>
          <a:bodyPr wrap="none">
            <a:spAutoFit/>
          </a:bodyPr>
          <a:lstStyle/>
          <a:p>
            <a:r>
              <a:rPr lang="en-US" sz="4460" b="1" dirty="0">
                <a:solidFill>
                  <a:srgbClr val="C00000"/>
                </a:solidFill>
                <a:effectLst>
                  <a:outerShdw blurRad="38100" dist="38100" dir="2700000" algn="tl">
                    <a:srgbClr val="000000">
                      <a:alpha val="43137"/>
                    </a:srgbClr>
                  </a:outerShdw>
                </a:effectLst>
              </a:rPr>
              <a:t>Spanning Set</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DF359D5-E817-4B52-9F9A-2935BCE01665}"/>
                  </a:ext>
                </a:extLst>
              </p14:cNvPr>
              <p14:cNvContentPartPr/>
              <p14:nvPr/>
            </p14:nvContentPartPr>
            <p14:xfrm>
              <a:off x="2593361" y="2403158"/>
              <a:ext cx="8286145" cy="3725286"/>
            </p14:xfrm>
          </p:contentPart>
        </mc:Choice>
        <mc:Fallback xmlns="">
          <p:pic>
            <p:nvPicPr>
              <p:cNvPr id="7" name="Ink 6">
                <a:extLst>
                  <a:ext uri="{FF2B5EF4-FFF2-40B4-BE49-F238E27FC236}">
                    <a16:creationId xmlns:a16="http://schemas.microsoft.com/office/drawing/2014/main" id="{CDF359D5-E817-4B52-9F9A-2935BCE01665}"/>
                  </a:ext>
                </a:extLst>
              </p:cNvPr>
              <p:cNvPicPr/>
              <p:nvPr/>
            </p:nvPicPr>
            <p:blipFill>
              <a:blip r:embed="rId4"/>
              <a:stretch>
                <a:fillRect/>
              </a:stretch>
            </p:blipFill>
            <p:spPr>
              <a:xfrm>
                <a:off x="2584001" y="2393798"/>
                <a:ext cx="8304865" cy="3744006"/>
              </a:xfrm>
              <a:prstGeom prst="rect">
                <a:avLst/>
              </a:prstGeom>
            </p:spPr>
          </p:pic>
        </mc:Fallback>
      </mc:AlternateContent>
    </p:spTree>
    <p:extLst>
      <p:ext uri="{BB962C8B-B14F-4D97-AF65-F5344CB8AC3E}">
        <p14:creationId xmlns:p14="http://schemas.microsoft.com/office/powerpoint/2010/main" val="1459667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15299" y="6871830"/>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7" name="Rectangle 6">
            <a:extLst>
              <a:ext uri="{FF2B5EF4-FFF2-40B4-BE49-F238E27FC236}">
                <a16:creationId xmlns:a16="http://schemas.microsoft.com/office/drawing/2014/main" id="{4C1F1634-90A8-4DF3-924A-D457D659E420}"/>
              </a:ext>
            </a:extLst>
          </p:cNvPr>
          <p:cNvSpPr/>
          <p:nvPr/>
        </p:nvSpPr>
        <p:spPr>
          <a:xfrm>
            <a:off x="1088959" y="0"/>
            <a:ext cx="10758779" cy="769441"/>
          </a:xfrm>
          <a:prstGeom prst="rect">
            <a:avLst/>
          </a:prstGeom>
        </p:spPr>
        <p:txBody>
          <a:bodyPr wrap="none">
            <a:spAutoFit/>
          </a:bodyPr>
          <a:lstStyle/>
          <a:p>
            <a:r>
              <a:rPr lang="en-US" sz="4400" b="1" dirty="0">
                <a:solidFill>
                  <a:srgbClr val="C00000"/>
                </a:solidFill>
                <a:effectLst>
                  <a:outerShdw blurRad="38100" dist="38100" dir="2700000" algn="tl">
                    <a:srgbClr val="000000">
                      <a:alpha val="43137"/>
                    </a:srgbClr>
                  </a:outerShdw>
                </a:effectLst>
              </a:rPr>
              <a:t>Linearly independent and Linearly dependent</a:t>
            </a:r>
          </a:p>
        </p:txBody>
      </p:sp>
      <p:sp>
        <p:nvSpPr>
          <p:cNvPr id="5" name="Rectangle 4">
            <a:extLst>
              <a:ext uri="{FF2B5EF4-FFF2-40B4-BE49-F238E27FC236}">
                <a16:creationId xmlns:a16="http://schemas.microsoft.com/office/drawing/2014/main" id="{B8428362-33C6-470B-B21E-362993891E01}"/>
              </a:ext>
            </a:extLst>
          </p:cNvPr>
          <p:cNvSpPr/>
          <p:nvPr/>
        </p:nvSpPr>
        <p:spPr>
          <a:xfrm>
            <a:off x="241214" y="889989"/>
            <a:ext cx="13252536" cy="6247864"/>
          </a:xfrm>
          <a:prstGeom prst="rect">
            <a:avLst/>
          </a:prstGeom>
        </p:spPr>
        <p:txBody>
          <a:bodyPr wrap="square">
            <a:spAutoFit/>
          </a:bodyPr>
          <a:lstStyle/>
          <a:p>
            <a:r>
              <a:rPr lang="en-US" sz="3600" b="1" dirty="0"/>
              <a:t>a       b      c																	c = a + 2b</a:t>
            </a:r>
          </a:p>
          <a:p>
            <a:endParaRPr lang="en-US" sz="3600" b="1" dirty="0"/>
          </a:p>
          <a:p>
            <a:r>
              <a:rPr lang="en-US" sz="3600" b="1" dirty="0"/>
              <a:t>								</a:t>
            </a:r>
            <a:r>
              <a:rPr lang="en-US" sz="3600" b="1" dirty="0">
                <a:solidFill>
                  <a:srgbClr val="FF0000"/>
                </a:solidFill>
              </a:rPr>
              <a:t>2a + b – c</a:t>
            </a:r>
          </a:p>
          <a:p>
            <a:r>
              <a:rPr lang="en-US" sz="3600" b="1" dirty="0"/>
              <a:t>								2a + b – (a + 2b)</a:t>
            </a:r>
          </a:p>
          <a:p>
            <a:endParaRPr lang="en-US" sz="2400" dirty="0"/>
          </a:p>
          <a:p>
            <a:r>
              <a:rPr lang="en-US" sz="2400" b="1" dirty="0"/>
              <a:t>	Here c is written in the terms of a and b means its unnecessary information that why its called linearly dependent.</a:t>
            </a:r>
          </a:p>
          <a:p>
            <a:endParaRPr lang="en-US" sz="2400" b="1" dirty="0"/>
          </a:p>
          <a:p>
            <a:r>
              <a:rPr lang="en-US" sz="2400" b="1" dirty="0">
                <a:solidFill>
                  <a:schemeClr val="accent2"/>
                </a:solidFill>
              </a:rPr>
              <a:t>	And if none of vector can be written in term of others, called linearly independent. </a:t>
            </a:r>
          </a:p>
          <a:p>
            <a:endParaRPr lang="en-US" sz="2400" b="1" dirty="0">
              <a:solidFill>
                <a:schemeClr val="accent2"/>
              </a:solidFill>
            </a:endParaRPr>
          </a:p>
          <a:p>
            <a:r>
              <a:rPr lang="en-US" sz="2400" b="1" dirty="0">
                <a:solidFill>
                  <a:schemeClr val="accent2"/>
                </a:solidFill>
              </a:rPr>
              <a:t>V1, V2, V3 … </a:t>
            </a:r>
            <a:r>
              <a:rPr lang="en-US" sz="2400" b="1" dirty="0" err="1">
                <a:solidFill>
                  <a:schemeClr val="accent2"/>
                </a:solidFill>
              </a:rPr>
              <a:t>Vn</a:t>
            </a:r>
            <a:r>
              <a:rPr lang="en-US" sz="2400" b="1" dirty="0">
                <a:solidFill>
                  <a:schemeClr val="accent2"/>
                </a:solidFill>
              </a:rPr>
              <a:t> in Vector space V, for linearly independence must be satisfy:</a:t>
            </a:r>
          </a:p>
          <a:p>
            <a:endParaRPr lang="en-US" sz="2400" b="1" dirty="0"/>
          </a:p>
          <a:p>
            <a:r>
              <a:rPr lang="en-US" sz="2400" b="1" dirty="0">
                <a:solidFill>
                  <a:srgbClr val="92D050"/>
                </a:solidFill>
                <a:effectLst>
                  <a:outerShdw blurRad="38100" dist="38100" dir="2700000" algn="tl">
                    <a:srgbClr val="000000">
                      <a:alpha val="43137"/>
                    </a:srgbClr>
                  </a:outerShdw>
                </a:effectLst>
              </a:rPr>
              <a:t>						</a:t>
            </a:r>
            <a:r>
              <a:rPr lang="en-US" sz="4000" b="1" dirty="0">
                <a:solidFill>
                  <a:srgbClr val="92D050"/>
                </a:solidFill>
                <a:effectLst>
                  <a:outerShdw blurRad="38100" dist="38100" dir="2700000" algn="tl">
                    <a:srgbClr val="000000">
                      <a:alpha val="43137"/>
                    </a:srgbClr>
                  </a:outerShdw>
                </a:effectLst>
              </a:rPr>
              <a:t>C1V1 + C2V2 + C3V3 ….. </a:t>
            </a:r>
            <a:r>
              <a:rPr lang="en-US" sz="4000" b="1" dirty="0" err="1">
                <a:solidFill>
                  <a:srgbClr val="92D050"/>
                </a:solidFill>
                <a:effectLst>
                  <a:outerShdw blurRad="38100" dist="38100" dir="2700000" algn="tl">
                    <a:srgbClr val="000000">
                      <a:alpha val="43137"/>
                    </a:srgbClr>
                  </a:outerShdw>
                </a:effectLst>
              </a:rPr>
              <a:t>CnVn</a:t>
            </a:r>
            <a:r>
              <a:rPr lang="en-US" sz="4000" b="1" dirty="0">
                <a:solidFill>
                  <a:srgbClr val="92D050"/>
                </a:solidFill>
                <a:effectLst>
                  <a:outerShdw blurRad="38100" dist="38100" dir="2700000" algn="tl">
                    <a:srgbClr val="000000">
                      <a:alpha val="43137"/>
                    </a:srgbClr>
                  </a:outerShdw>
                </a:effectLst>
              </a:rPr>
              <a:t> = 0</a:t>
            </a:r>
          </a:p>
          <a:p>
            <a:endParaRPr lang="en-US" sz="2400" b="1"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319F7E8-6C8C-49DF-9916-8880FB03AC71}"/>
                  </a:ext>
                </a:extLst>
              </p14:cNvPr>
              <p14:cNvContentPartPr/>
              <p14:nvPr/>
            </p14:nvContentPartPr>
            <p14:xfrm>
              <a:off x="158040" y="928800"/>
              <a:ext cx="11959200" cy="6009120"/>
            </p14:xfrm>
          </p:contentPart>
        </mc:Choice>
        <mc:Fallback xmlns="">
          <p:pic>
            <p:nvPicPr>
              <p:cNvPr id="2" name="Ink 1">
                <a:extLst>
                  <a:ext uri="{FF2B5EF4-FFF2-40B4-BE49-F238E27FC236}">
                    <a16:creationId xmlns:a16="http://schemas.microsoft.com/office/drawing/2014/main" id="{7319F7E8-6C8C-49DF-9916-8880FB03AC71}"/>
                  </a:ext>
                </a:extLst>
              </p:cNvPr>
              <p:cNvPicPr/>
              <p:nvPr/>
            </p:nvPicPr>
            <p:blipFill>
              <a:blip r:embed="rId4"/>
              <a:stretch>
                <a:fillRect/>
              </a:stretch>
            </p:blipFill>
            <p:spPr>
              <a:xfrm>
                <a:off x="148680" y="919440"/>
                <a:ext cx="11977920" cy="6027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9AB568FB-DBB6-483A-A62D-4807A0761D54}"/>
                  </a:ext>
                </a:extLst>
              </p14:cNvPr>
              <p14:cNvContentPartPr/>
              <p14:nvPr/>
            </p14:nvContentPartPr>
            <p14:xfrm>
              <a:off x="11177640" y="4338360"/>
              <a:ext cx="652680" cy="277200"/>
            </p14:xfrm>
          </p:contentPart>
        </mc:Choice>
        <mc:Fallback xmlns="">
          <p:pic>
            <p:nvPicPr>
              <p:cNvPr id="3" name="Ink 2">
                <a:extLst>
                  <a:ext uri="{FF2B5EF4-FFF2-40B4-BE49-F238E27FC236}">
                    <a16:creationId xmlns:a16="http://schemas.microsoft.com/office/drawing/2014/main" id="{9AB568FB-DBB6-483A-A62D-4807A0761D54}"/>
                  </a:ext>
                </a:extLst>
              </p:cNvPr>
              <p:cNvPicPr/>
              <p:nvPr/>
            </p:nvPicPr>
            <p:blipFill>
              <a:blip r:embed="rId6"/>
              <a:stretch>
                <a:fillRect/>
              </a:stretch>
            </p:blipFill>
            <p:spPr>
              <a:xfrm>
                <a:off x="11168280" y="4329000"/>
                <a:ext cx="671400" cy="295920"/>
              </a:xfrm>
              <a:prstGeom prst="rect">
                <a:avLst/>
              </a:prstGeom>
            </p:spPr>
          </p:pic>
        </mc:Fallback>
      </mc:AlternateContent>
    </p:spTree>
    <p:extLst>
      <p:ext uri="{BB962C8B-B14F-4D97-AF65-F5344CB8AC3E}">
        <p14:creationId xmlns:p14="http://schemas.microsoft.com/office/powerpoint/2010/main" val="2807863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7127310" y="6820396"/>
            <a:ext cx="5728588"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4" name="Picture 3">
            <a:extLst>
              <a:ext uri="{FF2B5EF4-FFF2-40B4-BE49-F238E27FC236}">
                <a16:creationId xmlns:a16="http://schemas.microsoft.com/office/drawing/2014/main" id="{B925175E-64C7-40CE-B6F2-E09E602467A3}"/>
              </a:ext>
            </a:extLst>
          </p:cNvPr>
          <p:cNvPicPr>
            <a:picLocks noChangeAspect="1"/>
          </p:cNvPicPr>
          <p:nvPr/>
        </p:nvPicPr>
        <p:blipFill>
          <a:blip r:embed="rId3"/>
          <a:stretch>
            <a:fillRect/>
          </a:stretch>
        </p:blipFill>
        <p:spPr>
          <a:xfrm>
            <a:off x="877944" y="926615"/>
            <a:ext cx="10976993" cy="5893781"/>
          </a:xfrm>
          <a:prstGeom prst="rect">
            <a:avLst/>
          </a:prstGeom>
        </p:spPr>
      </p:pic>
      <p:sp>
        <p:nvSpPr>
          <p:cNvPr id="7" name="Rectangle 6">
            <a:extLst>
              <a:ext uri="{FF2B5EF4-FFF2-40B4-BE49-F238E27FC236}">
                <a16:creationId xmlns:a16="http://schemas.microsoft.com/office/drawing/2014/main" id="{4C1F1634-90A8-4DF3-924A-D457D659E420}"/>
              </a:ext>
            </a:extLst>
          </p:cNvPr>
          <p:cNvSpPr/>
          <p:nvPr/>
        </p:nvSpPr>
        <p:spPr>
          <a:xfrm>
            <a:off x="1088959" y="0"/>
            <a:ext cx="10758779" cy="769441"/>
          </a:xfrm>
          <a:prstGeom prst="rect">
            <a:avLst/>
          </a:prstGeom>
        </p:spPr>
        <p:txBody>
          <a:bodyPr wrap="none">
            <a:spAutoFit/>
          </a:bodyPr>
          <a:lstStyle/>
          <a:p>
            <a:r>
              <a:rPr lang="en-US" sz="4400" b="1" dirty="0">
                <a:solidFill>
                  <a:srgbClr val="C00000"/>
                </a:solidFill>
                <a:effectLst>
                  <a:outerShdw blurRad="38100" dist="38100" dir="2700000" algn="tl">
                    <a:srgbClr val="000000">
                      <a:alpha val="43137"/>
                    </a:srgbClr>
                  </a:outerShdw>
                </a:effectLst>
              </a:rPr>
              <a:t>Linearly independent and Linearly dependent</a:t>
            </a:r>
          </a:p>
        </p:txBody>
      </p:sp>
      <p:sp>
        <p:nvSpPr>
          <p:cNvPr id="5" name="Rectangle 4">
            <a:extLst>
              <a:ext uri="{FF2B5EF4-FFF2-40B4-BE49-F238E27FC236}">
                <a16:creationId xmlns:a16="http://schemas.microsoft.com/office/drawing/2014/main" id="{AF7021DB-99C3-4269-8EB6-27887F8CDF45}"/>
              </a:ext>
            </a:extLst>
          </p:cNvPr>
          <p:cNvSpPr/>
          <p:nvPr/>
        </p:nvSpPr>
        <p:spPr>
          <a:xfrm>
            <a:off x="88133" y="6809333"/>
            <a:ext cx="6778587" cy="461665"/>
          </a:xfrm>
          <a:prstGeom prst="rect">
            <a:avLst/>
          </a:prstGeom>
        </p:spPr>
        <p:txBody>
          <a:bodyPr wrap="none">
            <a:spAutoFit/>
          </a:bodyPr>
          <a:lstStyle/>
          <a:p>
            <a:r>
              <a:rPr lang="en-US" sz="2400" b="1" dirty="0"/>
              <a:t>http://www.math.odu.edu/~bogacki/cgi-bin/lat.cgi</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440C2032-2731-4986-B2D3-84212341654C}"/>
                  </a:ext>
                </a:extLst>
              </p14:cNvPr>
              <p14:cNvContentPartPr/>
              <p14:nvPr/>
            </p14:nvContentPartPr>
            <p14:xfrm>
              <a:off x="2115000" y="1383480"/>
              <a:ext cx="9547560" cy="5218560"/>
            </p14:xfrm>
          </p:contentPart>
        </mc:Choice>
        <mc:Fallback xmlns="">
          <p:pic>
            <p:nvPicPr>
              <p:cNvPr id="2" name="Ink 1">
                <a:extLst>
                  <a:ext uri="{FF2B5EF4-FFF2-40B4-BE49-F238E27FC236}">
                    <a16:creationId xmlns:a16="http://schemas.microsoft.com/office/drawing/2014/main" id="{440C2032-2731-4986-B2D3-84212341654C}"/>
                  </a:ext>
                </a:extLst>
              </p:cNvPr>
              <p:cNvPicPr/>
              <p:nvPr/>
            </p:nvPicPr>
            <p:blipFill>
              <a:blip r:embed="rId5"/>
              <a:stretch>
                <a:fillRect/>
              </a:stretch>
            </p:blipFill>
            <p:spPr>
              <a:xfrm>
                <a:off x="2105640" y="1374120"/>
                <a:ext cx="9566280" cy="5237280"/>
              </a:xfrm>
              <a:prstGeom prst="rect">
                <a:avLst/>
              </a:prstGeom>
            </p:spPr>
          </p:pic>
        </mc:Fallback>
      </mc:AlternateContent>
    </p:spTree>
    <p:extLst>
      <p:ext uri="{BB962C8B-B14F-4D97-AF65-F5344CB8AC3E}">
        <p14:creationId xmlns:p14="http://schemas.microsoft.com/office/powerpoint/2010/main" val="2533819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382386" y="0"/>
            <a:ext cx="12336087" cy="1490212"/>
          </a:xfrm>
        </p:spPr>
        <p:txBody>
          <a:bodyPr>
            <a:noAutofit/>
          </a:bodyPr>
          <a:lstStyle/>
          <a:p>
            <a:r>
              <a:rPr lang="en-US" sz="4400" b="1" dirty="0">
                <a:solidFill>
                  <a:srgbClr val="C00000"/>
                </a:solidFill>
                <a:effectLst>
                  <a:outerShdw blurRad="38100" dist="38100" dir="2700000" algn="tl">
                    <a:srgbClr val="000000">
                      <a:alpha val="43137"/>
                    </a:srgbClr>
                  </a:outerShdw>
                </a:effectLst>
                <a:latin typeface="+mn-lt"/>
                <a:ea typeface="+mn-ea"/>
                <a:cs typeface="+mn-cs"/>
              </a:rPr>
              <a:t>Lines, Plane, Hyperplane, Point, Segment,</a:t>
            </a:r>
            <a:br>
              <a:rPr lang="en-US" sz="4400" b="1" dirty="0">
                <a:solidFill>
                  <a:srgbClr val="C00000"/>
                </a:solidFill>
                <a:effectLst>
                  <a:outerShdw blurRad="38100" dist="38100" dir="2700000" algn="tl">
                    <a:srgbClr val="000000">
                      <a:alpha val="43137"/>
                    </a:srgbClr>
                  </a:outerShdw>
                </a:effectLst>
                <a:latin typeface="+mn-lt"/>
                <a:ea typeface="+mn-ea"/>
                <a:cs typeface="+mn-cs"/>
              </a:rPr>
            </a:br>
            <a:r>
              <a:rPr lang="en-US" sz="4400" b="1" dirty="0">
                <a:solidFill>
                  <a:srgbClr val="C00000"/>
                </a:solidFill>
                <a:effectLst>
                  <a:outerShdw blurRad="38100" dist="38100" dir="2700000" algn="tl">
                    <a:srgbClr val="000000">
                      <a:alpha val="43137"/>
                    </a:srgbClr>
                  </a:outerShdw>
                </a:effectLst>
                <a:latin typeface="+mn-lt"/>
                <a:ea typeface="+mn-ea"/>
                <a:cs typeface="+mn-cs"/>
              </a:rPr>
              <a:t> Linear, Collinear, Copular</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041644" y="6924180"/>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C61B19B-DE35-440D-A57E-D82823604841}"/>
                  </a:ext>
                </a:extLst>
              </p14:cNvPr>
              <p14:cNvContentPartPr/>
              <p14:nvPr/>
            </p14:nvContentPartPr>
            <p14:xfrm>
              <a:off x="246960" y="0"/>
              <a:ext cx="12542040" cy="6957720"/>
            </p14:xfrm>
          </p:contentPart>
        </mc:Choice>
        <mc:Fallback xmlns="">
          <p:pic>
            <p:nvPicPr>
              <p:cNvPr id="2" name="Ink 1">
                <a:extLst>
                  <a:ext uri="{FF2B5EF4-FFF2-40B4-BE49-F238E27FC236}">
                    <a16:creationId xmlns:a16="http://schemas.microsoft.com/office/drawing/2014/main" id="{6C61B19B-DE35-440D-A57E-D82823604841}"/>
                  </a:ext>
                </a:extLst>
              </p:cNvPr>
              <p:cNvPicPr/>
              <p:nvPr/>
            </p:nvPicPr>
            <p:blipFill>
              <a:blip r:embed="rId4"/>
              <a:stretch>
                <a:fillRect/>
              </a:stretch>
            </p:blipFill>
            <p:spPr>
              <a:xfrm>
                <a:off x="237600" y="-9360"/>
                <a:ext cx="12560760" cy="6976440"/>
              </a:xfrm>
              <a:prstGeom prst="rect">
                <a:avLst/>
              </a:prstGeom>
            </p:spPr>
          </p:pic>
        </mc:Fallback>
      </mc:AlternateContent>
    </p:spTree>
    <p:extLst>
      <p:ext uri="{BB962C8B-B14F-4D97-AF65-F5344CB8AC3E}">
        <p14:creationId xmlns:p14="http://schemas.microsoft.com/office/powerpoint/2010/main" val="3487734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79822" y="1059991"/>
            <a:ext cx="5793489"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Algebra</a:t>
            </a:r>
          </a:p>
        </p:txBody>
      </p:sp>
      <p:sp>
        <p:nvSpPr>
          <p:cNvPr id="3" name="Subtitle 2"/>
          <p:cNvSpPr>
            <a:spLocks noGrp="1"/>
          </p:cNvSpPr>
          <p:nvPr>
            <p:ph type="subTitle" idx="1"/>
          </p:nvPr>
        </p:nvSpPr>
        <p:spPr>
          <a:xfrm>
            <a:off x="1806415" y="6059656"/>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5" name="Rectangle 4">
            <a:extLst>
              <a:ext uri="{FF2B5EF4-FFF2-40B4-BE49-F238E27FC236}">
                <a16:creationId xmlns:a16="http://schemas.microsoft.com/office/drawing/2014/main" id="{B3748FBF-F2E7-4690-90F0-DA89D871D1CA}"/>
              </a:ext>
            </a:extLst>
          </p:cNvPr>
          <p:cNvSpPr/>
          <p:nvPr/>
        </p:nvSpPr>
        <p:spPr>
          <a:xfrm>
            <a:off x="3026720" y="1859702"/>
            <a:ext cx="7099692" cy="1516056"/>
          </a:xfrm>
          <a:prstGeom prst="rect">
            <a:avLst/>
          </a:prstGeom>
        </p:spPr>
        <p:txBody>
          <a:bodyPr wrap="square">
            <a:spAutoFit/>
          </a:bodyPr>
          <a:lstStyle/>
          <a:p>
            <a:pPr algn="just"/>
            <a:r>
              <a:rPr lang="en-US" sz="2313" dirty="0"/>
              <a:t>Algebra is one of the broad areas of mathematics. In its most general form, algebra is the study of mathematical symbols and the rules for manipulating these symbols; it is a unifying thread of almost all of mathematics.</a:t>
            </a:r>
          </a:p>
        </p:txBody>
      </p:sp>
      <p:graphicFrame>
        <p:nvGraphicFramePr>
          <p:cNvPr id="6" name="Table 5">
            <a:extLst>
              <a:ext uri="{FF2B5EF4-FFF2-40B4-BE49-F238E27FC236}">
                <a16:creationId xmlns:a16="http://schemas.microsoft.com/office/drawing/2014/main" id="{539F8B3D-5FAB-451B-9C4A-634167856560}"/>
              </a:ext>
            </a:extLst>
          </p:cNvPr>
          <p:cNvGraphicFramePr>
            <a:graphicFrameLocks noGrp="1"/>
          </p:cNvGraphicFramePr>
          <p:nvPr>
            <p:extLst>
              <p:ext uri="{D42A27DB-BD31-4B8C-83A1-F6EECF244321}">
                <p14:modId xmlns:p14="http://schemas.microsoft.com/office/powerpoint/2010/main" val="1406224156"/>
              </p:ext>
            </p:extLst>
          </p:nvPr>
        </p:nvGraphicFramePr>
        <p:xfrm>
          <a:off x="5168178" y="4056613"/>
          <a:ext cx="2369524" cy="434509"/>
        </p:xfrm>
        <a:graphic>
          <a:graphicData uri="http://schemas.openxmlformats.org/drawingml/2006/table">
            <a:tbl>
              <a:tblPr>
                <a:tableStyleId>{638B1855-1B75-4FBE-930C-398BA8C253C6}</a:tableStyleId>
              </a:tblPr>
              <a:tblGrid>
                <a:gridCol w="358896">
                  <a:extLst>
                    <a:ext uri="{9D8B030D-6E8A-4147-A177-3AD203B41FA5}">
                      <a16:colId xmlns:a16="http://schemas.microsoft.com/office/drawing/2014/main" val="431593486"/>
                    </a:ext>
                  </a:extLst>
                </a:gridCol>
                <a:gridCol w="502657">
                  <a:extLst>
                    <a:ext uri="{9D8B030D-6E8A-4147-A177-3AD203B41FA5}">
                      <a16:colId xmlns:a16="http://schemas.microsoft.com/office/drawing/2014/main" val="1129340998"/>
                    </a:ext>
                  </a:extLst>
                </a:gridCol>
                <a:gridCol w="502657">
                  <a:extLst>
                    <a:ext uri="{9D8B030D-6E8A-4147-A177-3AD203B41FA5}">
                      <a16:colId xmlns:a16="http://schemas.microsoft.com/office/drawing/2014/main" val="3163737788"/>
                    </a:ext>
                  </a:extLst>
                </a:gridCol>
                <a:gridCol w="502657">
                  <a:extLst>
                    <a:ext uri="{9D8B030D-6E8A-4147-A177-3AD203B41FA5}">
                      <a16:colId xmlns:a16="http://schemas.microsoft.com/office/drawing/2014/main" val="877823087"/>
                    </a:ext>
                  </a:extLst>
                </a:gridCol>
                <a:gridCol w="502657">
                  <a:extLst>
                    <a:ext uri="{9D8B030D-6E8A-4147-A177-3AD203B41FA5}">
                      <a16:colId xmlns:a16="http://schemas.microsoft.com/office/drawing/2014/main" val="2471495128"/>
                    </a:ext>
                  </a:extLst>
                </a:gridCol>
              </a:tblGrid>
              <a:tr h="434509">
                <a:tc>
                  <a:txBody>
                    <a:bodyPr/>
                    <a:lstStyle/>
                    <a:p>
                      <a:pPr algn="ctr"/>
                      <a:r>
                        <a:rPr lang="en-US" sz="1200">
                          <a:effectLst/>
                        </a:rPr>
                        <a:t>x</a:t>
                      </a:r>
                      <a:endParaRPr lang="en-US" sz="1200" b="1">
                        <a:effectLst/>
                      </a:endParaRPr>
                    </a:p>
                  </a:txBody>
                  <a:tcPr marL="75529" marR="75529" marT="37764" marB="37764" anchor="ctr"/>
                </a:tc>
                <a:tc>
                  <a:txBody>
                    <a:bodyPr/>
                    <a:lstStyle/>
                    <a:p>
                      <a:pPr algn="ctr"/>
                      <a:r>
                        <a:rPr lang="en-US" sz="1200">
                          <a:effectLst/>
                        </a:rPr>
                        <a:t>+</a:t>
                      </a:r>
                      <a:endParaRPr lang="en-US" sz="1200" b="1">
                        <a:effectLst/>
                      </a:endParaRPr>
                    </a:p>
                  </a:txBody>
                  <a:tcPr marL="75529" marR="75529" marT="37764" marB="37764" anchor="ctr"/>
                </a:tc>
                <a:tc>
                  <a:txBody>
                    <a:bodyPr/>
                    <a:lstStyle/>
                    <a:p>
                      <a:pPr algn="ctr"/>
                      <a:r>
                        <a:rPr lang="en-US" sz="1200">
                          <a:effectLst/>
                        </a:rPr>
                        <a:t>5</a:t>
                      </a:r>
                      <a:endParaRPr lang="en-US" sz="1200" b="1">
                        <a:effectLst/>
                      </a:endParaRPr>
                    </a:p>
                  </a:txBody>
                  <a:tcPr marL="75529" marR="75529" marT="37764" marB="37764" anchor="ctr"/>
                </a:tc>
                <a:tc>
                  <a:txBody>
                    <a:bodyPr/>
                    <a:lstStyle/>
                    <a:p>
                      <a:pPr algn="ctr"/>
                      <a:r>
                        <a:rPr lang="en-US" sz="1200">
                          <a:effectLst/>
                        </a:rPr>
                        <a:t>=</a:t>
                      </a:r>
                      <a:endParaRPr lang="en-US" sz="1200" b="1">
                        <a:effectLst/>
                      </a:endParaRPr>
                    </a:p>
                  </a:txBody>
                  <a:tcPr marL="75529" marR="75529" marT="37764" marB="37764" anchor="ctr"/>
                </a:tc>
                <a:tc>
                  <a:txBody>
                    <a:bodyPr/>
                    <a:lstStyle/>
                    <a:p>
                      <a:pPr algn="ctr"/>
                      <a:r>
                        <a:rPr lang="en-US" sz="1200" dirty="0">
                          <a:effectLst/>
                        </a:rPr>
                        <a:t>12</a:t>
                      </a:r>
                      <a:endParaRPr lang="en-US" sz="1200" b="1" dirty="0">
                        <a:effectLst/>
                      </a:endParaRPr>
                    </a:p>
                  </a:txBody>
                  <a:tcPr marL="75529" marR="75529" marT="37764" marB="37764" anchor="ctr"/>
                </a:tc>
                <a:extLst>
                  <a:ext uri="{0D108BD9-81ED-4DB2-BD59-A6C34878D82A}">
                    <a16:rowId xmlns:a16="http://schemas.microsoft.com/office/drawing/2014/main" val="3998774571"/>
                  </a:ext>
                </a:extLst>
              </a:tr>
            </a:tbl>
          </a:graphicData>
        </a:graphic>
      </p:graphicFrame>
    </p:spTree>
    <p:extLst>
      <p:ext uri="{BB962C8B-B14F-4D97-AF65-F5344CB8AC3E}">
        <p14:creationId xmlns:p14="http://schemas.microsoft.com/office/powerpoint/2010/main" val="879654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316535" y="6873866"/>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7" name="Title 1">
            <a:extLst>
              <a:ext uri="{FF2B5EF4-FFF2-40B4-BE49-F238E27FC236}">
                <a16:creationId xmlns:a16="http://schemas.microsoft.com/office/drawing/2014/main" id="{735194E2-26F4-4CD4-9D69-7C72504FCCC8}"/>
              </a:ext>
            </a:extLst>
          </p:cNvPr>
          <p:cNvSpPr>
            <a:spLocks noGrp="1"/>
          </p:cNvSpPr>
          <p:nvPr>
            <p:ph type="ctrTitle"/>
          </p:nvPr>
        </p:nvSpPr>
        <p:spPr>
          <a:xfrm>
            <a:off x="382386" y="0"/>
            <a:ext cx="12336087" cy="1490212"/>
          </a:xfrm>
        </p:spPr>
        <p:txBody>
          <a:bodyPr>
            <a:noAutofit/>
          </a:bodyPr>
          <a:lstStyle/>
          <a:p>
            <a:r>
              <a:rPr lang="en-US" sz="4400" b="1" dirty="0">
                <a:solidFill>
                  <a:srgbClr val="C00000"/>
                </a:solidFill>
                <a:effectLst>
                  <a:outerShdw blurRad="38100" dist="38100" dir="2700000" algn="tl">
                    <a:srgbClr val="000000">
                      <a:alpha val="43137"/>
                    </a:srgbClr>
                  </a:outerShdw>
                </a:effectLst>
                <a:latin typeface="+mn-lt"/>
                <a:ea typeface="+mn-ea"/>
                <a:cs typeface="+mn-cs"/>
              </a:rPr>
              <a:t>Lines, Plane, Hyperplane, Point, Segment,</a:t>
            </a:r>
            <a:br>
              <a:rPr lang="en-US" sz="4400" b="1" dirty="0">
                <a:solidFill>
                  <a:srgbClr val="C00000"/>
                </a:solidFill>
                <a:effectLst>
                  <a:outerShdw blurRad="38100" dist="38100" dir="2700000" algn="tl">
                    <a:srgbClr val="000000">
                      <a:alpha val="43137"/>
                    </a:srgbClr>
                  </a:outerShdw>
                </a:effectLst>
                <a:latin typeface="+mn-lt"/>
                <a:ea typeface="+mn-ea"/>
                <a:cs typeface="+mn-cs"/>
              </a:rPr>
            </a:br>
            <a:r>
              <a:rPr lang="en-US" sz="4400" b="1" dirty="0">
                <a:solidFill>
                  <a:srgbClr val="C00000"/>
                </a:solidFill>
                <a:effectLst>
                  <a:outerShdw blurRad="38100" dist="38100" dir="2700000" algn="tl">
                    <a:srgbClr val="000000">
                      <a:alpha val="43137"/>
                    </a:srgbClr>
                  </a:outerShdw>
                </a:effectLst>
                <a:latin typeface="+mn-lt"/>
                <a:ea typeface="+mn-ea"/>
                <a:cs typeface="+mn-cs"/>
              </a:rPr>
              <a:t> Linear, Collinear, Copular</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C7D3B6F-28A5-409A-889D-BF20ECC4D97F}"/>
                  </a:ext>
                </a:extLst>
              </p14:cNvPr>
              <p14:cNvContentPartPr/>
              <p14:nvPr/>
            </p14:nvContentPartPr>
            <p14:xfrm>
              <a:off x="840240" y="1254960"/>
              <a:ext cx="10298520" cy="2994840"/>
            </p14:xfrm>
          </p:contentPart>
        </mc:Choice>
        <mc:Fallback xmlns="">
          <p:pic>
            <p:nvPicPr>
              <p:cNvPr id="4" name="Ink 3">
                <a:extLst>
                  <a:ext uri="{FF2B5EF4-FFF2-40B4-BE49-F238E27FC236}">
                    <a16:creationId xmlns:a16="http://schemas.microsoft.com/office/drawing/2014/main" id="{1C7D3B6F-28A5-409A-889D-BF20ECC4D97F}"/>
                  </a:ext>
                </a:extLst>
              </p:cNvPr>
              <p:cNvPicPr/>
              <p:nvPr/>
            </p:nvPicPr>
            <p:blipFill>
              <a:blip r:embed="rId4"/>
              <a:stretch>
                <a:fillRect/>
              </a:stretch>
            </p:blipFill>
            <p:spPr>
              <a:xfrm>
                <a:off x="830880" y="1245600"/>
                <a:ext cx="10317240" cy="3013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7107DCA-FA51-461F-B463-34639D6A0BF9}"/>
                  </a:ext>
                </a:extLst>
              </p14:cNvPr>
              <p14:cNvContentPartPr/>
              <p14:nvPr/>
            </p14:nvContentPartPr>
            <p14:xfrm>
              <a:off x="1522080" y="1334160"/>
              <a:ext cx="11059560" cy="4615560"/>
            </p14:xfrm>
          </p:contentPart>
        </mc:Choice>
        <mc:Fallback xmlns="">
          <p:pic>
            <p:nvPicPr>
              <p:cNvPr id="5" name="Ink 4">
                <a:extLst>
                  <a:ext uri="{FF2B5EF4-FFF2-40B4-BE49-F238E27FC236}">
                    <a16:creationId xmlns:a16="http://schemas.microsoft.com/office/drawing/2014/main" id="{07107DCA-FA51-461F-B463-34639D6A0BF9}"/>
                  </a:ext>
                </a:extLst>
              </p:cNvPr>
              <p:cNvPicPr/>
              <p:nvPr/>
            </p:nvPicPr>
            <p:blipFill>
              <a:blip r:embed="rId6"/>
              <a:stretch>
                <a:fillRect/>
              </a:stretch>
            </p:blipFill>
            <p:spPr>
              <a:xfrm>
                <a:off x="1512720" y="1324800"/>
                <a:ext cx="11078280" cy="4634280"/>
              </a:xfrm>
              <a:prstGeom prst="rect">
                <a:avLst/>
              </a:prstGeom>
            </p:spPr>
          </p:pic>
        </mc:Fallback>
      </mc:AlternateContent>
    </p:spTree>
    <p:extLst>
      <p:ext uri="{BB962C8B-B14F-4D97-AF65-F5344CB8AC3E}">
        <p14:creationId xmlns:p14="http://schemas.microsoft.com/office/powerpoint/2010/main" val="2658677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54A6C2A-9A49-4C51-9012-DE1E8F442A8E}"/>
              </a:ext>
            </a:extLst>
          </p:cNvPr>
          <p:cNvSpPr txBox="1">
            <a:spLocks/>
          </p:cNvSpPr>
          <p:nvPr/>
        </p:nvSpPr>
        <p:spPr>
          <a:xfrm>
            <a:off x="2004861" y="1833397"/>
            <a:ext cx="9516502" cy="3669909"/>
          </a:xfrm>
          <a:prstGeom prst="rect">
            <a:avLst/>
          </a:prstGeom>
        </p:spPr>
        <p:txBody>
          <a:bodyPr vert="horz" lIns="75529" tIns="37764" rIns="75529" bIns="37764"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499" b="1" i="1" u="sng" dirty="0">
                <a:solidFill>
                  <a:srgbClr val="00B050"/>
                </a:solidFill>
                <a:effectLst>
                  <a:outerShdw blurRad="38100" dist="38100" dir="2700000" algn="tl">
                    <a:srgbClr val="000000">
                      <a:alpha val="43137"/>
                    </a:srgbClr>
                  </a:outerShdw>
                </a:effectLst>
              </a:rPr>
              <a:t>Thanks</a:t>
            </a:r>
          </a:p>
          <a:p>
            <a:pPr algn="ctr"/>
            <a:r>
              <a:rPr lang="en-US" sz="9499" b="1" dirty="0">
                <a:solidFill>
                  <a:srgbClr val="0070C0"/>
                </a:solidFill>
                <a:effectLst>
                  <a:outerShdw blurRad="38100" dist="38100" dir="2700000" algn="tl">
                    <a:srgbClr val="000000">
                      <a:alpha val="43137"/>
                    </a:srgbClr>
                  </a:outerShdw>
                </a:effectLst>
              </a:rPr>
              <a:t>Do, Share and Subscribe</a:t>
            </a:r>
          </a:p>
        </p:txBody>
      </p:sp>
      <p:sp>
        <p:nvSpPr>
          <p:cNvPr id="5" name="Subtitle 2">
            <a:extLst>
              <a:ext uri="{FF2B5EF4-FFF2-40B4-BE49-F238E27FC236}">
                <a16:creationId xmlns:a16="http://schemas.microsoft.com/office/drawing/2014/main" id="{541FCBFD-1E4C-475E-8555-1620E04F2406}"/>
              </a:ext>
            </a:extLst>
          </p:cNvPr>
          <p:cNvSpPr txBox="1">
            <a:spLocks/>
          </p:cNvSpPr>
          <p:nvPr/>
        </p:nvSpPr>
        <p:spPr>
          <a:xfrm>
            <a:off x="1806415" y="6059656"/>
            <a:ext cx="9863152" cy="532047"/>
          </a:xfrm>
          <a:prstGeom prst="rect">
            <a:avLst/>
          </a:prstGeom>
        </p:spPr>
        <p:txBody>
          <a:bodyPr vert="horz" lIns="75529" tIns="37764" rIns="75529" bIns="37764"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Tree>
    <p:extLst>
      <p:ext uri="{BB962C8B-B14F-4D97-AF65-F5344CB8AC3E}">
        <p14:creationId xmlns:p14="http://schemas.microsoft.com/office/powerpoint/2010/main" val="2939538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2783241" y="366576"/>
            <a:ext cx="7648301"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Matrix</a:t>
            </a:r>
            <a:r>
              <a:rPr lang="en-US" sz="2643"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Types</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4" name="Rectangle 3">
            <a:extLst>
              <a:ext uri="{FF2B5EF4-FFF2-40B4-BE49-F238E27FC236}">
                <a16:creationId xmlns:a16="http://schemas.microsoft.com/office/drawing/2014/main" id="{C3403BD8-E3CB-4A47-8C00-E81E8812DB67}"/>
              </a:ext>
            </a:extLst>
          </p:cNvPr>
          <p:cNvSpPr/>
          <p:nvPr/>
        </p:nvSpPr>
        <p:spPr>
          <a:xfrm>
            <a:off x="1455819" y="3150773"/>
            <a:ext cx="3699223" cy="2939331"/>
          </a:xfrm>
          <a:prstGeom prst="rect">
            <a:avLst/>
          </a:prstGeom>
        </p:spPr>
        <p:txBody>
          <a:bodyPr wrap="square">
            <a:spAutoFit/>
          </a:bodyPr>
          <a:lstStyle/>
          <a:p>
            <a:pPr marL="424853" indent="-424853">
              <a:buFont typeface="+mj-lt"/>
              <a:buAutoNum type="arabicPeriod"/>
            </a:pPr>
            <a:r>
              <a:rPr lang="en-US" sz="2643" dirty="0"/>
              <a:t>Square Matrix</a:t>
            </a:r>
          </a:p>
          <a:p>
            <a:pPr marL="424853" indent="-424853">
              <a:buFont typeface="+mj-lt"/>
              <a:buAutoNum type="arabicPeriod"/>
            </a:pPr>
            <a:r>
              <a:rPr lang="en-US" sz="2643" dirty="0"/>
              <a:t>Symmetric Matrix</a:t>
            </a:r>
          </a:p>
          <a:p>
            <a:pPr marL="424853" indent="-424853">
              <a:buFont typeface="+mj-lt"/>
              <a:buAutoNum type="arabicPeriod"/>
            </a:pPr>
            <a:r>
              <a:rPr lang="en-US" sz="2643" dirty="0"/>
              <a:t>Triangular Matrix</a:t>
            </a:r>
          </a:p>
          <a:p>
            <a:pPr marL="424853" indent="-424853">
              <a:buFont typeface="+mj-lt"/>
              <a:buAutoNum type="arabicPeriod"/>
            </a:pPr>
            <a:r>
              <a:rPr lang="en-US" sz="2643" dirty="0"/>
              <a:t>Diagonal Matrix</a:t>
            </a:r>
          </a:p>
          <a:p>
            <a:pPr marL="424853" indent="-424853">
              <a:buFont typeface="+mj-lt"/>
              <a:buAutoNum type="arabicPeriod"/>
            </a:pPr>
            <a:r>
              <a:rPr lang="en-US" sz="2643" dirty="0"/>
              <a:t>Identity Matrix</a:t>
            </a:r>
          </a:p>
          <a:p>
            <a:pPr marL="424853" indent="-424853">
              <a:buFont typeface="+mj-lt"/>
              <a:buAutoNum type="arabicPeriod"/>
            </a:pPr>
            <a:r>
              <a:rPr lang="en-US" sz="2643" dirty="0"/>
              <a:t>Orthogonal Matrix</a:t>
            </a:r>
          </a:p>
          <a:p>
            <a:pPr marL="424853" indent="-424853">
              <a:buFont typeface="+mj-lt"/>
              <a:buAutoNum type="arabicPeriod"/>
            </a:pPr>
            <a:r>
              <a:rPr lang="en-US" sz="2643" dirty="0"/>
              <a:t>Sparse Matrix</a:t>
            </a:r>
          </a:p>
        </p:txBody>
      </p:sp>
      <p:sp>
        <p:nvSpPr>
          <p:cNvPr id="2" name="Rectangle 1">
            <a:extLst>
              <a:ext uri="{FF2B5EF4-FFF2-40B4-BE49-F238E27FC236}">
                <a16:creationId xmlns:a16="http://schemas.microsoft.com/office/drawing/2014/main" id="{B3B7E95C-7E56-456B-A368-A4CF068F42C8}"/>
              </a:ext>
            </a:extLst>
          </p:cNvPr>
          <p:cNvSpPr/>
          <p:nvPr/>
        </p:nvSpPr>
        <p:spPr>
          <a:xfrm>
            <a:off x="1550830" y="1499734"/>
            <a:ext cx="10113121" cy="1160126"/>
          </a:xfrm>
          <a:prstGeom prst="rect">
            <a:avLst/>
          </a:prstGeom>
        </p:spPr>
        <p:txBody>
          <a:bodyPr wrap="square">
            <a:spAutoFit/>
          </a:bodyPr>
          <a:lstStyle/>
          <a:p>
            <a:r>
              <a:rPr lang="en-US" sz="2313" dirty="0"/>
              <a:t>A matrix (plural matrices) is a rectangular array or table of numbers, symbols, or expressions, arranged in rows and columns, which is used to represent a mathematical object or a property of such an object.</a:t>
            </a:r>
          </a:p>
        </p:txBody>
      </p:sp>
      <p:pic>
        <p:nvPicPr>
          <p:cNvPr id="1028" name="Picture 4" descr="Matrices in Linear Algebra - Videos &amp;amp; Lessons | Study.com">
            <a:extLst>
              <a:ext uri="{FF2B5EF4-FFF2-40B4-BE49-F238E27FC236}">
                <a16:creationId xmlns:a16="http://schemas.microsoft.com/office/drawing/2014/main" id="{6B92CBA4-F657-4D2F-89A5-9BA334D107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211" r="2881" b="15848"/>
          <a:stretch/>
        </p:blipFill>
        <p:spPr bwMode="auto">
          <a:xfrm>
            <a:off x="5819482" y="3238466"/>
            <a:ext cx="5038455" cy="16915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708F8137-1861-4890-8846-7B5632730318}"/>
                  </a:ext>
                </a:extLst>
              </p14:cNvPr>
              <p14:cNvContentPartPr/>
              <p14:nvPr/>
            </p14:nvContentPartPr>
            <p14:xfrm>
              <a:off x="1413360" y="3221640"/>
              <a:ext cx="9636480" cy="2994840"/>
            </p14:xfrm>
          </p:contentPart>
        </mc:Choice>
        <mc:Fallback xmlns="">
          <p:pic>
            <p:nvPicPr>
              <p:cNvPr id="3" name="Ink 2">
                <a:extLst>
                  <a:ext uri="{FF2B5EF4-FFF2-40B4-BE49-F238E27FC236}">
                    <a16:creationId xmlns:a16="http://schemas.microsoft.com/office/drawing/2014/main" id="{708F8137-1861-4890-8846-7B5632730318}"/>
                  </a:ext>
                </a:extLst>
              </p:cNvPr>
              <p:cNvPicPr/>
              <p:nvPr/>
            </p:nvPicPr>
            <p:blipFill>
              <a:blip r:embed="rId6"/>
              <a:stretch>
                <a:fillRect/>
              </a:stretch>
            </p:blipFill>
            <p:spPr>
              <a:xfrm>
                <a:off x="1404000" y="3212280"/>
                <a:ext cx="9655200" cy="3013560"/>
              </a:xfrm>
              <a:prstGeom prst="rect">
                <a:avLst/>
              </a:prstGeom>
            </p:spPr>
          </p:pic>
        </mc:Fallback>
      </mc:AlternateContent>
    </p:spTree>
    <p:extLst>
      <p:ext uri="{BB962C8B-B14F-4D97-AF65-F5344CB8AC3E}">
        <p14:creationId xmlns:p14="http://schemas.microsoft.com/office/powerpoint/2010/main" val="1456789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15299" y="6788076"/>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1026" name="Picture 2" descr="Types Of Matrices (video lessons, examples and solutions)">
            <a:extLst>
              <a:ext uri="{FF2B5EF4-FFF2-40B4-BE49-F238E27FC236}">
                <a16:creationId xmlns:a16="http://schemas.microsoft.com/office/drawing/2014/main" id="{20E62F83-1DA9-4402-8663-1CE6F2F6D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211" y="368914"/>
            <a:ext cx="7520000" cy="64191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B6390DC-D016-4D03-A364-E1880B17D407}"/>
                  </a:ext>
                </a:extLst>
              </p14:cNvPr>
              <p14:cNvContentPartPr/>
              <p14:nvPr/>
            </p14:nvContentPartPr>
            <p14:xfrm>
              <a:off x="790560" y="158040"/>
              <a:ext cx="8875440" cy="6266160"/>
            </p14:xfrm>
          </p:contentPart>
        </mc:Choice>
        <mc:Fallback xmlns="">
          <p:pic>
            <p:nvPicPr>
              <p:cNvPr id="2" name="Ink 1">
                <a:extLst>
                  <a:ext uri="{FF2B5EF4-FFF2-40B4-BE49-F238E27FC236}">
                    <a16:creationId xmlns:a16="http://schemas.microsoft.com/office/drawing/2014/main" id="{5B6390DC-D016-4D03-A364-E1880B17D407}"/>
                  </a:ext>
                </a:extLst>
              </p:cNvPr>
              <p:cNvPicPr/>
              <p:nvPr/>
            </p:nvPicPr>
            <p:blipFill>
              <a:blip r:embed="rId5"/>
              <a:stretch>
                <a:fillRect/>
              </a:stretch>
            </p:blipFill>
            <p:spPr>
              <a:xfrm>
                <a:off x="781200" y="148680"/>
                <a:ext cx="8894160" cy="6284880"/>
              </a:xfrm>
              <a:prstGeom prst="rect">
                <a:avLst/>
              </a:prstGeom>
            </p:spPr>
          </p:pic>
        </mc:Fallback>
      </mc:AlternateContent>
    </p:spTree>
    <p:extLst>
      <p:ext uri="{BB962C8B-B14F-4D97-AF65-F5344CB8AC3E}">
        <p14:creationId xmlns:p14="http://schemas.microsoft.com/office/powerpoint/2010/main" val="1942512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372463" y="6701457"/>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2050" name="Picture 2" descr="C program to check symmetric matrix - Codeforwin">
            <a:extLst>
              <a:ext uri="{FF2B5EF4-FFF2-40B4-BE49-F238E27FC236}">
                <a16:creationId xmlns:a16="http://schemas.microsoft.com/office/drawing/2014/main" id="{521F7504-AF51-4D03-BBEA-93A005A53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5510" y="505655"/>
            <a:ext cx="3464428" cy="16973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near Algebra] 4. Matrix Types. Square, Triangle, Diagonal, Identity… | by  temp | jun-devpBlog | Medium">
            <a:extLst>
              <a:ext uri="{FF2B5EF4-FFF2-40B4-BE49-F238E27FC236}">
                <a16:creationId xmlns:a16="http://schemas.microsoft.com/office/drawing/2014/main" id="{B649F3EB-74DF-4370-88DD-48553925B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812" y="735558"/>
            <a:ext cx="5239799" cy="158924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hat is an identity matrix? | StudyPug">
            <a:extLst>
              <a:ext uri="{FF2B5EF4-FFF2-40B4-BE49-F238E27FC236}">
                <a16:creationId xmlns:a16="http://schemas.microsoft.com/office/drawing/2014/main" id="{FB8F201E-C40E-43A4-BB26-7B67598D390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23016" y="2635040"/>
            <a:ext cx="2246551" cy="327994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PT - 6.4 Best Approximation; Least Squares PowerPoint Presentation, free  download - ID:5355944">
            <a:extLst>
              <a:ext uri="{FF2B5EF4-FFF2-40B4-BE49-F238E27FC236}">
                <a16:creationId xmlns:a16="http://schemas.microsoft.com/office/drawing/2014/main" id="{37E90615-11C0-44F4-8250-A15CA152E1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407" t="36713" r="2346" b="9867"/>
          <a:stretch/>
        </p:blipFill>
        <p:spPr bwMode="auto">
          <a:xfrm>
            <a:off x="1669089" y="3377305"/>
            <a:ext cx="5068902" cy="22503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EC428E53-A784-494D-9506-0AAE925372A3}"/>
                  </a:ext>
                </a:extLst>
              </p14:cNvPr>
              <p14:cNvContentPartPr/>
              <p14:nvPr/>
            </p14:nvContentPartPr>
            <p14:xfrm>
              <a:off x="1729440" y="266760"/>
              <a:ext cx="10713600" cy="5040720"/>
            </p14:xfrm>
          </p:contentPart>
        </mc:Choice>
        <mc:Fallback xmlns="">
          <p:pic>
            <p:nvPicPr>
              <p:cNvPr id="2" name="Ink 1">
                <a:extLst>
                  <a:ext uri="{FF2B5EF4-FFF2-40B4-BE49-F238E27FC236}">
                    <a16:creationId xmlns:a16="http://schemas.microsoft.com/office/drawing/2014/main" id="{EC428E53-A784-494D-9506-0AAE925372A3}"/>
                  </a:ext>
                </a:extLst>
              </p:cNvPr>
              <p:cNvPicPr/>
              <p:nvPr/>
            </p:nvPicPr>
            <p:blipFill>
              <a:blip r:embed="rId8"/>
              <a:stretch>
                <a:fillRect/>
              </a:stretch>
            </p:blipFill>
            <p:spPr>
              <a:xfrm>
                <a:off x="1720080" y="257400"/>
                <a:ext cx="10732320" cy="5059440"/>
              </a:xfrm>
              <a:prstGeom prst="rect">
                <a:avLst/>
              </a:prstGeom>
            </p:spPr>
          </p:pic>
        </mc:Fallback>
      </mc:AlternateContent>
    </p:spTree>
    <p:extLst>
      <p:ext uri="{BB962C8B-B14F-4D97-AF65-F5344CB8AC3E}">
        <p14:creationId xmlns:p14="http://schemas.microsoft.com/office/powerpoint/2010/main" val="1393886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54A6C2A-9A49-4C51-9012-DE1E8F442A8E}"/>
              </a:ext>
            </a:extLst>
          </p:cNvPr>
          <p:cNvSpPr txBox="1">
            <a:spLocks/>
          </p:cNvSpPr>
          <p:nvPr/>
        </p:nvSpPr>
        <p:spPr>
          <a:xfrm>
            <a:off x="2004861" y="1833397"/>
            <a:ext cx="9516502" cy="3669909"/>
          </a:xfrm>
          <a:prstGeom prst="rect">
            <a:avLst/>
          </a:prstGeom>
        </p:spPr>
        <p:txBody>
          <a:bodyPr vert="horz" lIns="75529" tIns="37764" rIns="75529" bIns="37764"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499" b="1" i="1" u="sng" dirty="0">
                <a:solidFill>
                  <a:srgbClr val="00B050"/>
                </a:solidFill>
                <a:effectLst>
                  <a:outerShdw blurRad="38100" dist="38100" dir="2700000" algn="tl">
                    <a:srgbClr val="000000">
                      <a:alpha val="43137"/>
                    </a:srgbClr>
                  </a:outerShdw>
                </a:effectLst>
              </a:rPr>
              <a:t>Thanks</a:t>
            </a:r>
          </a:p>
          <a:p>
            <a:pPr algn="ctr"/>
            <a:r>
              <a:rPr lang="en-US" sz="9499" b="1" dirty="0">
                <a:solidFill>
                  <a:srgbClr val="0070C0"/>
                </a:solidFill>
                <a:effectLst>
                  <a:outerShdw blurRad="38100" dist="38100" dir="2700000" algn="tl">
                    <a:srgbClr val="000000">
                      <a:alpha val="43137"/>
                    </a:srgbClr>
                  </a:outerShdw>
                </a:effectLst>
              </a:rPr>
              <a:t>Do, Share and Subscribe</a:t>
            </a:r>
          </a:p>
        </p:txBody>
      </p:sp>
      <p:sp>
        <p:nvSpPr>
          <p:cNvPr id="5" name="Subtitle 2">
            <a:extLst>
              <a:ext uri="{FF2B5EF4-FFF2-40B4-BE49-F238E27FC236}">
                <a16:creationId xmlns:a16="http://schemas.microsoft.com/office/drawing/2014/main" id="{541FCBFD-1E4C-475E-8555-1620E04F2406}"/>
              </a:ext>
            </a:extLst>
          </p:cNvPr>
          <p:cNvSpPr txBox="1">
            <a:spLocks/>
          </p:cNvSpPr>
          <p:nvPr/>
        </p:nvSpPr>
        <p:spPr>
          <a:xfrm>
            <a:off x="1806415" y="6059656"/>
            <a:ext cx="9863152" cy="532047"/>
          </a:xfrm>
          <a:prstGeom prst="rect">
            <a:avLst/>
          </a:prstGeom>
        </p:spPr>
        <p:txBody>
          <a:bodyPr vert="horz" lIns="75529" tIns="37764" rIns="75529" bIns="37764"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Tree>
    <p:extLst>
      <p:ext uri="{BB962C8B-B14F-4D97-AF65-F5344CB8AC3E}">
        <p14:creationId xmlns:p14="http://schemas.microsoft.com/office/powerpoint/2010/main" val="1488155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2783241" y="366576"/>
            <a:ext cx="7648301"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Matrix</a:t>
            </a:r>
            <a:r>
              <a:rPr lang="en-US" sz="2643"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Operations</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2" name="Rectangle 1">
            <a:extLst>
              <a:ext uri="{FF2B5EF4-FFF2-40B4-BE49-F238E27FC236}">
                <a16:creationId xmlns:a16="http://schemas.microsoft.com/office/drawing/2014/main" id="{B3B7E95C-7E56-456B-A368-A4CF068F42C8}"/>
              </a:ext>
            </a:extLst>
          </p:cNvPr>
          <p:cNvSpPr/>
          <p:nvPr/>
        </p:nvSpPr>
        <p:spPr>
          <a:xfrm>
            <a:off x="668065" y="1809760"/>
            <a:ext cx="11438660" cy="3970318"/>
          </a:xfrm>
          <a:prstGeom prst="rect">
            <a:avLst/>
          </a:prstGeom>
        </p:spPr>
        <p:txBody>
          <a:bodyPr wrap="square">
            <a:spAutoFit/>
          </a:bodyPr>
          <a:lstStyle/>
          <a:p>
            <a:pPr marL="571500" indent="-571500">
              <a:buFont typeface="Arial" panose="020B0604020202020204" pitchFamily="34" charset="0"/>
              <a:buChar char="•"/>
            </a:pPr>
            <a:r>
              <a:rPr lang="fr-FR" sz="3600" b="1" dirty="0">
                <a:solidFill>
                  <a:srgbClr val="00B050"/>
                </a:solidFill>
              </a:rPr>
              <a:t>Transpose</a:t>
            </a:r>
          </a:p>
          <a:p>
            <a:pPr marL="571500" indent="-571500">
              <a:buFont typeface="Arial" panose="020B0604020202020204" pitchFamily="34" charset="0"/>
              <a:buChar char="•"/>
            </a:pPr>
            <a:r>
              <a:rPr lang="fr-FR" sz="3600" b="1" dirty="0" err="1">
                <a:solidFill>
                  <a:srgbClr val="00B050"/>
                </a:solidFill>
              </a:rPr>
              <a:t>Sum</a:t>
            </a:r>
            <a:r>
              <a:rPr lang="fr-FR" sz="3600" b="1" dirty="0">
                <a:solidFill>
                  <a:srgbClr val="00B050"/>
                </a:solidFill>
              </a:rPr>
              <a:t> </a:t>
            </a:r>
          </a:p>
          <a:p>
            <a:pPr marL="571500" indent="-571500">
              <a:buFont typeface="Arial" panose="020B0604020202020204" pitchFamily="34" charset="0"/>
              <a:buChar char="•"/>
            </a:pPr>
            <a:r>
              <a:rPr lang="fr-FR" sz="3600" b="1" dirty="0" err="1">
                <a:solidFill>
                  <a:srgbClr val="00B050"/>
                </a:solidFill>
              </a:rPr>
              <a:t>Difference</a:t>
            </a:r>
            <a:endParaRPr lang="fr-FR" sz="3600" b="1" dirty="0">
              <a:solidFill>
                <a:srgbClr val="00B050"/>
              </a:solidFill>
            </a:endParaRPr>
          </a:p>
          <a:p>
            <a:pPr marL="571500" indent="-571500">
              <a:buFont typeface="Arial" panose="020B0604020202020204" pitchFamily="34" charset="0"/>
              <a:buChar char="•"/>
            </a:pPr>
            <a:r>
              <a:rPr lang="fr-FR" sz="3600" b="1" dirty="0" err="1">
                <a:solidFill>
                  <a:srgbClr val="00B050"/>
                </a:solidFill>
              </a:rPr>
              <a:t>Scalar</a:t>
            </a:r>
            <a:r>
              <a:rPr lang="fr-FR" sz="3600" b="1" dirty="0">
                <a:solidFill>
                  <a:srgbClr val="00B050"/>
                </a:solidFill>
              </a:rPr>
              <a:t> multiplication</a:t>
            </a:r>
          </a:p>
          <a:p>
            <a:pPr marL="571500" indent="-571500">
              <a:buFont typeface="Arial" panose="020B0604020202020204" pitchFamily="34" charset="0"/>
              <a:buChar char="•"/>
            </a:pPr>
            <a:r>
              <a:rPr lang="fr-FR" sz="3600" b="1" dirty="0">
                <a:solidFill>
                  <a:srgbClr val="00B0F0"/>
                </a:solidFill>
              </a:rPr>
              <a:t>Matrix multiplication (Dot Product Or </a:t>
            </a:r>
            <a:r>
              <a:rPr lang="fr-FR" sz="3600" b="1" dirty="0" err="1">
                <a:solidFill>
                  <a:srgbClr val="00B0F0"/>
                </a:solidFill>
              </a:rPr>
              <a:t>Inner</a:t>
            </a:r>
            <a:r>
              <a:rPr lang="fr-FR" sz="3600" b="1" dirty="0">
                <a:solidFill>
                  <a:srgbClr val="00B0F0"/>
                </a:solidFill>
              </a:rPr>
              <a:t> Product)</a:t>
            </a:r>
          </a:p>
          <a:p>
            <a:pPr marL="571500" indent="-571500">
              <a:buFont typeface="Arial" panose="020B0604020202020204" pitchFamily="34" charset="0"/>
              <a:buChar char="•"/>
            </a:pPr>
            <a:r>
              <a:rPr lang="fr-FR" sz="3600" b="1" dirty="0">
                <a:solidFill>
                  <a:srgbClr val="00B0F0"/>
                </a:solidFill>
              </a:rPr>
              <a:t>Matrix-</a:t>
            </a:r>
            <a:r>
              <a:rPr lang="fr-FR" sz="3600" b="1" dirty="0" err="1">
                <a:solidFill>
                  <a:srgbClr val="00B0F0"/>
                </a:solidFill>
              </a:rPr>
              <a:t>Vector</a:t>
            </a:r>
            <a:r>
              <a:rPr lang="fr-FR" sz="3600" b="1" dirty="0">
                <a:solidFill>
                  <a:srgbClr val="00B0F0"/>
                </a:solidFill>
              </a:rPr>
              <a:t> Product</a:t>
            </a:r>
          </a:p>
          <a:p>
            <a:endParaRPr lang="fr-FR" sz="3600" b="1" dirty="0"/>
          </a:p>
        </p:txBody>
      </p:sp>
    </p:spTree>
    <p:extLst>
      <p:ext uri="{BB962C8B-B14F-4D97-AF65-F5344CB8AC3E}">
        <p14:creationId xmlns:p14="http://schemas.microsoft.com/office/powerpoint/2010/main" val="3751905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2783241" y="366576"/>
            <a:ext cx="7648301"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Matrix</a:t>
            </a:r>
            <a:r>
              <a:rPr lang="en-US" sz="2643"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Operations</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3" name="Picture 2">
            <a:extLst>
              <a:ext uri="{FF2B5EF4-FFF2-40B4-BE49-F238E27FC236}">
                <a16:creationId xmlns:a16="http://schemas.microsoft.com/office/drawing/2014/main" id="{2EE93A0E-EE85-4572-995C-C69526578E78}"/>
              </a:ext>
            </a:extLst>
          </p:cNvPr>
          <p:cNvPicPr>
            <a:picLocks noChangeAspect="1"/>
          </p:cNvPicPr>
          <p:nvPr/>
        </p:nvPicPr>
        <p:blipFill>
          <a:blip r:embed="rId4"/>
          <a:stretch>
            <a:fillRect/>
          </a:stretch>
        </p:blipFill>
        <p:spPr>
          <a:xfrm>
            <a:off x="204377" y="1097658"/>
            <a:ext cx="10938070" cy="5609534"/>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465EC7FE-01A0-448F-BA51-43656DFD5CDB}"/>
                  </a:ext>
                </a:extLst>
              </p14:cNvPr>
              <p14:cNvContentPartPr/>
              <p14:nvPr/>
            </p14:nvContentPartPr>
            <p14:xfrm>
              <a:off x="2155320" y="936720"/>
              <a:ext cx="5341680" cy="5650560"/>
            </p14:xfrm>
          </p:contentPart>
        </mc:Choice>
        <mc:Fallback xmlns="">
          <p:pic>
            <p:nvPicPr>
              <p:cNvPr id="2" name="Ink 1">
                <a:extLst>
                  <a:ext uri="{FF2B5EF4-FFF2-40B4-BE49-F238E27FC236}">
                    <a16:creationId xmlns:a16="http://schemas.microsoft.com/office/drawing/2014/main" id="{465EC7FE-01A0-448F-BA51-43656DFD5CDB}"/>
                  </a:ext>
                </a:extLst>
              </p:cNvPr>
              <p:cNvPicPr/>
              <p:nvPr/>
            </p:nvPicPr>
            <p:blipFill>
              <a:blip r:embed="rId6"/>
              <a:stretch>
                <a:fillRect/>
              </a:stretch>
            </p:blipFill>
            <p:spPr>
              <a:xfrm>
                <a:off x="2145960" y="927360"/>
                <a:ext cx="5360400" cy="5669280"/>
              </a:xfrm>
              <a:prstGeom prst="rect">
                <a:avLst/>
              </a:prstGeom>
            </p:spPr>
          </p:pic>
        </mc:Fallback>
      </mc:AlternateContent>
    </p:spTree>
    <p:extLst>
      <p:ext uri="{BB962C8B-B14F-4D97-AF65-F5344CB8AC3E}">
        <p14:creationId xmlns:p14="http://schemas.microsoft.com/office/powerpoint/2010/main" val="3633551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2" name="Picture 1">
            <a:extLst>
              <a:ext uri="{FF2B5EF4-FFF2-40B4-BE49-F238E27FC236}">
                <a16:creationId xmlns:a16="http://schemas.microsoft.com/office/drawing/2014/main" id="{E51BA2D0-5ABA-4FF3-80FD-A9E47DD4DB43}"/>
              </a:ext>
            </a:extLst>
          </p:cNvPr>
          <p:cNvPicPr>
            <a:picLocks noChangeAspect="1"/>
          </p:cNvPicPr>
          <p:nvPr/>
        </p:nvPicPr>
        <p:blipFill rotWithShape="1">
          <a:blip r:embed="rId4"/>
          <a:srcRect r="737" b="11556"/>
          <a:stretch/>
        </p:blipFill>
        <p:spPr>
          <a:xfrm>
            <a:off x="603058" y="526669"/>
            <a:ext cx="12287633" cy="5523401"/>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4DD1915-FB84-47C7-9CFA-770A477868B6}"/>
                  </a:ext>
                </a:extLst>
              </p14:cNvPr>
              <p14:cNvContentPartPr/>
              <p14:nvPr/>
            </p14:nvContentPartPr>
            <p14:xfrm>
              <a:off x="1152720" y="337320"/>
              <a:ext cx="9802080" cy="5875200"/>
            </p14:xfrm>
          </p:contentPart>
        </mc:Choice>
        <mc:Fallback xmlns="">
          <p:pic>
            <p:nvPicPr>
              <p:cNvPr id="3" name="Ink 2">
                <a:extLst>
                  <a:ext uri="{FF2B5EF4-FFF2-40B4-BE49-F238E27FC236}">
                    <a16:creationId xmlns:a16="http://schemas.microsoft.com/office/drawing/2014/main" id="{E4DD1915-FB84-47C7-9CFA-770A477868B6}"/>
                  </a:ext>
                </a:extLst>
              </p:cNvPr>
              <p:cNvPicPr/>
              <p:nvPr/>
            </p:nvPicPr>
            <p:blipFill>
              <a:blip r:embed="rId6"/>
              <a:stretch>
                <a:fillRect/>
              </a:stretch>
            </p:blipFill>
            <p:spPr>
              <a:xfrm>
                <a:off x="1143360" y="327960"/>
                <a:ext cx="9820800" cy="5893920"/>
              </a:xfrm>
              <a:prstGeom prst="rect">
                <a:avLst/>
              </a:prstGeom>
            </p:spPr>
          </p:pic>
        </mc:Fallback>
      </mc:AlternateContent>
    </p:spTree>
    <p:extLst>
      <p:ext uri="{BB962C8B-B14F-4D97-AF65-F5344CB8AC3E}">
        <p14:creationId xmlns:p14="http://schemas.microsoft.com/office/powerpoint/2010/main" val="2838009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3" name="Picture 2">
            <a:extLst>
              <a:ext uri="{FF2B5EF4-FFF2-40B4-BE49-F238E27FC236}">
                <a16:creationId xmlns:a16="http://schemas.microsoft.com/office/drawing/2014/main" id="{37550612-C7D5-4409-92C8-5F77ADA0AC3C}"/>
              </a:ext>
            </a:extLst>
          </p:cNvPr>
          <p:cNvPicPr>
            <a:picLocks noChangeAspect="1"/>
          </p:cNvPicPr>
          <p:nvPr/>
        </p:nvPicPr>
        <p:blipFill>
          <a:blip r:embed="rId4"/>
          <a:stretch>
            <a:fillRect/>
          </a:stretch>
        </p:blipFill>
        <p:spPr>
          <a:xfrm>
            <a:off x="1370012" y="1146969"/>
            <a:ext cx="10753725" cy="529590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3D57B73E-438C-435A-B13E-F622F5FD1280}"/>
                  </a:ext>
                </a:extLst>
              </p14:cNvPr>
              <p14:cNvContentPartPr/>
              <p14:nvPr/>
            </p14:nvContentPartPr>
            <p14:xfrm>
              <a:off x="2323800" y="2623680"/>
              <a:ext cx="5088600" cy="2989440"/>
            </p14:xfrm>
          </p:contentPart>
        </mc:Choice>
        <mc:Fallback xmlns="">
          <p:pic>
            <p:nvPicPr>
              <p:cNvPr id="2" name="Ink 1">
                <a:extLst>
                  <a:ext uri="{FF2B5EF4-FFF2-40B4-BE49-F238E27FC236}">
                    <a16:creationId xmlns:a16="http://schemas.microsoft.com/office/drawing/2014/main" id="{3D57B73E-438C-435A-B13E-F622F5FD1280}"/>
                  </a:ext>
                </a:extLst>
              </p:cNvPr>
              <p:cNvPicPr/>
              <p:nvPr/>
            </p:nvPicPr>
            <p:blipFill>
              <a:blip r:embed="rId6"/>
              <a:stretch>
                <a:fillRect/>
              </a:stretch>
            </p:blipFill>
            <p:spPr>
              <a:xfrm>
                <a:off x="2314440" y="2614320"/>
                <a:ext cx="5107320" cy="3008160"/>
              </a:xfrm>
              <a:prstGeom prst="rect">
                <a:avLst/>
              </a:prstGeom>
            </p:spPr>
          </p:pic>
        </mc:Fallback>
      </mc:AlternateContent>
    </p:spTree>
    <p:extLst>
      <p:ext uri="{BB962C8B-B14F-4D97-AF65-F5344CB8AC3E}">
        <p14:creationId xmlns:p14="http://schemas.microsoft.com/office/powerpoint/2010/main" val="3723930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6066" y="1060342"/>
            <a:ext cx="9943123"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Linear Algebra</a:t>
            </a:r>
          </a:p>
        </p:txBody>
      </p:sp>
      <p:sp>
        <p:nvSpPr>
          <p:cNvPr id="3" name="Subtitle 2"/>
          <p:cNvSpPr>
            <a:spLocks noGrp="1"/>
          </p:cNvSpPr>
          <p:nvPr>
            <p:ph type="subTitle" idx="1"/>
          </p:nvPr>
        </p:nvSpPr>
        <p:spPr>
          <a:xfrm>
            <a:off x="1806415" y="6059656"/>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4" name="Picture 3">
            <a:extLst>
              <a:ext uri="{FF2B5EF4-FFF2-40B4-BE49-F238E27FC236}">
                <a16:creationId xmlns:a16="http://schemas.microsoft.com/office/drawing/2014/main" id="{3BA98A25-E99A-4FD1-91BD-FC39B88638E1}"/>
              </a:ext>
            </a:extLst>
          </p:cNvPr>
          <p:cNvPicPr>
            <a:picLocks noChangeAspect="1"/>
          </p:cNvPicPr>
          <p:nvPr/>
        </p:nvPicPr>
        <p:blipFill>
          <a:blip r:embed="rId3"/>
          <a:stretch>
            <a:fillRect/>
          </a:stretch>
        </p:blipFill>
        <p:spPr>
          <a:xfrm>
            <a:off x="3731365" y="2138514"/>
            <a:ext cx="2988114" cy="552596"/>
          </a:xfrm>
          <a:prstGeom prst="rect">
            <a:avLst/>
          </a:prstGeom>
        </p:spPr>
      </p:pic>
      <p:pic>
        <p:nvPicPr>
          <p:cNvPr id="7" name="Picture 6">
            <a:extLst>
              <a:ext uri="{FF2B5EF4-FFF2-40B4-BE49-F238E27FC236}">
                <a16:creationId xmlns:a16="http://schemas.microsoft.com/office/drawing/2014/main" id="{FEB799E8-E7C5-4D0B-A5FF-CB791E6DD8B3}"/>
              </a:ext>
            </a:extLst>
          </p:cNvPr>
          <p:cNvPicPr>
            <a:picLocks noChangeAspect="1"/>
          </p:cNvPicPr>
          <p:nvPr/>
        </p:nvPicPr>
        <p:blipFill>
          <a:blip r:embed="rId4"/>
          <a:stretch>
            <a:fillRect/>
          </a:stretch>
        </p:blipFill>
        <p:spPr>
          <a:xfrm>
            <a:off x="3731368" y="2832547"/>
            <a:ext cx="4146959" cy="561781"/>
          </a:xfrm>
          <a:prstGeom prst="rect">
            <a:avLst/>
          </a:prstGeom>
        </p:spPr>
      </p:pic>
      <p:sp>
        <p:nvSpPr>
          <p:cNvPr id="8" name="Rectangle 7">
            <a:extLst>
              <a:ext uri="{FF2B5EF4-FFF2-40B4-BE49-F238E27FC236}">
                <a16:creationId xmlns:a16="http://schemas.microsoft.com/office/drawing/2014/main" id="{DE0EA205-924E-424D-97B8-0CF04B48124A}"/>
              </a:ext>
            </a:extLst>
          </p:cNvPr>
          <p:cNvSpPr/>
          <p:nvPr/>
        </p:nvSpPr>
        <p:spPr>
          <a:xfrm>
            <a:off x="1904715" y="1817866"/>
            <a:ext cx="9385729" cy="397353"/>
          </a:xfrm>
          <a:prstGeom prst="rect">
            <a:avLst/>
          </a:prstGeom>
        </p:spPr>
        <p:txBody>
          <a:bodyPr wrap="square">
            <a:spAutoFit/>
          </a:bodyPr>
          <a:lstStyle/>
          <a:p>
            <a:r>
              <a:rPr lang="en-US" sz="1982" dirty="0"/>
              <a:t>Linear algebra is the branch of mathematics concerning linear equations such as:</a:t>
            </a:r>
          </a:p>
        </p:txBody>
      </p:sp>
      <p:sp>
        <p:nvSpPr>
          <p:cNvPr id="9" name="Rectangle 8">
            <a:extLst>
              <a:ext uri="{FF2B5EF4-FFF2-40B4-BE49-F238E27FC236}">
                <a16:creationId xmlns:a16="http://schemas.microsoft.com/office/drawing/2014/main" id="{F7D6E00F-5D10-42D6-8717-01E166E89CBD}"/>
              </a:ext>
            </a:extLst>
          </p:cNvPr>
          <p:cNvSpPr/>
          <p:nvPr/>
        </p:nvSpPr>
        <p:spPr>
          <a:xfrm>
            <a:off x="1904712" y="3406697"/>
            <a:ext cx="6728898" cy="804195"/>
          </a:xfrm>
          <a:prstGeom prst="rect">
            <a:avLst/>
          </a:prstGeom>
        </p:spPr>
        <p:txBody>
          <a:bodyPr wrap="square">
            <a:spAutoFit/>
          </a:bodyPr>
          <a:lstStyle/>
          <a:p>
            <a:r>
              <a:rPr lang="en-US" sz="2313" dirty="0"/>
              <a:t>and their representations in vector spaces and through matrices.</a:t>
            </a:r>
          </a:p>
        </p:txBody>
      </p:sp>
      <p:sp>
        <p:nvSpPr>
          <p:cNvPr id="10" name="Rectangle 9">
            <a:extLst>
              <a:ext uri="{FF2B5EF4-FFF2-40B4-BE49-F238E27FC236}">
                <a16:creationId xmlns:a16="http://schemas.microsoft.com/office/drawing/2014/main" id="{7F13534F-74BD-4FEB-BFD9-B8EB4B789E06}"/>
              </a:ext>
            </a:extLst>
          </p:cNvPr>
          <p:cNvSpPr/>
          <p:nvPr/>
        </p:nvSpPr>
        <p:spPr>
          <a:xfrm>
            <a:off x="2120379" y="2582181"/>
            <a:ext cx="1748236" cy="321178"/>
          </a:xfrm>
          <a:prstGeom prst="rect">
            <a:avLst/>
          </a:prstGeom>
        </p:spPr>
        <p:txBody>
          <a:bodyPr wrap="none">
            <a:spAutoFit/>
          </a:bodyPr>
          <a:lstStyle/>
          <a:p>
            <a:r>
              <a:rPr lang="en-US" sz="1487" dirty="0"/>
              <a:t>linear maps such as:</a:t>
            </a:r>
          </a:p>
        </p:txBody>
      </p:sp>
      <p:sp>
        <p:nvSpPr>
          <p:cNvPr id="11" name="Rectangle 10">
            <a:extLst>
              <a:ext uri="{FF2B5EF4-FFF2-40B4-BE49-F238E27FC236}">
                <a16:creationId xmlns:a16="http://schemas.microsoft.com/office/drawing/2014/main" id="{7A87B82B-FBBB-4AF3-9A37-D2B21DEF6DD6}"/>
              </a:ext>
            </a:extLst>
          </p:cNvPr>
          <p:cNvSpPr/>
          <p:nvPr/>
        </p:nvSpPr>
        <p:spPr>
          <a:xfrm>
            <a:off x="2026419" y="4555985"/>
            <a:ext cx="6305079" cy="1363322"/>
          </a:xfrm>
          <a:prstGeom prst="rect">
            <a:avLst/>
          </a:prstGeom>
        </p:spPr>
        <p:txBody>
          <a:bodyPr wrap="square">
            <a:spAutoFit/>
          </a:bodyPr>
          <a:lstStyle/>
          <a:p>
            <a:r>
              <a:rPr lang="en-US" sz="1982" b="1" dirty="0">
                <a:effectLst>
                  <a:outerShdw blurRad="38100" dist="38100" dir="2700000" algn="tl">
                    <a:srgbClr val="000000">
                      <a:alpha val="43137"/>
                    </a:srgbClr>
                  </a:outerShdw>
                </a:effectLst>
              </a:rPr>
              <a:t>Study of Systems of linear equation.</a:t>
            </a:r>
          </a:p>
          <a:p>
            <a:r>
              <a:rPr lang="en-US" sz="1982" b="1" dirty="0">
                <a:solidFill>
                  <a:srgbClr val="C00000"/>
                </a:solidFill>
                <a:effectLst>
                  <a:outerShdw blurRad="38100" dist="38100" dir="2700000" algn="tl">
                    <a:srgbClr val="000000">
                      <a:alpha val="43137"/>
                    </a:srgbClr>
                  </a:outerShdw>
                </a:effectLst>
              </a:rPr>
              <a:t>			             		</a:t>
            </a:r>
            <a:r>
              <a:rPr lang="en-US" sz="2313" b="1" dirty="0">
                <a:solidFill>
                  <a:srgbClr val="C00000"/>
                </a:solidFill>
                <a:effectLst>
                  <a:outerShdw blurRad="38100" dist="38100" dir="2700000" algn="tl">
                    <a:srgbClr val="000000">
                      <a:alpha val="43137"/>
                    </a:srgbClr>
                  </a:outerShdw>
                </a:effectLst>
              </a:rPr>
              <a:t>OR</a:t>
            </a:r>
            <a:endParaRPr lang="en-US" sz="1982" b="1" dirty="0">
              <a:effectLst>
                <a:outerShdw blurRad="38100" dist="38100" dir="2700000" algn="tl">
                  <a:srgbClr val="000000">
                    <a:alpha val="43137"/>
                  </a:srgbClr>
                </a:outerShdw>
              </a:effectLst>
            </a:endParaRPr>
          </a:p>
          <a:p>
            <a:r>
              <a:rPr lang="en-US" sz="1982" b="1" dirty="0">
                <a:effectLst>
                  <a:outerShdw blurRad="38100" dist="38100" dir="2700000" algn="tl">
                    <a:srgbClr val="000000">
                      <a:alpha val="43137"/>
                    </a:srgbClr>
                  </a:outerShdw>
                </a:effectLst>
              </a:rPr>
              <a:t>Linear algebra is a sub-field of mathematics concerned with vectors, matrices, and linear transforms.</a:t>
            </a:r>
          </a:p>
        </p:txBody>
      </p:sp>
      <p:sp>
        <p:nvSpPr>
          <p:cNvPr id="12" name="Rectangle 11">
            <a:extLst>
              <a:ext uri="{FF2B5EF4-FFF2-40B4-BE49-F238E27FC236}">
                <a16:creationId xmlns:a16="http://schemas.microsoft.com/office/drawing/2014/main" id="{9DB0186D-8A85-410F-8934-993A8D23A143}"/>
              </a:ext>
            </a:extLst>
          </p:cNvPr>
          <p:cNvSpPr/>
          <p:nvPr/>
        </p:nvSpPr>
        <p:spPr>
          <a:xfrm>
            <a:off x="5647175" y="3744334"/>
            <a:ext cx="604653" cy="499047"/>
          </a:xfrm>
          <a:prstGeom prst="rect">
            <a:avLst/>
          </a:prstGeom>
        </p:spPr>
        <p:txBody>
          <a:bodyPr wrap="none">
            <a:spAutoFit/>
          </a:bodyPr>
          <a:lstStyle/>
          <a:p>
            <a:r>
              <a:rPr lang="en-US" sz="2643" b="1" dirty="0">
                <a:solidFill>
                  <a:srgbClr val="C00000"/>
                </a:solidFill>
                <a:effectLst>
                  <a:outerShdw blurRad="38100" dist="38100" dir="2700000" algn="tl">
                    <a:srgbClr val="000000">
                      <a:alpha val="43137"/>
                    </a:srgbClr>
                  </a:outerShdw>
                </a:effectLst>
              </a:rPr>
              <a:t>OR</a:t>
            </a:r>
          </a:p>
        </p:txBody>
      </p:sp>
      <p:pic>
        <p:nvPicPr>
          <p:cNvPr id="1028" name="Picture 4" descr="Graphing Linear Equations">
            <a:extLst>
              <a:ext uri="{FF2B5EF4-FFF2-40B4-BE49-F238E27FC236}">
                <a16:creationId xmlns:a16="http://schemas.microsoft.com/office/drawing/2014/main" id="{42445E2B-1BE8-4E10-9668-0CCF216D79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98002" y="2779817"/>
            <a:ext cx="2891039" cy="322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6660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2" name="Picture 1">
            <a:extLst>
              <a:ext uri="{FF2B5EF4-FFF2-40B4-BE49-F238E27FC236}">
                <a16:creationId xmlns:a16="http://schemas.microsoft.com/office/drawing/2014/main" id="{2D413A3C-5BE3-4FB1-9109-4AD07CA14199}"/>
              </a:ext>
            </a:extLst>
          </p:cNvPr>
          <p:cNvPicPr>
            <a:picLocks noChangeAspect="1"/>
          </p:cNvPicPr>
          <p:nvPr/>
        </p:nvPicPr>
        <p:blipFill>
          <a:blip r:embed="rId4"/>
          <a:stretch>
            <a:fillRect/>
          </a:stretch>
        </p:blipFill>
        <p:spPr>
          <a:xfrm>
            <a:off x="1207882" y="383431"/>
            <a:ext cx="10359025" cy="6674360"/>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EB6B26-F3FB-448B-B9BA-7AB65CFBF69D}"/>
                  </a:ext>
                </a:extLst>
              </p14:cNvPr>
              <p14:cNvContentPartPr/>
              <p14:nvPr/>
            </p14:nvContentPartPr>
            <p14:xfrm>
              <a:off x="1761840" y="2698560"/>
              <a:ext cx="6615720" cy="3926520"/>
            </p14:xfrm>
          </p:contentPart>
        </mc:Choice>
        <mc:Fallback xmlns="">
          <p:pic>
            <p:nvPicPr>
              <p:cNvPr id="3" name="Ink 2">
                <a:extLst>
                  <a:ext uri="{FF2B5EF4-FFF2-40B4-BE49-F238E27FC236}">
                    <a16:creationId xmlns:a16="http://schemas.microsoft.com/office/drawing/2014/main" id="{A3EB6B26-F3FB-448B-B9BA-7AB65CFBF69D}"/>
                  </a:ext>
                </a:extLst>
              </p:cNvPr>
              <p:cNvPicPr/>
              <p:nvPr/>
            </p:nvPicPr>
            <p:blipFill>
              <a:blip r:embed="rId6"/>
              <a:stretch>
                <a:fillRect/>
              </a:stretch>
            </p:blipFill>
            <p:spPr>
              <a:xfrm>
                <a:off x="1752480" y="2689200"/>
                <a:ext cx="6634440" cy="3945240"/>
              </a:xfrm>
              <a:prstGeom prst="rect">
                <a:avLst/>
              </a:prstGeom>
            </p:spPr>
          </p:pic>
        </mc:Fallback>
      </mc:AlternateContent>
    </p:spTree>
    <p:extLst>
      <p:ext uri="{BB962C8B-B14F-4D97-AF65-F5344CB8AC3E}">
        <p14:creationId xmlns:p14="http://schemas.microsoft.com/office/powerpoint/2010/main" val="26599624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3" name="Picture 2">
            <a:extLst>
              <a:ext uri="{FF2B5EF4-FFF2-40B4-BE49-F238E27FC236}">
                <a16:creationId xmlns:a16="http://schemas.microsoft.com/office/drawing/2014/main" id="{274C9128-17A8-4131-A31F-41F1FE3A825B}"/>
              </a:ext>
            </a:extLst>
          </p:cNvPr>
          <p:cNvPicPr>
            <a:picLocks noChangeAspect="1"/>
          </p:cNvPicPr>
          <p:nvPr/>
        </p:nvPicPr>
        <p:blipFill>
          <a:blip r:embed="rId4"/>
          <a:stretch>
            <a:fillRect/>
          </a:stretch>
        </p:blipFill>
        <p:spPr>
          <a:xfrm>
            <a:off x="1778696" y="294719"/>
            <a:ext cx="9045140" cy="6002469"/>
          </a:xfrm>
          <a:prstGeom prst="rect">
            <a:avLst/>
          </a:prstGeom>
        </p:spPr>
      </p:pic>
    </p:spTree>
    <p:extLst>
      <p:ext uri="{BB962C8B-B14F-4D97-AF65-F5344CB8AC3E}">
        <p14:creationId xmlns:p14="http://schemas.microsoft.com/office/powerpoint/2010/main" val="40144549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2" name="Picture 1">
            <a:extLst>
              <a:ext uri="{FF2B5EF4-FFF2-40B4-BE49-F238E27FC236}">
                <a16:creationId xmlns:a16="http://schemas.microsoft.com/office/drawing/2014/main" id="{F473D628-168E-4151-9159-19715EC7CCD8}"/>
              </a:ext>
            </a:extLst>
          </p:cNvPr>
          <p:cNvPicPr>
            <a:picLocks noChangeAspect="1"/>
          </p:cNvPicPr>
          <p:nvPr/>
        </p:nvPicPr>
        <p:blipFill>
          <a:blip r:embed="rId4"/>
          <a:stretch>
            <a:fillRect/>
          </a:stretch>
        </p:blipFill>
        <p:spPr>
          <a:xfrm>
            <a:off x="1665962" y="407644"/>
            <a:ext cx="9395738" cy="6263825"/>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614110B-C20C-4E46-8BEA-711C867D047C}"/>
                  </a:ext>
                </a:extLst>
              </p14:cNvPr>
              <p14:cNvContentPartPr/>
              <p14:nvPr/>
            </p14:nvContentPartPr>
            <p14:xfrm>
              <a:off x="3560760" y="1527120"/>
              <a:ext cx="6428880" cy="3823560"/>
            </p14:xfrm>
          </p:contentPart>
        </mc:Choice>
        <mc:Fallback xmlns="">
          <p:pic>
            <p:nvPicPr>
              <p:cNvPr id="3" name="Ink 2">
                <a:extLst>
                  <a:ext uri="{FF2B5EF4-FFF2-40B4-BE49-F238E27FC236}">
                    <a16:creationId xmlns:a16="http://schemas.microsoft.com/office/drawing/2014/main" id="{F614110B-C20C-4E46-8BEA-711C867D047C}"/>
                  </a:ext>
                </a:extLst>
              </p:cNvPr>
              <p:cNvPicPr/>
              <p:nvPr/>
            </p:nvPicPr>
            <p:blipFill>
              <a:blip r:embed="rId6"/>
              <a:stretch>
                <a:fillRect/>
              </a:stretch>
            </p:blipFill>
            <p:spPr>
              <a:xfrm>
                <a:off x="3551400" y="1517760"/>
                <a:ext cx="6447600" cy="3842280"/>
              </a:xfrm>
              <a:prstGeom prst="rect">
                <a:avLst/>
              </a:prstGeom>
            </p:spPr>
          </p:pic>
        </mc:Fallback>
      </mc:AlternateContent>
    </p:spTree>
    <p:extLst>
      <p:ext uri="{BB962C8B-B14F-4D97-AF65-F5344CB8AC3E}">
        <p14:creationId xmlns:p14="http://schemas.microsoft.com/office/powerpoint/2010/main" val="4635661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3" name="Picture 2">
            <a:extLst>
              <a:ext uri="{FF2B5EF4-FFF2-40B4-BE49-F238E27FC236}">
                <a16:creationId xmlns:a16="http://schemas.microsoft.com/office/drawing/2014/main" id="{8DA7FB0F-105D-49D3-BD78-E5054D7D9A70}"/>
              </a:ext>
            </a:extLst>
          </p:cNvPr>
          <p:cNvPicPr>
            <a:picLocks noChangeAspect="1"/>
          </p:cNvPicPr>
          <p:nvPr/>
        </p:nvPicPr>
        <p:blipFill>
          <a:blip r:embed="rId4"/>
          <a:stretch>
            <a:fillRect/>
          </a:stretch>
        </p:blipFill>
        <p:spPr>
          <a:xfrm>
            <a:off x="1290181" y="332329"/>
            <a:ext cx="10252531" cy="6505827"/>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FE44CC88-F9E6-4381-AFE9-28DF51319CAE}"/>
                  </a:ext>
                </a:extLst>
              </p14:cNvPr>
              <p14:cNvContentPartPr/>
              <p14:nvPr/>
            </p14:nvContentPartPr>
            <p14:xfrm>
              <a:off x="609120" y="2117520"/>
              <a:ext cx="7665480" cy="2558520"/>
            </p14:xfrm>
          </p:contentPart>
        </mc:Choice>
        <mc:Fallback xmlns="">
          <p:pic>
            <p:nvPicPr>
              <p:cNvPr id="2" name="Ink 1">
                <a:extLst>
                  <a:ext uri="{FF2B5EF4-FFF2-40B4-BE49-F238E27FC236}">
                    <a16:creationId xmlns:a16="http://schemas.microsoft.com/office/drawing/2014/main" id="{FE44CC88-F9E6-4381-AFE9-28DF51319CAE}"/>
                  </a:ext>
                </a:extLst>
              </p:cNvPr>
              <p:cNvPicPr/>
              <p:nvPr/>
            </p:nvPicPr>
            <p:blipFill>
              <a:blip r:embed="rId6"/>
              <a:stretch>
                <a:fillRect/>
              </a:stretch>
            </p:blipFill>
            <p:spPr>
              <a:xfrm>
                <a:off x="599760" y="2108160"/>
                <a:ext cx="7684200" cy="2577240"/>
              </a:xfrm>
              <a:prstGeom prst="rect">
                <a:avLst/>
              </a:prstGeom>
            </p:spPr>
          </p:pic>
        </mc:Fallback>
      </mc:AlternateContent>
    </p:spTree>
    <p:extLst>
      <p:ext uri="{BB962C8B-B14F-4D97-AF65-F5344CB8AC3E}">
        <p14:creationId xmlns:p14="http://schemas.microsoft.com/office/powerpoint/2010/main" val="12724316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2" name="Picture 1">
            <a:extLst>
              <a:ext uri="{FF2B5EF4-FFF2-40B4-BE49-F238E27FC236}">
                <a16:creationId xmlns:a16="http://schemas.microsoft.com/office/drawing/2014/main" id="{CC139AA7-4841-4E2B-B17E-17934BCEBD2B}"/>
              </a:ext>
            </a:extLst>
          </p:cNvPr>
          <p:cNvPicPr>
            <a:picLocks noChangeAspect="1"/>
          </p:cNvPicPr>
          <p:nvPr/>
        </p:nvPicPr>
        <p:blipFill>
          <a:blip r:embed="rId4"/>
          <a:stretch>
            <a:fillRect/>
          </a:stretch>
        </p:blipFill>
        <p:spPr>
          <a:xfrm>
            <a:off x="0" y="996521"/>
            <a:ext cx="8801144" cy="5730720"/>
          </a:xfrm>
          <a:prstGeom prst="rect">
            <a:avLst/>
          </a:prstGeom>
        </p:spPr>
      </p:pic>
      <p:sp>
        <p:nvSpPr>
          <p:cNvPr id="4" name="Title 1">
            <a:extLst>
              <a:ext uri="{FF2B5EF4-FFF2-40B4-BE49-F238E27FC236}">
                <a16:creationId xmlns:a16="http://schemas.microsoft.com/office/drawing/2014/main" id="{97CD1B93-926D-4932-B925-1CF41A05D32C}"/>
              </a:ext>
            </a:extLst>
          </p:cNvPr>
          <p:cNvSpPr>
            <a:spLocks noGrp="1"/>
          </p:cNvSpPr>
          <p:nvPr>
            <p:ph type="ctrTitle"/>
          </p:nvPr>
        </p:nvSpPr>
        <p:spPr>
          <a:xfrm>
            <a:off x="2783240" y="115742"/>
            <a:ext cx="7648301"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Matrix</a:t>
            </a:r>
            <a:r>
              <a:rPr lang="en-US" sz="2643"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Multiplication</a:t>
            </a:r>
          </a:p>
        </p:txBody>
      </p:sp>
      <p:sp>
        <p:nvSpPr>
          <p:cNvPr id="3" name="Rectangle 2">
            <a:extLst>
              <a:ext uri="{FF2B5EF4-FFF2-40B4-BE49-F238E27FC236}">
                <a16:creationId xmlns:a16="http://schemas.microsoft.com/office/drawing/2014/main" id="{E96CEAEA-AA87-4D31-8E13-BCFF6F711545}"/>
              </a:ext>
            </a:extLst>
          </p:cNvPr>
          <p:cNvSpPr/>
          <p:nvPr/>
        </p:nvSpPr>
        <p:spPr>
          <a:xfrm>
            <a:off x="4707603" y="862597"/>
            <a:ext cx="6788077" cy="584775"/>
          </a:xfrm>
          <a:prstGeom prst="rect">
            <a:avLst/>
          </a:prstGeom>
        </p:spPr>
        <p:txBody>
          <a:bodyPr wrap="none">
            <a:spAutoFit/>
          </a:bodyPr>
          <a:lstStyle/>
          <a:p>
            <a:r>
              <a:rPr lang="en-US" sz="3200" b="1" dirty="0">
                <a:solidFill>
                  <a:srgbClr val="002060"/>
                </a:solidFill>
                <a:effectLst>
                  <a:outerShdw blurRad="38100" dist="38100" dir="2700000" algn="tl">
                    <a:srgbClr val="000000">
                      <a:alpha val="43137"/>
                    </a:srgbClr>
                  </a:outerShdw>
                </a:effectLst>
              </a:rPr>
              <a:t>Inner product or Dot Product of Matrix</a:t>
            </a:r>
          </a:p>
        </p:txBody>
      </p:sp>
      <p:sp>
        <p:nvSpPr>
          <p:cNvPr id="5" name="Rectangle 4">
            <a:extLst>
              <a:ext uri="{FF2B5EF4-FFF2-40B4-BE49-F238E27FC236}">
                <a16:creationId xmlns:a16="http://schemas.microsoft.com/office/drawing/2014/main" id="{9FBA2CD5-5303-47D4-8FEF-79C5959F0CDE}"/>
              </a:ext>
            </a:extLst>
          </p:cNvPr>
          <p:cNvSpPr/>
          <p:nvPr/>
        </p:nvSpPr>
        <p:spPr>
          <a:xfrm>
            <a:off x="1009434" y="6648474"/>
            <a:ext cx="10755922" cy="369332"/>
          </a:xfrm>
          <a:prstGeom prst="rect">
            <a:avLst/>
          </a:prstGeom>
        </p:spPr>
        <p:txBody>
          <a:bodyPr wrap="square">
            <a:spAutoFit/>
          </a:bodyPr>
          <a:lstStyle/>
          <a:p>
            <a:r>
              <a:rPr lang="en-US" dirty="0"/>
              <a:t>https://matrixcalc.org/en/#%7B%7B1,2%7D,%7B1,1%7D%7D-%7B%7B1,4%7D,%7B2,1%7D%7D</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788111E-9D53-4C40-B4F3-41CE058EFD53}"/>
                  </a:ext>
                </a:extLst>
              </p14:cNvPr>
              <p14:cNvContentPartPr/>
              <p14:nvPr/>
            </p14:nvContentPartPr>
            <p14:xfrm>
              <a:off x="2080440" y="1686600"/>
              <a:ext cx="9492840" cy="5238360"/>
            </p14:xfrm>
          </p:contentPart>
        </mc:Choice>
        <mc:Fallback xmlns="">
          <p:pic>
            <p:nvPicPr>
              <p:cNvPr id="7" name="Ink 6">
                <a:extLst>
                  <a:ext uri="{FF2B5EF4-FFF2-40B4-BE49-F238E27FC236}">
                    <a16:creationId xmlns:a16="http://schemas.microsoft.com/office/drawing/2014/main" id="{5788111E-9D53-4C40-B4F3-41CE058EFD53}"/>
                  </a:ext>
                </a:extLst>
              </p:cNvPr>
              <p:cNvPicPr/>
              <p:nvPr/>
            </p:nvPicPr>
            <p:blipFill>
              <a:blip r:embed="rId6"/>
              <a:stretch>
                <a:fillRect/>
              </a:stretch>
            </p:blipFill>
            <p:spPr>
              <a:xfrm>
                <a:off x="2071080" y="1677240"/>
                <a:ext cx="9511560" cy="5257080"/>
              </a:xfrm>
              <a:prstGeom prst="rect">
                <a:avLst/>
              </a:prstGeom>
            </p:spPr>
          </p:pic>
        </mc:Fallback>
      </mc:AlternateContent>
    </p:spTree>
    <p:extLst>
      <p:ext uri="{BB962C8B-B14F-4D97-AF65-F5344CB8AC3E}">
        <p14:creationId xmlns:p14="http://schemas.microsoft.com/office/powerpoint/2010/main" val="29258662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4" name="Title 1">
            <a:extLst>
              <a:ext uri="{FF2B5EF4-FFF2-40B4-BE49-F238E27FC236}">
                <a16:creationId xmlns:a16="http://schemas.microsoft.com/office/drawing/2014/main" id="{97CD1B93-926D-4932-B925-1CF41A05D32C}"/>
              </a:ext>
            </a:extLst>
          </p:cNvPr>
          <p:cNvSpPr>
            <a:spLocks noGrp="1"/>
          </p:cNvSpPr>
          <p:nvPr>
            <p:ph type="ctrTitle"/>
          </p:nvPr>
        </p:nvSpPr>
        <p:spPr>
          <a:xfrm>
            <a:off x="568390" y="115742"/>
            <a:ext cx="12320892"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Matrix Multiplication</a:t>
            </a:r>
          </a:p>
        </p:txBody>
      </p:sp>
      <p:sp>
        <p:nvSpPr>
          <p:cNvPr id="3" name="Rectangle 2">
            <a:extLst>
              <a:ext uri="{FF2B5EF4-FFF2-40B4-BE49-F238E27FC236}">
                <a16:creationId xmlns:a16="http://schemas.microsoft.com/office/drawing/2014/main" id="{E96CEAEA-AA87-4D31-8E13-BCFF6F711545}"/>
              </a:ext>
            </a:extLst>
          </p:cNvPr>
          <p:cNvSpPr/>
          <p:nvPr/>
        </p:nvSpPr>
        <p:spPr>
          <a:xfrm>
            <a:off x="4707603" y="862597"/>
            <a:ext cx="5007525" cy="584775"/>
          </a:xfrm>
          <a:prstGeom prst="rect">
            <a:avLst/>
          </a:prstGeom>
        </p:spPr>
        <p:txBody>
          <a:bodyPr wrap="none">
            <a:spAutoFit/>
          </a:bodyPr>
          <a:lstStyle/>
          <a:p>
            <a:r>
              <a:rPr lang="en-US" sz="32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Hadamard product</a:t>
            </a:r>
            <a:r>
              <a:rPr lang="en-US" sz="12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3200" b="1" dirty="0">
                <a:solidFill>
                  <a:srgbClr val="002060"/>
                </a:solidFill>
                <a:effectLst>
                  <a:outerShdw blurRad="38100" dist="38100" dir="2700000" algn="tl">
                    <a:srgbClr val="000000">
                      <a:alpha val="43137"/>
                    </a:srgbClr>
                  </a:outerShdw>
                </a:effectLst>
              </a:rPr>
              <a:t>Matrix</a:t>
            </a:r>
          </a:p>
        </p:txBody>
      </p:sp>
      <p:pic>
        <p:nvPicPr>
          <p:cNvPr id="5" name="Picture 4">
            <a:extLst>
              <a:ext uri="{FF2B5EF4-FFF2-40B4-BE49-F238E27FC236}">
                <a16:creationId xmlns:a16="http://schemas.microsoft.com/office/drawing/2014/main" id="{CE332790-8D63-4F24-85CB-BB687A161305}"/>
              </a:ext>
            </a:extLst>
          </p:cNvPr>
          <p:cNvPicPr>
            <a:picLocks noChangeAspect="1"/>
          </p:cNvPicPr>
          <p:nvPr/>
        </p:nvPicPr>
        <p:blipFill rotWithShape="1">
          <a:blip r:embed="rId4"/>
          <a:srcRect l="20921" t="15179" r="49903" b="66461"/>
          <a:stretch/>
        </p:blipFill>
        <p:spPr>
          <a:xfrm>
            <a:off x="4002303" y="3490434"/>
            <a:ext cx="3943465" cy="1615858"/>
          </a:xfrm>
          <a:prstGeom prst="rect">
            <a:avLst/>
          </a:prstGeom>
        </p:spPr>
      </p:pic>
      <p:sp>
        <p:nvSpPr>
          <p:cNvPr id="2" name="Rectangle 1">
            <a:extLst>
              <a:ext uri="{FF2B5EF4-FFF2-40B4-BE49-F238E27FC236}">
                <a16:creationId xmlns:a16="http://schemas.microsoft.com/office/drawing/2014/main" id="{5A96E545-BF99-47B0-9BB7-2B0F1DB7C249}"/>
              </a:ext>
            </a:extLst>
          </p:cNvPr>
          <p:cNvSpPr/>
          <p:nvPr/>
        </p:nvSpPr>
        <p:spPr>
          <a:xfrm>
            <a:off x="458810" y="1597817"/>
            <a:ext cx="12576130" cy="1569660"/>
          </a:xfrm>
          <a:prstGeom prst="rect">
            <a:avLst/>
          </a:prstGeom>
        </p:spPr>
        <p:txBody>
          <a:bodyPr wrap="square">
            <a:spAutoFit/>
          </a:bodyPr>
          <a:lstStyle/>
          <a:p>
            <a:r>
              <a:rPr lang="en-US" sz="3200" dirty="0"/>
              <a:t>Hadamard product of two vectors is very similar to matrix addition, elements corresponding to same row and columns of given vectors/matrices are multiplied together to form a new vector/matrix.</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81AE1C0-4514-4EFB-8400-5629CFA30C13}"/>
                  </a:ext>
                </a:extLst>
              </p14:cNvPr>
              <p14:cNvContentPartPr/>
              <p14:nvPr/>
            </p14:nvContentPartPr>
            <p14:xfrm>
              <a:off x="3532680" y="2108160"/>
              <a:ext cx="8115480" cy="4160880"/>
            </p14:xfrm>
          </p:contentPart>
        </mc:Choice>
        <mc:Fallback xmlns="">
          <p:pic>
            <p:nvPicPr>
              <p:cNvPr id="7" name="Ink 6">
                <a:extLst>
                  <a:ext uri="{FF2B5EF4-FFF2-40B4-BE49-F238E27FC236}">
                    <a16:creationId xmlns:a16="http://schemas.microsoft.com/office/drawing/2014/main" id="{A81AE1C0-4514-4EFB-8400-5629CFA30C13}"/>
                  </a:ext>
                </a:extLst>
              </p:cNvPr>
              <p:cNvPicPr/>
              <p:nvPr/>
            </p:nvPicPr>
            <p:blipFill>
              <a:blip r:embed="rId6"/>
              <a:stretch>
                <a:fillRect/>
              </a:stretch>
            </p:blipFill>
            <p:spPr>
              <a:xfrm>
                <a:off x="3523320" y="2098800"/>
                <a:ext cx="8134200" cy="4179600"/>
              </a:xfrm>
              <a:prstGeom prst="rect">
                <a:avLst/>
              </a:prstGeom>
            </p:spPr>
          </p:pic>
        </mc:Fallback>
      </mc:AlternateContent>
    </p:spTree>
    <p:extLst>
      <p:ext uri="{BB962C8B-B14F-4D97-AF65-F5344CB8AC3E}">
        <p14:creationId xmlns:p14="http://schemas.microsoft.com/office/powerpoint/2010/main" val="34911148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4" name="Title 1">
            <a:extLst>
              <a:ext uri="{FF2B5EF4-FFF2-40B4-BE49-F238E27FC236}">
                <a16:creationId xmlns:a16="http://schemas.microsoft.com/office/drawing/2014/main" id="{97CD1B93-926D-4932-B925-1CF41A05D32C}"/>
              </a:ext>
            </a:extLst>
          </p:cNvPr>
          <p:cNvSpPr>
            <a:spLocks noGrp="1"/>
          </p:cNvSpPr>
          <p:nvPr>
            <p:ph type="ctrTitle"/>
          </p:nvPr>
        </p:nvSpPr>
        <p:spPr>
          <a:xfrm>
            <a:off x="568390" y="115742"/>
            <a:ext cx="12320892"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Matrix Multiplication</a:t>
            </a:r>
          </a:p>
        </p:txBody>
      </p:sp>
      <p:sp>
        <p:nvSpPr>
          <p:cNvPr id="3" name="Rectangle 2">
            <a:extLst>
              <a:ext uri="{FF2B5EF4-FFF2-40B4-BE49-F238E27FC236}">
                <a16:creationId xmlns:a16="http://schemas.microsoft.com/office/drawing/2014/main" id="{E96CEAEA-AA87-4D31-8E13-BCFF6F711545}"/>
              </a:ext>
            </a:extLst>
          </p:cNvPr>
          <p:cNvSpPr/>
          <p:nvPr/>
        </p:nvSpPr>
        <p:spPr>
          <a:xfrm>
            <a:off x="4707603" y="862597"/>
            <a:ext cx="3747180" cy="584775"/>
          </a:xfrm>
          <a:prstGeom prst="rect">
            <a:avLst/>
          </a:prstGeom>
        </p:spPr>
        <p:txBody>
          <a:bodyPr wrap="none">
            <a:spAutoFit/>
          </a:bodyPr>
          <a:lstStyle/>
          <a:p>
            <a:r>
              <a:rPr lang="en-US" sz="3200" b="1" dirty="0">
                <a:solidFill>
                  <a:srgbClr val="002060"/>
                </a:solidFill>
                <a:effectLst>
                  <a:outerShdw blurRad="38100" dist="38100" dir="2700000" algn="tl">
                    <a:srgbClr val="000000">
                      <a:alpha val="43137"/>
                    </a:srgbClr>
                  </a:outerShdw>
                </a:effectLst>
              </a:rPr>
              <a:t>Cross Product Matrix</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217529A9-6D42-4DAB-99F7-10F9462632B5}"/>
                  </a:ext>
                </a:extLst>
              </p14:cNvPr>
              <p14:cNvContentPartPr/>
              <p14:nvPr/>
            </p14:nvContentPartPr>
            <p14:xfrm>
              <a:off x="1499400" y="1311840"/>
              <a:ext cx="3026880" cy="3045600"/>
            </p14:xfrm>
          </p:contentPart>
        </mc:Choice>
        <mc:Fallback xmlns="">
          <p:pic>
            <p:nvPicPr>
              <p:cNvPr id="7" name="Ink 6">
                <a:extLst>
                  <a:ext uri="{FF2B5EF4-FFF2-40B4-BE49-F238E27FC236}">
                    <a16:creationId xmlns:a16="http://schemas.microsoft.com/office/drawing/2014/main" id="{217529A9-6D42-4DAB-99F7-10F9462632B5}"/>
                  </a:ext>
                </a:extLst>
              </p:cNvPr>
              <p:cNvPicPr/>
              <p:nvPr/>
            </p:nvPicPr>
            <p:blipFill>
              <a:blip r:embed="rId5"/>
              <a:stretch>
                <a:fillRect/>
              </a:stretch>
            </p:blipFill>
            <p:spPr>
              <a:xfrm>
                <a:off x="1490040" y="1302480"/>
                <a:ext cx="3045600" cy="3064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5EF5270F-D208-44A1-830C-F96970430586}"/>
                  </a:ext>
                </a:extLst>
              </p14:cNvPr>
              <p14:cNvContentPartPr/>
              <p14:nvPr/>
            </p14:nvContentPartPr>
            <p14:xfrm>
              <a:off x="5866200" y="3785400"/>
              <a:ext cx="360" cy="360"/>
            </p14:xfrm>
          </p:contentPart>
        </mc:Choice>
        <mc:Fallback xmlns="">
          <p:pic>
            <p:nvPicPr>
              <p:cNvPr id="2" name="Ink 1">
                <a:extLst>
                  <a:ext uri="{FF2B5EF4-FFF2-40B4-BE49-F238E27FC236}">
                    <a16:creationId xmlns:a16="http://schemas.microsoft.com/office/drawing/2014/main" id="{5EF5270F-D208-44A1-830C-F96970430586}"/>
                  </a:ext>
                </a:extLst>
              </p:cNvPr>
              <p:cNvPicPr/>
              <p:nvPr/>
            </p:nvPicPr>
            <p:blipFill>
              <a:blip r:embed="rId7"/>
              <a:stretch>
                <a:fillRect/>
              </a:stretch>
            </p:blipFill>
            <p:spPr>
              <a:xfrm>
                <a:off x="5856840" y="377604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4CC9AA39-8FA1-4B74-8CA1-A6874EA0390D}"/>
                  </a:ext>
                </a:extLst>
              </p14:cNvPr>
              <p14:cNvContentPartPr/>
              <p14:nvPr/>
            </p14:nvContentPartPr>
            <p14:xfrm>
              <a:off x="2389680" y="3204360"/>
              <a:ext cx="5238360" cy="2624040"/>
            </p14:xfrm>
          </p:contentPart>
        </mc:Choice>
        <mc:Fallback xmlns="">
          <p:pic>
            <p:nvPicPr>
              <p:cNvPr id="5" name="Ink 4">
                <a:extLst>
                  <a:ext uri="{FF2B5EF4-FFF2-40B4-BE49-F238E27FC236}">
                    <a16:creationId xmlns:a16="http://schemas.microsoft.com/office/drawing/2014/main" id="{4CC9AA39-8FA1-4B74-8CA1-A6874EA0390D}"/>
                  </a:ext>
                </a:extLst>
              </p:cNvPr>
              <p:cNvPicPr/>
              <p:nvPr/>
            </p:nvPicPr>
            <p:blipFill>
              <a:blip r:embed="rId9"/>
              <a:stretch>
                <a:fillRect/>
              </a:stretch>
            </p:blipFill>
            <p:spPr>
              <a:xfrm>
                <a:off x="2380320" y="3195000"/>
                <a:ext cx="5257080" cy="2642760"/>
              </a:xfrm>
              <a:prstGeom prst="rect">
                <a:avLst/>
              </a:prstGeom>
            </p:spPr>
          </p:pic>
        </mc:Fallback>
      </mc:AlternateContent>
    </p:spTree>
    <p:extLst>
      <p:ext uri="{BB962C8B-B14F-4D97-AF65-F5344CB8AC3E}">
        <p14:creationId xmlns:p14="http://schemas.microsoft.com/office/powerpoint/2010/main" val="33074097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2783241" y="366576"/>
            <a:ext cx="7648301"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Matrix</a:t>
            </a:r>
            <a:r>
              <a:rPr lang="en-US" sz="2643"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Operations</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5" name="Rectangle 4">
            <a:extLst>
              <a:ext uri="{FF2B5EF4-FFF2-40B4-BE49-F238E27FC236}">
                <a16:creationId xmlns:a16="http://schemas.microsoft.com/office/drawing/2014/main" id="{D8A921D6-A561-42A5-A85E-B7F14A698EC8}"/>
              </a:ext>
            </a:extLst>
          </p:cNvPr>
          <p:cNvSpPr/>
          <p:nvPr/>
        </p:nvSpPr>
        <p:spPr>
          <a:xfrm>
            <a:off x="3711889" y="2040593"/>
            <a:ext cx="5351011" cy="2308324"/>
          </a:xfrm>
          <a:prstGeom prst="rect">
            <a:avLst/>
          </a:prstGeom>
        </p:spPr>
        <p:txBody>
          <a:bodyPr wrap="square">
            <a:spAutoFit/>
          </a:bodyPr>
          <a:lstStyle/>
          <a:p>
            <a:pPr marL="571500" indent="-571500">
              <a:buFont typeface="Arial" panose="020B0604020202020204" pitchFamily="34" charset="0"/>
              <a:buChar char="•"/>
            </a:pPr>
            <a:r>
              <a:rPr lang="fr-FR" sz="3600" b="1" dirty="0"/>
              <a:t>Matrix Power</a:t>
            </a:r>
          </a:p>
          <a:p>
            <a:pPr marL="571500" indent="-571500">
              <a:buFont typeface="Arial" panose="020B0604020202020204" pitchFamily="34" charset="0"/>
              <a:buChar char="•"/>
            </a:pPr>
            <a:r>
              <a:rPr lang="fr-FR" sz="3600" b="1" dirty="0"/>
              <a:t>Matrix </a:t>
            </a:r>
            <a:r>
              <a:rPr lang="fr-FR" sz="3600" b="1" dirty="0" err="1"/>
              <a:t>Determinant</a:t>
            </a:r>
            <a:endParaRPr lang="fr-FR" sz="3600" b="1" dirty="0"/>
          </a:p>
          <a:p>
            <a:pPr marL="571500" indent="-571500">
              <a:buFont typeface="Arial" panose="020B0604020202020204" pitchFamily="34" charset="0"/>
              <a:buChar char="•"/>
            </a:pPr>
            <a:r>
              <a:rPr lang="fr-FR" sz="3600" b="1" dirty="0"/>
              <a:t>Matrix Inverse</a:t>
            </a:r>
          </a:p>
          <a:p>
            <a:pPr marL="571500" indent="-571500">
              <a:buFont typeface="Arial" panose="020B0604020202020204" pitchFamily="34" charset="0"/>
              <a:buChar char="•"/>
            </a:pPr>
            <a:r>
              <a:rPr lang="fr-FR" sz="3600" b="1" dirty="0"/>
              <a:t>Matrix Rank </a:t>
            </a:r>
          </a:p>
        </p:txBody>
      </p:sp>
    </p:spTree>
    <p:extLst>
      <p:ext uri="{BB962C8B-B14F-4D97-AF65-F5344CB8AC3E}">
        <p14:creationId xmlns:p14="http://schemas.microsoft.com/office/powerpoint/2010/main" val="4107758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2" name="Picture 1">
            <a:extLst>
              <a:ext uri="{FF2B5EF4-FFF2-40B4-BE49-F238E27FC236}">
                <a16:creationId xmlns:a16="http://schemas.microsoft.com/office/drawing/2014/main" id="{7306D91C-83B4-4DF0-9567-3AF7078D1075}"/>
              </a:ext>
            </a:extLst>
          </p:cNvPr>
          <p:cNvPicPr>
            <a:picLocks noChangeAspect="1"/>
          </p:cNvPicPr>
          <p:nvPr/>
        </p:nvPicPr>
        <p:blipFill>
          <a:blip r:embed="rId4"/>
          <a:stretch>
            <a:fillRect/>
          </a:stretch>
        </p:blipFill>
        <p:spPr>
          <a:xfrm>
            <a:off x="419011" y="488516"/>
            <a:ext cx="11261927" cy="6247019"/>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11D2519-3523-4CAF-BD4D-0A8D7F7A18C6}"/>
                  </a:ext>
                </a:extLst>
              </p14:cNvPr>
              <p14:cNvContentPartPr/>
              <p14:nvPr/>
            </p14:nvContentPartPr>
            <p14:xfrm>
              <a:off x="2483280" y="1508400"/>
              <a:ext cx="8696160" cy="4741560"/>
            </p14:xfrm>
          </p:contentPart>
        </mc:Choice>
        <mc:Fallback xmlns="">
          <p:pic>
            <p:nvPicPr>
              <p:cNvPr id="3" name="Ink 2">
                <a:extLst>
                  <a:ext uri="{FF2B5EF4-FFF2-40B4-BE49-F238E27FC236}">
                    <a16:creationId xmlns:a16="http://schemas.microsoft.com/office/drawing/2014/main" id="{011D2519-3523-4CAF-BD4D-0A8D7F7A18C6}"/>
                  </a:ext>
                </a:extLst>
              </p:cNvPr>
              <p:cNvPicPr/>
              <p:nvPr/>
            </p:nvPicPr>
            <p:blipFill>
              <a:blip r:embed="rId6"/>
              <a:stretch>
                <a:fillRect/>
              </a:stretch>
            </p:blipFill>
            <p:spPr>
              <a:xfrm>
                <a:off x="2473920" y="1499040"/>
                <a:ext cx="8714880" cy="4760280"/>
              </a:xfrm>
              <a:prstGeom prst="rect">
                <a:avLst/>
              </a:prstGeom>
            </p:spPr>
          </p:pic>
        </mc:Fallback>
      </mc:AlternateContent>
    </p:spTree>
    <p:extLst>
      <p:ext uri="{BB962C8B-B14F-4D97-AF65-F5344CB8AC3E}">
        <p14:creationId xmlns:p14="http://schemas.microsoft.com/office/powerpoint/2010/main" val="10828290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3" name="Picture 2">
            <a:extLst>
              <a:ext uri="{FF2B5EF4-FFF2-40B4-BE49-F238E27FC236}">
                <a16:creationId xmlns:a16="http://schemas.microsoft.com/office/drawing/2014/main" id="{EC351488-07EB-4DA9-B92B-82ACF498DB70}"/>
              </a:ext>
            </a:extLst>
          </p:cNvPr>
          <p:cNvPicPr>
            <a:picLocks noChangeAspect="1"/>
          </p:cNvPicPr>
          <p:nvPr/>
        </p:nvPicPr>
        <p:blipFill>
          <a:blip r:embed="rId4"/>
          <a:stretch>
            <a:fillRect/>
          </a:stretch>
        </p:blipFill>
        <p:spPr>
          <a:xfrm>
            <a:off x="2680570" y="592202"/>
            <a:ext cx="7327726" cy="6184278"/>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A1B999D-3C9D-4C88-974C-E10090C32DDA}"/>
                  </a:ext>
                </a:extLst>
              </p14:cNvPr>
              <p14:cNvContentPartPr/>
              <p14:nvPr/>
            </p14:nvContentPartPr>
            <p14:xfrm>
              <a:off x="3036240" y="393480"/>
              <a:ext cx="5819400" cy="6521760"/>
            </p14:xfrm>
          </p:contentPart>
        </mc:Choice>
        <mc:Fallback xmlns="">
          <p:pic>
            <p:nvPicPr>
              <p:cNvPr id="2" name="Ink 1">
                <a:extLst>
                  <a:ext uri="{FF2B5EF4-FFF2-40B4-BE49-F238E27FC236}">
                    <a16:creationId xmlns:a16="http://schemas.microsoft.com/office/drawing/2014/main" id="{DA1B999D-3C9D-4C88-974C-E10090C32DDA}"/>
                  </a:ext>
                </a:extLst>
              </p:cNvPr>
              <p:cNvPicPr/>
              <p:nvPr/>
            </p:nvPicPr>
            <p:blipFill>
              <a:blip r:embed="rId6"/>
              <a:stretch>
                <a:fillRect/>
              </a:stretch>
            </p:blipFill>
            <p:spPr>
              <a:xfrm>
                <a:off x="3026880" y="384120"/>
                <a:ext cx="5838120" cy="6540480"/>
              </a:xfrm>
              <a:prstGeom prst="rect">
                <a:avLst/>
              </a:prstGeom>
            </p:spPr>
          </p:pic>
        </mc:Fallback>
      </mc:AlternateContent>
    </p:spTree>
    <p:extLst>
      <p:ext uri="{BB962C8B-B14F-4D97-AF65-F5344CB8AC3E}">
        <p14:creationId xmlns:p14="http://schemas.microsoft.com/office/powerpoint/2010/main" val="3363170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54A6C2A-9A49-4C51-9012-DE1E8F442A8E}"/>
              </a:ext>
            </a:extLst>
          </p:cNvPr>
          <p:cNvSpPr txBox="1">
            <a:spLocks/>
          </p:cNvSpPr>
          <p:nvPr/>
        </p:nvSpPr>
        <p:spPr>
          <a:xfrm>
            <a:off x="2004861" y="1833397"/>
            <a:ext cx="9516502" cy="3669909"/>
          </a:xfrm>
          <a:prstGeom prst="rect">
            <a:avLst/>
          </a:prstGeom>
        </p:spPr>
        <p:txBody>
          <a:bodyPr vert="horz" lIns="75529" tIns="37764" rIns="75529" bIns="37764"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499" b="1" i="1" u="sng" dirty="0">
                <a:solidFill>
                  <a:srgbClr val="00B050"/>
                </a:solidFill>
                <a:effectLst>
                  <a:outerShdw blurRad="38100" dist="38100" dir="2700000" algn="tl">
                    <a:srgbClr val="000000">
                      <a:alpha val="43137"/>
                    </a:srgbClr>
                  </a:outerShdw>
                </a:effectLst>
              </a:rPr>
              <a:t>Thanks</a:t>
            </a:r>
          </a:p>
          <a:p>
            <a:pPr algn="ctr"/>
            <a:r>
              <a:rPr lang="en-US" sz="9499" b="1" dirty="0">
                <a:solidFill>
                  <a:srgbClr val="0070C0"/>
                </a:solidFill>
                <a:effectLst>
                  <a:outerShdw blurRad="38100" dist="38100" dir="2700000" algn="tl">
                    <a:srgbClr val="000000">
                      <a:alpha val="43137"/>
                    </a:srgbClr>
                  </a:outerShdw>
                </a:effectLst>
              </a:rPr>
              <a:t>Do, Share and Subscribe</a:t>
            </a:r>
          </a:p>
        </p:txBody>
      </p:sp>
      <p:sp>
        <p:nvSpPr>
          <p:cNvPr id="5" name="Subtitle 2">
            <a:extLst>
              <a:ext uri="{FF2B5EF4-FFF2-40B4-BE49-F238E27FC236}">
                <a16:creationId xmlns:a16="http://schemas.microsoft.com/office/drawing/2014/main" id="{541FCBFD-1E4C-475E-8555-1620E04F2406}"/>
              </a:ext>
            </a:extLst>
          </p:cNvPr>
          <p:cNvSpPr txBox="1">
            <a:spLocks/>
          </p:cNvSpPr>
          <p:nvPr/>
        </p:nvSpPr>
        <p:spPr>
          <a:xfrm>
            <a:off x="1806415" y="6059656"/>
            <a:ext cx="9863152" cy="532047"/>
          </a:xfrm>
          <a:prstGeom prst="rect">
            <a:avLst/>
          </a:prstGeom>
        </p:spPr>
        <p:txBody>
          <a:bodyPr vert="horz" lIns="75529" tIns="37764" rIns="75529" bIns="37764"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Tree>
    <p:extLst>
      <p:ext uri="{BB962C8B-B14F-4D97-AF65-F5344CB8AC3E}">
        <p14:creationId xmlns:p14="http://schemas.microsoft.com/office/powerpoint/2010/main" val="2623641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5" name="Rectangle 4">
            <a:extLst>
              <a:ext uri="{FF2B5EF4-FFF2-40B4-BE49-F238E27FC236}">
                <a16:creationId xmlns:a16="http://schemas.microsoft.com/office/drawing/2014/main" id="{DAD4B52B-B896-420F-A380-1B4A78E33789}"/>
              </a:ext>
            </a:extLst>
          </p:cNvPr>
          <p:cNvSpPr/>
          <p:nvPr/>
        </p:nvSpPr>
        <p:spPr>
          <a:xfrm>
            <a:off x="7427934" y="437842"/>
            <a:ext cx="5953149" cy="6001643"/>
          </a:xfrm>
          <a:prstGeom prst="rect">
            <a:avLst/>
          </a:prstGeom>
        </p:spPr>
        <p:txBody>
          <a:bodyPr wrap="square">
            <a:spAutoFit/>
          </a:bodyPr>
          <a:lstStyle/>
          <a:p>
            <a:pPr algn="just"/>
            <a:r>
              <a:rPr lang="en-US" sz="2400" dirty="0">
                <a:solidFill>
                  <a:srgbClr val="202124"/>
                </a:solidFill>
                <a:latin typeface="arial" panose="020B0604020202020204" pitchFamily="34" charset="0"/>
              </a:rPr>
              <a:t>The determinant of a matrix is a special value that is calculated from a square matrix. </a:t>
            </a:r>
            <a:r>
              <a:rPr lang="en-US" sz="2400" b="1" dirty="0">
                <a:solidFill>
                  <a:srgbClr val="202124"/>
                </a:solidFill>
                <a:latin typeface="arial" panose="020B0604020202020204" pitchFamily="34" charset="0"/>
              </a:rPr>
              <a:t>It can help you determine whether a matrix has an inverse, find the area of a triangle, and let you know if the system of equations has a unique solution.</a:t>
            </a:r>
          </a:p>
          <a:p>
            <a:pPr algn="just"/>
            <a:endParaRPr lang="en-US" sz="2400" b="1" dirty="0">
              <a:solidFill>
                <a:srgbClr val="202124"/>
              </a:solidFill>
              <a:latin typeface="arial" panose="020B0604020202020204" pitchFamily="34" charset="0"/>
            </a:endParaRPr>
          </a:p>
          <a:p>
            <a:pPr algn="just"/>
            <a:r>
              <a:rPr lang="en-US" sz="2400" dirty="0"/>
              <a:t>The determinant is useful for solving linear equations, capturing how linear transformation change area or volume, and changing variables in integrals.</a:t>
            </a:r>
          </a:p>
          <a:p>
            <a:pPr algn="just"/>
            <a:endParaRPr lang="en-US" sz="2400" dirty="0"/>
          </a:p>
          <a:p>
            <a:pPr algn="just"/>
            <a:r>
              <a:rPr lang="en-US" sz="2400" dirty="0"/>
              <a:t>The determinant can be viewed as a function whose input is a square matrix and whose output is a number</a:t>
            </a:r>
          </a:p>
        </p:txBody>
      </p:sp>
      <p:pic>
        <p:nvPicPr>
          <p:cNvPr id="2050" name="Picture 2" descr="Pin by Paul Khoury on karim | Matrices math, Teaching math strategies,  Learning mathematics">
            <a:extLst>
              <a:ext uri="{FF2B5EF4-FFF2-40B4-BE49-F238E27FC236}">
                <a16:creationId xmlns:a16="http://schemas.microsoft.com/office/drawing/2014/main" id="{146EA094-454F-46D1-982D-09AE3CF707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77754"/>
            <a:ext cx="7102326" cy="51977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412206C-40F6-4C94-B0D0-BA305B54D7DF}"/>
                  </a:ext>
                </a:extLst>
              </p14:cNvPr>
              <p14:cNvContentPartPr/>
              <p14:nvPr/>
            </p14:nvContentPartPr>
            <p14:xfrm>
              <a:off x="1049400" y="721440"/>
              <a:ext cx="12341520" cy="5941080"/>
            </p14:xfrm>
          </p:contentPart>
        </mc:Choice>
        <mc:Fallback xmlns="">
          <p:pic>
            <p:nvPicPr>
              <p:cNvPr id="2" name="Ink 1">
                <a:extLst>
                  <a:ext uri="{FF2B5EF4-FFF2-40B4-BE49-F238E27FC236}">
                    <a16:creationId xmlns:a16="http://schemas.microsoft.com/office/drawing/2014/main" id="{D412206C-40F6-4C94-B0D0-BA305B54D7DF}"/>
                  </a:ext>
                </a:extLst>
              </p:cNvPr>
              <p:cNvPicPr/>
              <p:nvPr/>
            </p:nvPicPr>
            <p:blipFill>
              <a:blip r:embed="rId6"/>
              <a:stretch>
                <a:fillRect/>
              </a:stretch>
            </p:blipFill>
            <p:spPr>
              <a:xfrm>
                <a:off x="1040040" y="712080"/>
                <a:ext cx="12360240" cy="5959800"/>
              </a:xfrm>
              <a:prstGeom prst="rect">
                <a:avLst/>
              </a:prstGeom>
            </p:spPr>
          </p:pic>
        </mc:Fallback>
      </mc:AlternateContent>
    </p:spTree>
    <p:extLst>
      <p:ext uri="{BB962C8B-B14F-4D97-AF65-F5344CB8AC3E}">
        <p14:creationId xmlns:p14="http://schemas.microsoft.com/office/powerpoint/2010/main" val="460099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1026" name="Picture 2" descr="Determinant of 3x3 Matrix - ChiliMath">
            <a:extLst>
              <a:ext uri="{FF2B5EF4-FFF2-40B4-BE49-F238E27FC236}">
                <a16:creationId xmlns:a16="http://schemas.microsoft.com/office/drawing/2014/main" id="{2BF91737-201C-43CC-93F1-C8D1D4B2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323" y="977031"/>
            <a:ext cx="12193104" cy="50855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09E1AEE2-59A5-430C-A561-F68B33854B3B}"/>
                  </a:ext>
                </a:extLst>
              </p14:cNvPr>
              <p14:cNvContentPartPr/>
              <p14:nvPr/>
            </p14:nvContentPartPr>
            <p14:xfrm>
              <a:off x="1461960" y="1433520"/>
              <a:ext cx="9389520" cy="4807080"/>
            </p14:xfrm>
          </p:contentPart>
        </mc:Choice>
        <mc:Fallback xmlns="">
          <p:pic>
            <p:nvPicPr>
              <p:cNvPr id="2" name="Ink 1">
                <a:extLst>
                  <a:ext uri="{FF2B5EF4-FFF2-40B4-BE49-F238E27FC236}">
                    <a16:creationId xmlns:a16="http://schemas.microsoft.com/office/drawing/2014/main" id="{09E1AEE2-59A5-430C-A561-F68B33854B3B}"/>
                  </a:ext>
                </a:extLst>
              </p:cNvPr>
              <p:cNvPicPr/>
              <p:nvPr/>
            </p:nvPicPr>
            <p:blipFill>
              <a:blip r:embed="rId6"/>
              <a:stretch>
                <a:fillRect/>
              </a:stretch>
            </p:blipFill>
            <p:spPr>
              <a:xfrm>
                <a:off x="1452600" y="1424160"/>
                <a:ext cx="9408240" cy="4825800"/>
              </a:xfrm>
              <a:prstGeom prst="rect">
                <a:avLst/>
              </a:prstGeom>
            </p:spPr>
          </p:pic>
        </mc:Fallback>
      </mc:AlternateContent>
    </p:spTree>
    <p:extLst>
      <p:ext uri="{BB962C8B-B14F-4D97-AF65-F5344CB8AC3E}">
        <p14:creationId xmlns:p14="http://schemas.microsoft.com/office/powerpoint/2010/main" val="2274583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3" name="Picture 2">
            <a:extLst>
              <a:ext uri="{FF2B5EF4-FFF2-40B4-BE49-F238E27FC236}">
                <a16:creationId xmlns:a16="http://schemas.microsoft.com/office/drawing/2014/main" id="{84C0C9CA-6F7A-452E-B852-9B023D0C64A6}"/>
              </a:ext>
            </a:extLst>
          </p:cNvPr>
          <p:cNvPicPr>
            <a:picLocks noChangeAspect="1"/>
          </p:cNvPicPr>
          <p:nvPr/>
        </p:nvPicPr>
        <p:blipFill>
          <a:blip r:embed="rId4"/>
          <a:stretch>
            <a:fillRect/>
          </a:stretch>
        </p:blipFill>
        <p:spPr>
          <a:xfrm>
            <a:off x="494364" y="183489"/>
            <a:ext cx="11793668" cy="6656821"/>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AF03B70-F15A-4B34-BA4F-07491DBFE4B0}"/>
                  </a:ext>
                </a:extLst>
              </p14:cNvPr>
              <p14:cNvContentPartPr/>
              <p14:nvPr/>
            </p14:nvContentPartPr>
            <p14:xfrm>
              <a:off x="3036240" y="290520"/>
              <a:ext cx="9202320" cy="5125680"/>
            </p14:xfrm>
          </p:contentPart>
        </mc:Choice>
        <mc:Fallback xmlns="">
          <p:pic>
            <p:nvPicPr>
              <p:cNvPr id="2" name="Ink 1">
                <a:extLst>
                  <a:ext uri="{FF2B5EF4-FFF2-40B4-BE49-F238E27FC236}">
                    <a16:creationId xmlns:a16="http://schemas.microsoft.com/office/drawing/2014/main" id="{8AF03B70-F15A-4B34-BA4F-07491DBFE4B0}"/>
                  </a:ext>
                </a:extLst>
              </p:cNvPr>
              <p:cNvPicPr/>
              <p:nvPr/>
            </p:nvPicPr>
            <p:blipFill>
              <a:blip r:embed="rId6"/>
              <a:stretch>
                <a:fillRect/>
              </a:stretch>
            </p:blipFill>
            <p:spPr>
              <a:xfrm>
                <a:off x="3026880" y="281160"/>
                <a:ext cx="9221040" cy="5144400"/>
              </a:xfrm>
              <a:prstGeom prst="rect">
                <a:avLst/>
              </a:prstGeom>
            </p:spPr>
          </p:pic>
        </mc:Fallback>
      </mc:AlternateContent>
    </p:spTree>
    <p:extLst>
      <p:ext uri="{BB962C8B-B14F-4D97-AF65-F5344CB8AC3E}">
        <p14:creationId xmlns:p14="http://schemas.microsoft.com/office/powerpoint/2010/main" val="1076322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3" name="Picture 2">
            <a:extLst>
              <a:ext uri="{FF2B5EF4-FFF2-40B4-BE49-F238E27FC236}">
                <a16:creationId xmlns:a16="http://schemas.microsoft.com/office/drawing/2014/main" id="{7F9EE6A2-B8E4-4DA0-8C0B-F8E5D6A9E2CB}"/>
              </a:ext>
            </a:extLst>
          </p:cNvPr>
          <p:cNvPicPr>
            <a:picLocks noChangeAspect="1"/>
          </p:cNvPicPr>
          <p:nvPr/>
        </p:nvPicPr>
        <p:blipFill>
          <a:blip r:embed="rId4"/>
          <a:stretch>
            <a:fillRect/>
          </a:stretch>
        </p:blipFill>
        <p:spPr>
          <a:xfrm>
            <a:off x="605720" y="485895"/>
            <a:ext cx="5781675" cy="1447800"/>
          </a:xfrm>
          <a:prstGeom prst="rect">
            <a:avLst/>
          </a:prstGeom>
        </p:spPr>
      </p:pic>
      <p:pic>
        <p:nvPicPr>
          <p:cNvPr id="4" name="Picture 3">
            <a:extLst>
              <a:ext uri="{FF2B5EF4-FFF2-40B4-BE49-F238E27FC236}">
                <a16:creationId xmlns:a16="http://schemas.microsoft.com/office/drawing/2014/main" id="{0F404F18-BB9B-43A8-A6B5-2076584987B7}"/>
              </a:ext>
            </a:extLst>
          </p:cNvPr>
          <p:cNvPicPr>
            <a:picLocks noChangeAspect="1"/>
          </p:cNvPicPr>
          <p:nvPr/>
        </p:nvPicPr>
        <p:blipFill>
          <a:blip r:embed="rId5"/>
          <a:stretch>
            <a:fillRect/>
          </a:stretch>
        </p:blipFill>
        <p:spPr>
          <a:xfrm>
            <a:off x="2616760" y="2708352"/>
            <a:ext cx="6886575" cy="3876675"/>
          </a:xfrm>
          <a:prstGeom prst="rect">
            <a:avLst/>
          </a:prstGeom>
        </p:spPr>
      </p:pic>
      <p:pic>
        <p:nvPicPr>
          <p:cNvPr id="5" name="Picture 4">
            <a:extLst>
              <a:ext uri="{FF2B5EF4-FFF2-40B4-BE49-F238E27FC236}">
                <a16:creationId xmlns:a16="http://schemas.microsoft.com/office/drawing/2014/main" id="{7ADE3CE2-A789-4F2C-905A-8F4ED96D23A9}"/>
              </a:ext>
            </a:extLst>
          </p:cNvPr>
          <p:cNvPicPr>
            <a:picLocks noChangeAspect="1"/>
          </p:cNvPicPr>
          <p:nvPr/>
        </p:nvPicPr>
        <p:blipFill>
          <a:blip r:embed="rId6"/>
          <a:stretch>
            <a:fillRect/>
          </a:stretch>
        </p:blipFill>
        <p:spPr>
          <a:xfrm>
            <a:off x="6943450" y="485895"/>
            <a:ext cx="6013821" cy="1797234"/>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7A67B9F5-6177-42EF-B391-AF6A22908CD5}"/>
                  </a:ext>
                </a:extLst>
              </p14:cNvPr>
              <p14:cNvContentPartPr/>
              <p14:nvPr/>
            </p14:nvContentPartPr>
            <p14:xfrm>
              <a:off x="271800" y="356040"/>
              <a:ext cx="12004200" cy="6521760"/>
            </p14:xfrm>
          </p:contentPart>
        </mc:Choice>
        <mc:Fallback xmlns="">
          <p:pic>
            <p:nvPicPr>
              <p:cNvPr id="2" name="Ink 1">
                <a:extLst>
                  <a:ext uri="{FF2B5EF4-FFF2-40B4-BE49-F238E27FC236}">
                    <a16:creationId xmlns:a16="http://schemas.microsoft.com/office/drawing/2014/main" id="{7A67B9F5-6177-42EF-B391-AF6A22908CD5}"/>
                  </a:ext>
                </a:extLst>
              </p:cNvPr>
              <p:cNvPicPr/>
              <p:nvPr/>
            </p:nvPicPr>
            <p:blipFill>
              <a:blip r:embed="rId8"/>
              <a:stretch>
                <a:fillRect/>
              </a:stretch>
            </p:blipFill>
            <p:spPr>
              <a:xfrm>
                <a:off x="262440" y="346680"/>
                <a:ext cx="12022920" cy="6540480"/>
              </a:xfrm>
              <a:prstGeom prst="rect">
                <a:avLst/>
              </a:prstGeom>
            </p:spPr>
          </p:pic>
        </mc:Fallback>
      </mc:AlternateContent>
    </p:spTree>
    <p:extLst>
      <p:ext uri="{BB962C8B-B14F-4D97-AF65-F5344CB8AC3E}">
        <p14:creationId xmlns:p14="http://schemas.microsoft.com/office/powerpoint/2010/main" val="39164294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2" name="Picture 1">
            <a:extLst>
              <a:ext uri="{FF2B5EF4-FFF2-40B4-BE49-F238E27FC236}">
                <a16:creationId xmlns:a16="http://schemas.microsoft.com/office/drawing/2014/main" id="{A3D7E21F-A4D8-4232-A0A6-BB6FBE1BD502}"/>
              </a:ext>
            </a:extLst>
          </p:cNvPr>
          <p:cNvPicPr>
            <a:picLocks noChangeAspect="1"/>
          </p:cNvPicPr>
          <p:nvPr/>
        </p:nvPicPr>
        <p:blipFill>
          <a:blip r:embed="rId4"/>
          <a:stretch>
            <a:fillRect/>
          </a:stretch>
        </p:blipFill>
        <p:spPr>
          <a:xfrm>
            <a:off x="816718" y="231423"/>
            <a:ext cx="11509585" cy="4676111"/>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14B6B34-6AF1-4BE9-B82E-8AB0A81C2AEE}"/>
                  </a:ext>
                </a:extLst>
              </p14:cNvPr>
              <p14:cNvContentPartPr/>
              <p14:nvPr/>
            </p14:nvContentPartPr>
            <p14:xfrm>
              <a:off x="1171440" y="1545840"/>
              <a:ext cx="7346880" cy="3664080"/>
            </p14:xfrm>
          </p:contentPart>
        </mc:Choice>
        <mc:Fallback xmlns="">
          <p:pic>
            <p:nvPicPr>
              <p:cNvPr id="3" name="Ink 2">
                <a:extLst>
                  <a:ext uri="{FF2B5EF4-FFF2-40B4-BE49-F238E27FC236}">
                    <a16:creationId xmlns:a16="http://schemas.microsoft.com/office/drawing/2014/main" id="{A14B6B34-6AF1-4BE9-B82E-8AB0A81C2AEE}"/>
                  </a:ext>
                </a:extLst>
              </p:cNvPr>
              <p:cNvPicPr/>
              <p:nvPr/>
            </p:nvPicPr>
            <p:blipFill>
              <a:blip r:embed="rId6"/>
              <a:stretch>
                <a:fillRect/>
              </a:stretch>
            </p:blipFill>
            <p:spPr>
              <a:xfrm>
                <a:off x="1162080" y="1536480"/>
                <a:ext cx="7365600" cy="3682800"/>
              </a:xfrm>
              <a:prstGeom prst="rect">
                <a:avLst/>
              </a:prstGeom>
            </p:spPr>
          </p:pic>
        </mc:Fallback>
      </mc:AlternateContent>
    </p:spTree>
    <p:extLst>
      <p:ext uri="{BB962C8B-B14F-4D97-AF65-F5344CB8AC3E}">
        <p14:creationId xmlns:p14="http://schemas.microsoft.com/office/powerpoint/2010/main" val="33070085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4" name="Picture 3">
            <a:extLst>
              <a:ext uri="{FF2B5EF4-FFF2-40B4-BE49-F238E27FC236}">
                <a16:creationId xmlns:a16="http://schemas.microsoft.com/office/drawing/2014/main" id="{2C2D525D-68AD-459C-8886-5419CEFEE644}"/>
              </a:ext>
            </a:extLst>
          </p:cNvPr>
          <p:cNvPicPr>
            <a:picLocks noChangeAspect="1"/>
          </p:cNvPicPr>
          <p:nvPr/>
        </p:nvPicPr>
        <p:blipFill>
          <a:blip r:embed="rId4"/>
          <a:stretch>
            <a:fillRect/>
          </a:stretch>
        </p:blipFill>
        <p:spPr>
          <a:xfrm>
            <a:off x="5699343" y="358800"/>
            <a:ext cx="7693373" cy="6698991"/>
          </a:xfrm>
          <a:prstGeom prst="rect">
            <a:avLst/>
          </a:prstGeom>
        </p:spPr>
      </p:pic>
      <p:sp>
        <p:nvSpPr>
          <p:cNvPr id="7" name="Rectangle 6">
            <a:extLst>
              <a:ext uri="{FF2B5EF4-FFF2-40B4-BE49-F238E27FC236}">
                <a16:creationId xmlns:a16="http://schemas.microsoft.com/office/drawing/2014/main" id="{BE4E8193-E39B-4526-B109-E8AB4DF55383}"/>
              </a:ext>
            </a:extLst>
          </p:cNvPr>
          <p:cNvSpPr/>
          <p:nvPr/>
        </p:nvSpPr>
        <p:spPr>
          <a:xfrm>
            <a:off x="334146" y="1902780"/>
            <a:ext cx="4588584" cy="3046988"/>
          </a:xfrm>
          <a:prstGeom prst="rect">
            <a:avLst/>
          </a:prstGeom>
        </p:spPr>
        <p:txBody>
          <a:bodyPr wrap="square">
            <a:spAutoFit/>
          </a:bodyPr>
          <a:lstStyle/>
          <a:p>
            <a:r>
              <a:rPr lang="en-US" sz="2400" b="1" dirty="0">
                <a:solidFill>
                  <a:srgbClr val="FF0000"/>
                </a:solidFill>
                <a:effectLst>
                  <a:outerShdw blurRad="38100" dist="38100" dir="2700000" algn="tl">
                    <a:srgbClr val="000000">
                      <a:alpha val="43137"/>
                    </a:srgbClr>
                  </a:outerShdw>
                </a:effectLst>
              </a:rPr>
              <a:t>Why Do We Need an Inverse?</a:t>
            </a:r>
          </a:p>
          <a:p>
            <a:r>
              <a:rPr lang="en-US" sz="2400" dirty="0">
                <a:solidFill>
                  <a:srgbClr val="333333"/>
                </a:solidFill>
                <a:latin typeface="Verdana" panose="020B0604030504040204" pitchFamily="34" charset="0"/>
              </a:rPr>
              <a:t>Because with matrices we </a:t>
            </a:r>
            <a:r>
              <a:rPr lang="en-US" sz="2400" b="1" dirty="0">
                <a:solidFill>
                  <a:srgbClr val="333333"/>
                </a:solidFill>
                <a:latin typeface="Verdana" panose="020B0604030504040204" pitchFamily="34" charset="0"/>
              </a:rPr>
              <a:t>don't divide</a:t>
            </a:r>
            <a:r>
              <a:rPr lang="en-US" sz="2400" dirty="0">
                <a:solidFill>
                  <a:srgbClr val="333333"/>
                </a:solidFill>
                <a:latin typeface="Verdana" panose="020B0604030504040204" pitchFamily="34" charset="0"/>
              </a:rPr>
              <a:t>! Seriously, there is no concept of dividing by a matrix.</a:t>
            </a:r>
          </a:p>
          <a:p>
            <a:r>
              <a:rPr lang="en-US" sz="2400" dirty="0">
                <a:solidFill>
                  <a:srgbClr val="333333"/>
                </a:solidFill>
                <a:latin typeface="Verdana" panose="020B0604030504040204" pitchFamily="34" charset="0"/>
              </a:rPr>
              <a:t>But we can </a:t>
            </a:r>
            <a:r>
              <a:rPr lang="en-US" sz="2400" b="1" dirty="0">
                <a:solidFill>
                  <a:srgbClr val="333333"/>
                </a:solidFill>
                <a:latin typeface="Verdana" panose="020B0604030504040204" pitchFamily="34" charset="0"/>
              </a:rPr>
              <a:t>multiply by an inverse</a:t>
            </a:r>
            <a:r>
              <a:rPr lang="en-US" sz="2400" dirty="0">
                <a:solidFill>
                  <a:srgbClr val="333333"/>
                </a:solidFill>
                <a:latin typeface="Verdana" panose="020B0604030504040204" pitchFamily="34" charset="0"/>
              </a:rPr>
              <a:t>, which achieves the same thing.</a:t>
            </a:r>
            <a:endParaRPr lang="en-US" sz="2400" b="0" i="0" dirty="0">
              <a:solidFill>
                <a:srgbClr val="333333"/>
              </a:solidFill>
              <a:effectLst/>
              <a:latin typeface="Verdana" panose="020B0604030504040204" pitchFamily="34" charset="0"/>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2E7DC341-D359-4634-A53F-9A88CD91EE0B}"/>
                  </a:ext>
                </a:extLst>
              </p14:cNvPr>
              <p14:cNvContentPartPr/>
              <p14:nvPr/>
            </p14:nvContentPartPr>
            <p14:xfrm>
              <a:off x="7440480" y="580680"/>
              <a:ext cx="4882320" cy="5247720"/>
            </p14:xfrm>
          </p:contentPart>
        </mc:Choice>
        <mc:Fallback xmlns="">
          <p:pic>
            <p:nvPicPr>
              <p:cNvPr id="2" name="Ink 1">
                <a:extLst>
                  <a:ext uri="{FF2B5EF4-FFF2-40B4-BE49-F238E27FC236}">
                    <a16:creationId xmlns:a16="http://schemas.microsoft.com/office/drawing/2014/main" id="{2E7DC341-D359-4634-A53F-9A88CD91EE0B}"/>
                  </a:ext>
                </a:extLst>
              </p:cNvPr>
              <p:cNvPicPr/>
              <p:nvPr/>
            </p:nvPicPr>
            <p:blipFill>
              <a:blip r:embed="rId6"/>
              <a:stretch>
                <a:fillRect/>
              </a:stretch>
            </p:blipFill>
            <p:spPr>
              <a:xfrm>
                <a:off x="7431120" y="571320"/>
                <a:ext cx="4901040" cy="5266440"/>
              </a:xfrm>
              <a:prstGeom prst="rect">
                <a:avLst/>
              </a:prstGeom>
            </p:spPr>
          </p:pic>
        </mc:Fallback>
      </mc:AlternateContent>
    </p:spTree>
    <p:extLst>
      <p:ext uri="{BB962C8B-B14F-4D97-AF65-F5344CB8AC3E}">
        <p14:creationId xmlns:p14="http://schemas.microsoft.com/office/powerpoint/2010/main" val="17674176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3" name="Picture 2">
            <a:extLst>
              <a:ext uri="{FF2B5EF4-FFF2-40B4-BE49-F238E27FC236}">
                <a16:creationId xmlns:a16="http://schemas.microsoft.com/office/drawing/2014/main" id="{4EF2294D-C1F6-43C5-992C-3BAD245F8E1D}"/>
              </a:ext>
            </a:extLst>
          </p:cNvPr>
          <p:cNvPicPr>
            <a:picLocks noChangeAspect="1"/>
          </p:cNvPicPr>
          <p:nvPr/>
        </p:nvPicPr>
        <p:blipFill>
          <a:blip r:embed="rId4"/>
          <a:stretch>
            <a:fillRect/>
          </a:stretch>
        </p:blipFill>
        <p:spPr>
          <a:xfrm>
            <a:off x="955814" y="373990"/>
            <a:ext cx="10363157" cy="6683801"/>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619545F-44E7-41EC-99F2-A23E10CA7DEF}"/>
                  </a:ext>
                </a:extLst>
              </p14:cNvPr>
              <p14:cNvContentPartPr/>
              <p14:nvPr/>
            </p14:nvContentPartPr>
            <p14:xfrm>
              <a:off x="1920960" y="824400"/>
              <a:ext cx="6915960" cy="6194160"/>
            </p14:xfrm>
          </p:contentPart>
        </mc:Choice>
        <mc:Fallback xmlns="">
          <p:pic>
            <p:nvPicPr>
              <p:cNvPr id="2" name="Ink 1">
                <a:extLst>
                  <a:ext uri="{FF2B5EF4-FFF2-40B4-BE49-F238E27FC236}">
                    <a16:creationId xmlns:a16="http://schemas.microsoft.com/office/drawing/2014/main" id="{D619545F-44E7-41EC-99F2-A23E10CA7DEF}"/>
                  </a:ext>
                </a:extLst>
              </p:cNvPr>
              <p:cNvPicPr/>
              <p:nvPr/>
            </p:nvPicPr>
            <p:blipFill>
              <a:blip r:embed="rId6"/>
              <a:stretch>
                <a:fillRect/>
              </a:stretch>
            </p:blipFill>
            <p:spPr>
              <a:xfrm>
                <a:off x="1911600" y="815040"/>
                <a:ext cx="6934680" cy="6212880"/>
              </a:xfrm>
              <a:prstGeom prst="rect">
                <a:avLst/>
              </a:prstGeom>
            </p:spPr>
          </p:pic>
        </mc:Fallback>
      </mc:AlternateContent>
    </p:spTree>
    <p:extLst>
      <p:ext uri="{BB962C8B-B14F-4D97-AF65-F5344CB8AC3E}">
        <p14:creationId xmlns:p14="http://schemas.microsoft.com/office/powerpoint/2010/main" val="35853851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1026" name="Picture 2" descr="What is the rank of a 2×4 matrix? - Quora">
            <a:extLst>
              <a:ext uri="{FF2B5EF4-FFF2-40B4-BE49-F238E27FC236}">
                <a16:creationId xmlns:a16="http://schemas.microsoft.com/office/drawing/2014/main" id="{FC2DEA01-F906-42F5-84B4-739A7C2B91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201" r="3809" b="2031"/>
          <a:stretch/>
        </p:blipFill>
        <p:spPr bwMode="auto">
          <a:xfrm>
            <a:off x="6908800" y="329457"/>
            <a:ext cx="5704910" cy="660509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363256" y="452973"/>
            <a:ext cx="5285984"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Matrix</a:t>
            </a:r>
            <a:r>
              <a:rPr lang="en-US" sz="2643"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Rank</a:t>
            </a:r>
          </a:p>
        </p:txBody>
      </p:sp>
      <p:sp>
        <p:nvSpPr>
          <p:cNvPr id="2" name="Rectangle 1">
            <a:extLst>
              <a:ext uri="{FF2B5EF4-FFF2-40B4-BE49-F238E27FC236}">
                <a16:creationId xmlns:a16="http://schemas.microsoft.com/office/drawing/2014/main" id="{5564935F-12DD-4F6A-846B-B29E804108B9}"/>
              </a:ext>
            </a:extLst>
          </p:cNvPr>
          <p:cNvSpPr/>
          <p:nvPr/>
        </p:nvSpPr>
        <p:spPr>
          <a:xfrm>
            <a:off x="161925" y="1590262"/>
            <a:ext cx="6746875" cy="4832092"/>
          </a:xfrm>
          <a:prstGeom prst="rect">
            <a:avLst/>
          </a:prstGeom>
        </p:spPr>
        <p:txBody>
          <a:bodyPr>
            <a:spAutoFit/>
          </a:bodyPr>
          <a:lstStyle/>
          <a:p>
            <a:r>
              <a:rPr lang="en-US" sz="2800" dirty="0">
                <a:solidFill>
                  <a:srgbClr val="333333"/>
                </a:solidFill>
                <a:latin typeface="Verdana" panose="020B0604030504040204" pitchFamily="34" charset="0"/>
              </a:rPr>
              <a:t>The rank is how many of the rows are "unique": not made of other rows. (Same for columns.)</a:t>
            </a:r>
          </a:p>
          <a:p>
            <a:endParaRPr lang="en-US" sz="2800" dirty="0">
              <a:solidFill>
                <a:srgbClr val="333333"/>
              </a:solidFill>
              <a:latin typeface="Verdana" panose="020B0604030504040204" pitchFamily="34" charset="0"/>
            </a:endParaRPr>
          </a:p>
          <a:p>
            <a:r>
              <a:rPr lang="en-US" sz="2800" dirty="0"/>
              <a:t>The rank tells us a lot about the matrix.</a:t>
            </a:r>
          </a:p>
          <a:p>
            <a:endParaRPr lang="en-US" sz="2800" dirty="0"/>
          </a:p>
          <a:p>
            <a:r>
              <a:rPr lang="en-US" sz="2800" dirty="0"/>
              <a:t>It is useful in letting us know if we have a chance of solving a system of linear equations: when the rank equals the number of variables we may be able to find a unique solution.</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B9608C-D5F9-4253-9BA1-E43DA3E4B5C0}"/>
                  </a:ext>
                </a:extLst>
              </p14:cNvPr>
              <p14:cNvContentPartPr/>
              <p14:nvPr/>
            </p14:nvContentPartPr>
            <p14:xfrm>
              <a:off x="8527320" y="159120"/>
              <a:ext cx="4367160" cy="6597000"/>
            </p14:xfrm>
          </p:contentPart>
        </mc:Choice>
        <mc:Fallback xmlns="">
          <p:pic>
            <p:nvPicPr>
              <p:cNvPr id="3" name="Ink 2">
                <a:extLst>
                  <a:ext uri="{FF2B5EF4-FFF2-40B4-BE49-F238E27FC236}">
                    <a16:creationId xmlns:a16="http://schemas.microsoft.com/office/drawing/2014/main" id="{A3B9608C-D5F9-4253-9BA1-E43DA3E4B5C0}"/>
                  </a:ext>
                </a:extLst>
              </p:cNvPr>
              <p:cNvPicPr/>
              <p:nvPr/>
            </p:nvPicPr>
            <p:blipFill>
              <a:blip r:embed="rId6"/>
              <a:stretch>
                <a:fillRect/>
              </a:stretch>
            </p:blipFill>
            <p:spPr>
              <a:xfrm>
                <a:off x="8517960" y="149760"/>
                <a:ext cx="4385880" cy="6615720"/>
              </a:xfrm>
              <a:prstGeom prst="rect">
                <a:avLst/>
              </a:prstGeom>
            </p:spPr>
          </p:pic>
        </mc:Fallback>
      </mc:AlternateContent>
    </p:spTree>
    <p:extLst>
      <p:ext uri="{BB962C8B-B14F-4D97-AF65-F5344CB8AC3E}">
        <p14:creationId xmlns:p14="http://schemas.microsoft.com/office/powerpoint/2010/main" val="12015974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316892" y="136187"/>
            <a:ext cx="12859966" cy="2354094"/>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Linear Equation</a:t>
            </a:r>
            <a:b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and</a:t>
            </a:r>
            <a:b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System of Linear Equation</a:t>
            </a:r>
          </a:p>
        </p:txBody>
      </p:sp>
      <p:sp>
        <p:nvSpPr>
          <p:cNvPr id="2" name="Rectangle 1">
            <a:extLst>
              <a:ext uri="{FF2B5EF4-FFF2-40B4-BE49-F238E27FC236}">
                <a16:creationId xmlns:a16="http://schemas.microsoft.com/office/drawing/2014/main" id="{236293D6-77B5-4812-86F5-DB607EB34B81}"/>
              </a:ext>
            </a:extLst>
          </p:cNvPr>
          <p:cNvSpPr/>
          <p:nvPr/>
        </p:nvSpPr>
        <p:spPr>
          <a:xfrm>
            <a:off x="676405" y="3055461"/>
            <a:ext cx="11812043" cy="3600986"/>
          </a:xfrm>
          <a:prstGeom prst="rect">
            <a:avLst/>
          </a:prstGeom>
        </p:spPr>
        <p:txBody>
          <a:bodyPr wrap="square">
            <a:spAutoFit/>
          </a:bodyPr>
          <a:lstStyle/>
          <a:p>
            <a:pPr algn="ctr"/>
            <a:r>
              <a:rPr lang="en-US" sz="3600" dirty="0"/>
              <a:t>An equation in which variable's highest power is 1.</a:t>
            </a:r>
          </a:p>
          <a:p>
            <a:pPr algn="ctr"/>
            <a:r>
              <a:rPr lang="en-US" sz="4800" b="1" dirty="0">
                <a:effectLst>
                  <a:outerShdw blurRad="38100" dist="38100" dir="2700000" algn="tl">
                    <a:srgbClr val="000000">
                      <a:alpha val="43137"/>
                    </a:srgbClr>
                  </a:outerShdw>
                </a:effectLst>
              </a:rPr>
              <a:t>x + 4 = 0</a:t>
            </a:r>
          </a:p>
          <a:p>
            <a:pPr algn="ctr"/>
            <a:r>
              <a:rPr lang="en-US" sz="4800" b="1" dirty="0">
                <a:effectLst>
                  <a:outerShdw blurRad="38100" dist="38100" dir="2700000" algn="tl">
                    <a:srgbClr val="000000">
                      <a:alpha val="43137"/>
                    </a:srgbClr>
                  </a:outerShdw>
                </a:effectLst>
              </a:rPr>
              <a:t>x + 9 = 3</a:t>
            </a:r>
          </a:p>
          <a:p>
            <a:pPr algn="ctr"/>
            <a:r>
              <a:rPr lang="en-US" sz="4800" b="1" dirty="0">
                <a:effectLst>
                  <a:outerShdw blurRad="38100" dist="38100" dir="2700000" algn="tl">
                    <a:srgbClr val="000000">
                      <a:alpha val="43137"/>
                    </a:srgbClr>
                  </a:outerShdw>
                </a:effectLst>
              </a:rPr>
              <a:t>In general form:</a:t>
            </a:r>
          </a:p>
          <a:p>
            <a:pPr algn="ctr"/>
            <a:r>
              <a:rPr lang="en-US" sz="4800" b="1" dirty="0">
                <a:effectLst>
                  <a:outerShdw blurRad="38100" dist="38100" dir="2700000" algn="tl">
                    <a:srgbClr val="000000">
                      <a:alpha val="43137"/>
                    </a:srgbClr>
                  </a:outerShdw>
                </a:effectLst>
              </a:rPr>
              <a:t>a x + a x + ..... a x = c</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CF4C6C8-EAA3-4AE1-917A-0D2DEC5E1E02}"/>
                  </a:ext>
                </a:extLst>
              </p14:cNvPr>
              <p14:cNvContentPartPr/>
              <p14:nvPr/>
            </p14:nvContentPartPr>
            <p14:xfrm>
              <a:off x="1255680" y="3026520"/>
              <a:ext cx="11835360" cy="3720240"/>
            </p14:xfrm>
          </p:contentPart>
        </mc:Choice>
        <mc:Fallback xmlns="">
          <p:pic>
            <p:nvPicPr>
              <p:cNvPr id="3" name="Ink 2">
                <a:extLst>
                  <a:ext uri="{FF2B5EF4-FFF2-40B4-BE49-F238E27FC236}">
                    <a16:creationId xmlns:a16="http://schemas.microsoft.com/office/drawing/2014/main" id="{6CF4C6C8-EAA3-4AE1-917A-0D2DEC5E1E02}"/>
                  </a:ext>
                </a:extLst>
              </p:cNvPr>
              <p:cNvPicPr/>
              <p:nvPr/>
            </p:nvPicPr>
            <p:blipFill>
              <a:blip r:embed="rId5"/>
              <a:stretch>
                <a:fillRect/>
              </a:stretch>
            </p:blipFill>
            <p:spPr>
              <a:xfrm>
                <a:off x="1246320" y="3017160"/>
                <a:ext cx="11854080" cy="3738960"/>
              </a:xfrm>
              <a:prstGeom prst="rect">
                <a:avLst/>
              </a:prstGeom>
            </p:spPr>
          </p:pic>
        </mc:Fallback>
      </mc:AlternateContent>
    </p:spTree>
    <p:extLst>
      <p:ext uri="{BB962C8B-B14F-4D97-AF65-F5344CB8AC3E}">
        <p14:creationId xmlns:p14="http://schemas.microsoft.com/office/powerpoint/2010/main" val="22519423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175364"/>
            <a:ext cx="12859966" cy="686533"/>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System of Linear Equation</a:t>
            </a:r>
          </a:p>
        </p:txBody>
      </p:sp>
      <p:pic>
        <p:nvPicPr>
          <p:cNvPr id="1026" name="Picture 2" descr="MATLAB Lecture #2">
            <a:extLst>
              <a:ext uri="{FF2B5EF4-FFF2-40B4-BE49-F238E27FC236}">
                <a16:creationId xmlns:a16="http://schemas.microsoft.com/office/drawing/2014/main" id="{DC86387B-AEBE-40BB-AD02-471399358D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3" t="33542" r="21065" b="36478"/>
          <a:stretch/>
        </p:blipFill>
        <p:spPr bwMode="auto">
          <a:xfrm>
            <a:off x="1835585" y="4492716"/>
            <a:ext cx="8686390" cy="24969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Solve Linear Systems Using Substitution By Avoiding Fractions! -  YouTube">
            <a:extLst>
              <a:ext uri="{FF2B5EF4-FFF2-40B4-BE49-F238E27FC236}">
                <a16:creationId xmlns:a16="http://schemas.microsoft.com/office/drawing/2014/main" id="{EBADE510-B63C-4948-85F6-F56BEFB1413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749" t="31790" r="8353" b="7856"/>
          <a:stretch/>
        </p:blipFill>
        <p:spPr bwMode="auto">
          <a:xfrm>
            <a:off x="703399" y="2429959"/>
            <a:ext cx="4429093" cy="18586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2232398-31CC-4648-AAE4-5CD3285B0ADF}"/>
              </a:ext>
            </a:extLst>
          </p:cNvPr>
          <p:cNvSpPr/>
          <p:nvPr/>
        </p:nvSpPr>
        <p:spPr>
          <a:xfrm>
            <a:off x="204158" y="1025544"/>
            <a:ext cx="12985749" cy="1200329"/>
          </a:xfrm>
          <a:prstGeom prst="rect">
            <a:avLst/>
          </a:prstGeom>
        </p:spPr>
        <p:txBody>
          <a:bodyPr wrap="square">
            <a:spAutoFit/>
          </a:bodyPr>
          <a:lstStyle/>
          <a:p>
            <a:r>
              <a:rPr lang="en-US" sz="3600" dirty="0"/>
              <a:t>A system(group) of two or more linear equations involving same variables is called system of linear equations(Linear Equation).</a:t>
            </a:r>
          </a:p>
        </p:txBody>
      </p:sp>
      <p:pic>
        <p:nvPicPr>
          <p:cNvPr id="1030" name="Picture 6" descr="Systems of linear equations; matrices">
            <a:extLst>
              <a:ext uri="{FF2B5EF4-FFF2-40B4-BE49-F238E27FC236}">
                <a16:creationId xmlns:a16="http://schemas.microsoft.com/office/drawing/2014/main" id="{2CA3DDC5-BD66-4742-9931-93AD9E8DF49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648" t="33713" r="36526" b="44238"/>
          <a:stretch/>
        </p:blipFill>
        <p:spPr bwMode="auto">
          <a:xfrm>
            <a:off x="7427934" y="2406875"/>
            <a:ext cx="3620022" cy="21535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C263A4A5-71E5-4D33-A7F1-CFD83B8F037D}"/>
                  </a:ext>
                </a:extLst>
              </p14:cNvPr>
              <p14:cNvContentPartPr/>
              <p14:nvPr/>
            </p14:nvContentPartPr>
            <p14:xfrm>
              <a:off x="1649160" y="2436120"/>
              <a:ext cx="9961560" cy="4076280"/>
            </p14:xfrm>
          </p:contentPart>
        </mc:Choice>
        <mc:Fallback xmlns="">
          <p:pic>
            <p:nvPicPr>
              <p:cNvPr id="2" name="Ink 1">
                <a:extLst>
                  <a:ext uri="{FF2B5EF4-FFF2-40B4-BE49-F238E27FC236}">
                    <a16:creationId xmlns:a16="http://schemas.microsoft.com/office/drawing/2014/main" id="{C263A4A5-71E5-4D33-A7F1-CFD83B8F037D}"/>
                  </a:ext>
                </a:extLst>
              </p:cNvPr>
              <p:cNvPicPr/>
              <p:nvPr/>
            </p:nvPicPr>
            <p:blipFill>
              <a:blip r:embed="rId8"/>
              <a:stretch>
                <a:fillRect/>
              </a:stretch>
            </p:blipFill>
            <p:spPr>
              <a:xfrm>
                <a:off x="1639800" y="2426760"/>
                <a:ext cx="9980280" cy="4095000"/>
              </a:xfrm>
              <a:prstGeom prst="rect">
                <a:avLst/>
              </a:prstGeom>
            </p:spPr>
          </p:pic>
        </mc:Fallback>
      </mc:AlternateContent>
    </p:spTree>
    <p:extLst>
      <p:ext uri="{BB962C8B-B14F-4D97-AF65-F5344CB8AC3E}">
        <p14:creationId xmlns:p14="http://schemas.microsoft.com/office/powerpoint/2010/main" val="3910895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1756066" y="1060342"/>
            <a:ext cx="9943123"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Vector VS Scalar</a:t>
            </a:r>
          </a:p>
        </p:txBody>
      </p:sp>
      <p:sp>
        <p:nvSpPr>
          <p:cNvPr id="20" name="Subtitle 2">
            <a:extLst>
              <a:ext uri="{FF2B5EF4-FFF2-40B4-BE49-F238E27FC236}">
                <a16:creationId xmlns:a16="http://schemas.microsoft.com/office/drawing/2014/main" id="{9D53672D-77DB-461A-AE9A-201BBC7A7928}"/>
              </a:ext>
            </a:extLst>
          </p:cNvPr>
          <p:cNvSpPr>
            <a:spLocks noGrp="1"/>
          </p:cNvSpPr>
          <p:nvPr>
            <p:ph type="subTitle" idx="1"/>
          </p:nvPr>
        </p:nvSpPr>
        <p:spPr>
          <a:xfrm>
            <a:off x="1806415" y="6059656"/>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13" name="Rectangle 12">
            <a:extLst>
              <a:ext uri="{FF2B5EF4-FFF2-40B4-BE49-F238E27FC236}">
                <a16:creationId xmlns:a16="http://schemas.microsoft.com/office/drawing/2014/main" id="{F1A03A3C-32F7-4100-9B07-E56A3637A50A}"/>
              </a:ext>
            </a:extLst>
          </p:cNvPr>
          <p:cNvSpPr/>
          <p:nvPr/>
        </p:nvSpPr>
        <p:spPr>
          <a:xfrm>
            <a:off x="1937778" y="1645406"/>
            <a:ext cx="9196723" cy="1312475"/>
          </a:xfrm>
          <a:prstGeom prst="rect">
            <a:avLst/>
          </a:prstGeom>
        </p:spPr>
        <p:txBody>
          <a:bodyPr wrap="square">
            <a:spAutoFit/>
          </a:bodyPr>
          <a:lstStyle/>
          <a:p>
            <a:pPr algn="just"/>
            <a:r>
              <a:rPr lang="en-US" sz="2643" b="1" dirty="0"/>
              <a:t>A quantity that has magnitude but no particular direction is described as scalar</a:t>
            </a:r>
            <a:r>
              <a:rPr lang="en-US" sz="2643" dirty="0"/>
              <a:t>. A quantity that has magnitude and acts in a particular direction is described as vector.</a:t>
            </a:r>
            <a:endParaRPr lang="en-US" sz="3304" dirty="0"/>
          </a:p>
        </p:txBody>
      </p:sp>
      <p:sp>
        <p:nvSpPr>
          <p:cNvPr id="15" name="Rectangle 14">
            <a:extLst>
              <a:ext uri="{FF2B5EF4-FFF2-40B4-BE49-F238E27FC236}">
                <a16:creationId xmlns:a16="http://schemas.microsoft.com/office/drawing/2014/main" id="{5AB8E4B2-9726-49C2-A335-6F2D6D451CF1}"/>
              </a:ext>
            </a:extLst>
          </p:cNvPr>
          <p:cNvSpPr/>
          <p:nvPr/>
        </p:nvSpPr>
        <p:spPr>
          <a:xfrm>
            <a:off x="7901248" y="3794922"/>
            <a:ext cx="1366978" cy="1007712"/>
          </a:xfrm>
          <a:prstGeom prst="rect">
            <a:avLst/>
          </a:prstGeom>
        </p:spPr>
        <p:txBody>
          <a:bodyPr wrap="square">
            <a:spAutoFit/>
          </a:bodyPr>
          <a:lstStyle/>
          <a:p>
            <a:r>
              <a:rPr lang="en-US" sz="2974" b="1" dirty="0"/>
              <a:t>V &lt;2,3&gt;</a:t>
            </a:r>
          </a:p>
          <a:p>
            <a:r>
              <a:rPr lang="en-US" sz="2974" b="1" dirty="0"/>
              <a:t>V &lt;1,2&gt;</a:t>
            </a:r>
          </a:p>
        </p:txBody>
      </p:sp>
      <p:pic>
        <p:nvPicPr>
          <p:cNvPr id="1030" name="Picture 6" descr="Scalars and Vectors">
            <a:extLst>
              <a:ext uri="{FF2B5EF4-FFF2-40B4-BE49-F238E27FC236}">
                <a16:creationId xmlns:a16="http://schemas.microsoft.com/office/drawing/2014/main" id="{F4E487A1-01EB-40CD-9D0A-D3830F2E594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8024" t="34341" r="8024" b="6049"/>
          <a:stretch/>
        </p:blipFill>
        <p:spPr bwMode="auto">
          <a:xfrm>
            <a:off x="2066965" y="3174498"/>
            <a:ext cx="4981045" cy="26525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E0D359BC-FB42-434A-B126-685863272AAC}"/>
                  </a:ext>
                </a:extLst>
              </p14:cNvPr>
              <p14:cNvContentPartPr/>
              <p14:nvPr/>
            </p14:nvContentPartPr>
            <p14:xfrm>
              <a:off x="1215720" y="59400"/>
              <a:ext cx="10782720" cy="3963240"/>
            </p14:xfrm>
          </p:contentPart>
        </mc:Choice>
        <mc:Fallback xmlns="">
          <p:pic>
            <p:nvPicPr>
              <p:cNvPr id="2" name="Ink 1">
                <a:extLst>
                  <a:ext uri="{FF2B5EF4-FFF2-40B4-BE49-F238E27FC236}">
                    <a16:creationId xmlns:a16="http://schemas.microsoft.com/office/drawing/2014/main" id="{E0D359BC-FB42-434A-B126-685863272AAC}"/>
                  </a:ext>
                </a:extLst>
              </p:cNvPr>
              <p:cNvPicPr/>
              <p:nvPr/>
            </p:nvPicPr>
            <p:blipFill>
              <a:blip r:embed="rId6"/>
              <a:stretch>
                <a:fillRect/>
              </a:stretch>
            </p:blipFill>
            <p:spPr>
              <a:xfrm>
                <a:off x="1206360" y="50040"/>
                <a:ext cx="10801440" cy="3981960"/>
              </a:xfrm>
              <a:prstGeom prst="rect">
                <a:avLst/>
              </a:prstGeom>
            </p:spPr>
          </p:pic>
        </mc:Fallback>
      </mc:AlternateContent>
    </p:spTree>
    <p:extLst>
      <p:ext uri="{BB962C8B-B14F-4D97-AF65-F5344CB8AC3E}">
        <p14:creationId xmlns:p14="http://schemas.microsoft.com/office/powerpoint/2010/main" val="35896386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175364"/>
            <a:ext cx="12859966" cy="686533"/>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System of Linear Equation</a:t>
            </a:r>
          </a:p>
        </p:txBody>
      </p:sp>
      <p:pic>
        <p:nvPicPr>
          <p:cNvPr id="1026" name="Picture 2" descr="MATLAB Lecture #2">
            <a:extLst>
              <a:ext uri="{FF2B5EF4-FFF2-40B4-BE49-F238E27FC236}">
                <a16:creationId xmlns:a16="http://schemas.microsoft.com/office/drawing/2014/main" id="{DC86387B-AEBE-40BB-AD02-471399358D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183" r="18258" b="1575"/>
          <a:stretch/>
        </p:blipFill>
        <p:spPr bwMode="auto">
          <a:xfrm>
            <a:off x="2154046" y="1421453"/>
            <a:ext cx="9185657" cy="53300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7DE5FFA5-1561-4A05-A31F-BA5CFC4A3524}"/>
                  </a:ext>
                </a:extLst>
              </p14:cNvPr>
              <p14:cNvContentPartPr/>
              <p14:nvPr/>
            </p14:nvContentPartPr>
            <p14:xfrm>
              <a:off x="4722840" y="1752120"/>
              <a:ext cx="8237160" cy="5350680"/>
            </p14:xfrm>
          </p:contentPart>
        </mc:Choice>
        <mc:Fallback xmlns="">
          <p:pic>
            <p:nvPicPr>
              <p:cNvPr id="2" name="Ink 1">
                <a:extLst>
                  <a:ext uri="{FF2B5EF4-FFF2-40B4-BE49-F238E27FC236}">
                    <a16:creationId xmlns:a16="http://schemas.microsoft.com/office/drawing/2014/main" id="{7DE5FFA5-1561-4A05-A31F-BA5CFC4A3524}"/>
                  </a:ext>
                </a:extLst>
              </p:cNvPr>
              <p:cNvPicPr/>
              <p:nvPr/>
            </p:nvPicPr>
            <p:blipFill>
              <a:blip r:embed="rId6"/>
              <a:stretch>
                <a:fillRect/>
              </a:stretch>
            </p:blipFill>
            <p:spPr>
              <a:xfrm>
                <a:off x="4713480" y="1742760"/>
                <a:ext cx="8255880" cy="5369400"/>
              </a:xfrm>
              <a:prstGeom prst="rect">
                <a:avLst/>
              </a:prstGeom>
            </p:spPr>
          </p:pic>
        </mc:Fallback>
      </mc:AlternateContent>
    </p:spTree>
    <p:extLst>
      <p:ext uri="{BB962C8B-B14F-4D97-AF65-F5344CB8AC3E}">
        <p14:creationId xmlns:p14="http://schemas.microsoft.com/office/powerpoint/2010/main" val="5794348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175364"/>
            <a:ext cx="12859966" cy="686533"/>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System of Linear Equation</a:t>
            </a:r>
          </a:p>
        </p:txBody>
      </p:sp>
      <p:sp>
        <p:nvSpPr>
          <p:cNvPr id="2" name="Rectangle 1">
            <a:extLst>
              <a:ext uri="{FF2B5EF4-FFF2-40B4-BE49-F238E27FC236}">
                <a16:creationId xmlns:a16="http://schemas.microsoft.com/office/drawing/2014/main" id="{C84C9CF8-6C44-40F7-87A8-978789F8D46B}"/>
              </a:ext>
            </a:extLst>
          </p:cNvPr>
          <p:cNvSpPr/>
          <p:nvPr/>
        </p:nvSpPr>
        <p:spPr>
          <a:xfrm>
            <a:off x="475989" y="1040562"/>
            <a:ext cx="11987408" cy="523220"/>
          </a:xfrm>
          <a:prstGeom prst="rect">
            <a:avLst/>
          </a:prstGeom>
        </p:spPr>
        <p:txBody>
          <a:bodyPr wrap="square">
            <a:spAutoFit/>
          </a:bodyPr>
          <a:lstStyle/>
          <a:p>
            <a:r>
              <a:rPr lang="en-US" sz="2800" b="1" dirty="0"/>
              <a:t>While solving System of linear equation one of three possible solution possible.</a:t>
            </a:r>
          </a:p>
        </p:txBody>
      </p:sp>
      <p:sp>
        <p:nvSpPr>
          <p:cNvPr id="4" name="AutoShape 4" descr="Systems of Linear Equations">
            <a:extLst>
              <a:ext uri="{FF2B5EF4-FFF2-40B4-BE49-F238E27FC236}">
                <a16:creationId xmlns:a16="http://schemas.microsoft.com/office/drawing/2014/main" id="{9E6ACE0A-6672-4E56-8B1F-F0B1AC545AB5}"/>
              </a:ext>
            </a:extLst>
          </p:cNvPr>
          <p:cNvSpPr>
            <a:spLocks noChangeAspect="1" noChangeArrowheads="1"/>
          </p:cNvSpPr>
          <p:nvPr/>
        </p:nvSpPr>
        <p:spPr bwMode="auto">
          <a:xfrm>
            <a:off x="6594475" y="3641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32FFA294-7E1E-4327-8A15-92B85D921975}"/>
              </a:ext>
            </a:extLst>
          </p:cNvPr>
          <p:cNvPicPr>
            <a:picLocks noChangeAspect="1"/>
          </p:cNvPicPr>
          <p:nvPr/>
        </p:nvPicPr>
        <p:blipFill>
          <a:blip r:embed="rId4"/>
          <a:stretch>
            <a:fillRect/>
          </a:stretch>
        </p:blipFill>
        <p:spPr>
          <a:xfrm>
            <a:off x="786950" y="1635266"/>
            <a:ext cx="11615050" cy="5422525"/>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115F32C7-E8B7-4B91-9845-F73756E4ACCB}"/>
                  </a:ext>
                </a:extLst>
              </p14:cNvPr>
              <p14:cNvContentPartPr/>
              <p14:nvPr/>
            </p14:nvContentPartPr>
            <p14:xfrm>
              <a:off x="4254120" y="1630440"/>
              <a:ext cx="7815600" cy="5163120"/>
            </p14:xfrm>
          </p:contentPart>
        </mc:Choice>
        <mc:Fallback xmlns="">
          <p:pic>
            <p:nvPicPr>
              <p:cNvPr id="9" name="Ink 8">
                <a:extLst>
                  <a:ext uri="{FF2B5EF4-FFF2-40B4-BE49-F238E27FC236}">
                    <a16:creationId xmlns:a16="http://schemas.microsoft.com/office/drawing/2014/main" id="{115F32C7-E8B7-4B91-9845-F73756E4ACCB}"/>
                  </a:ext>
                </a:extLst>
              </p:cNvPr>
              <p:cNvPicPr/>
              <p:nvPr/>
            </p:nvPicPr>
            <p:blipFill>
              <a:blip r:embed="rId6"/>
              <a:stretch>
                <a:fillRect/>
              </a:stretch>
            </p:blipFill>
            <p:spPr>
              <a:xfrm>
                <a:off x="4244760" y="1621080"/>
                <a:ext cx="7834320" cy="5181840"/>
              </a:xfrm>
              <a:prstGeom prst="rect">
                <a:avLst/>
              </a:prstGeom>
            </p:spPr>
          </p:pic>
        </mc:Fallback>
      </mc:AlternateContent>
    </p:spTree>
    <p:extLst>
      <p:ext uri="{BB962C8B-B14F-4D97-AF65-F5344CB8AC3E}">
        <p14:creationId xmlns:p14="http://schemas.microsoft.com/office/powerpoint/2010/main" val="37194504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175364"/>
            <a:ext cx="12859966" cy="686533"/>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System of Linear Equation</a:t>
            </a:r>
          </a:p>
        </p:txBody>
      </p:sp>
      <p:sp>
        <p:nvSpPr>
          <p:cNvPr id="3" name="Rectangle 2">
            <a:extLst>
              <a:ext uri="{FF2B5EF4-FFF2-40B4-BE49-F238E27FC236}">
                <a16:creationId xmlns:a16="http://schemas.microsoft.com/office/drawing/2014/main" id="{7ABBB517-A70F-4892-8010-3E28A2D84CEB}"/>
              </a:ext>
            </a:extLst>
          </p:cNvPr>
          <p:cNvSpPr/>
          <p:nvPr/>
        </p:nvSpPr>
        <p:spPr>
          <a:xfrm>
            <a:off x="3550351" y="970980"/>
            <a:ext cx="6088247" cy="1446550"/>
          </a:xfrm>
          <a:prstGeom prst="rect">
            <a:avLst/>
          </a:prstGeom>
        </p:spPr>
        <p:txBody>
          <a:bodyPr wrap="square">
            <a:spAutoFit/>
          </a:bodyPr>
          <a:lstStyle/>
          <a:p>
            <a:r>
              <a:rPr lang="en-US" sz="4400" b="1" dirty="0">
                <a:effectLst>
                  <a:outerShdw blurRad="38100" dist="38100" dir="2700000" algn="tl">
                    <a:srgbClr val="000000">
                      <a:alpha val="43137"/>
                    </a:srgbClr>
                  </a:outerShdw>
                </a:effectLst>
              </a:rPr>
              <a:t>3x	+	2y	=	  19</a:t>
            </a:r>
          </a:p>
          <a:p>
            <a:r>
              <a:rPr lang="en-US" sz="4400" b="1" dirty="0">
                <a:effectLst>
                  <a:outerShdw blurRad="38100" dist="38100" dir="2700000" algn="tl">
                    <a:srgbClr val="000000">
                      <a:alpha val="43137"/>
                    </a:srgbClr>
                  </a:outerShdw>
                </a:effectLst>
              </a:rPr>
              <a:t>x		+	y	   =		8</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435B163-AD4E-4AB1-A74C-670B70A6629F}"/>
                  </a:ext>
                </a:extLst>
              </p14:cNvPr>
              <p14:cNvContentPartPr/>
              <p14:nvPr/>
            </p14:nvContentPartPr>
            <p14:xfrm>
              <a:off x="3411000" y="1630440"/>
              <a:ext cx="4816800" cy="5303880"/>
            </p14:xfrm>
          </p:contentPart>
        </mc:Choice>
        <mc:Fallback xmlns="">
          <p:pic>
            <p:nvPicPr>
              <p:cNvPr id="5" name="Ink 4">
                <a:extLst>
                  <a:ext uri="{FF2B5EF4-FFF2-40B4-BE49-F238E27FC236}">
                    <a16:creationId xmlns:a16="http://schemas.microsoft.com/office/drawing/2014/main" id="{C435B163-AD4E-4AB1-A74C-670B70A6629F}"/>
                  </a:ext>
                </a:extLst>
              </p:cNvPr>
              <p:cNvPicPr/>
              <p:nvPr/>
            </p:nvPicPr>
            <p:blipFill>
              <a:blip r:embed="rId5"/>
              <a:stretch>
                <a:fillRect/>
              </a:stretch>
            </p:blipFill>
            <p:spPr>
              <a:xfrm>
                <a:off x="3401640" y="1621080"/>
                <a:ext cx="4835520" cy="5322600"/>
              </a:xfrm>
              <a:prstGeom prst="rect">
                <a:avLst/>
              </a:prstGeom>
            </p:spPr>
          </p:pic>
        </mc:Fallback>
      </mc:AlternateContent>
    </p:spTree>
    <p:extLst>
      <p:ext uri="{BB962C8B-B14F-4D97-AF65-F5344CB8AC3E}">
        <p14:creationId xmlns:p14="http://schemas.microsoft.com/office/powerpoint/2010/main" val="42396493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Eigenvector and Eigenvalue</a:t>
            </a:r>
          </a:p>
        </p:txBody>
      </p:sp>
      <p:pic>
        <p:nvPicPr>
          <p:cNvPr id="3" name="Picture 2">
            <a:extLst>
              <a:ext uri="{FF2B5EF4-FFF2-40B4-BE49-F238E27FC236}">
                <a16:creationId xmlns:a16="http://schemas.microsoft.com/office/drawing/2014/main" id="{FF1C710D-D325-47E3-AD84-686C14E5E5C8}"/>
              </a:ext>
            </a:extLst>
          </p:cNvPr>
          <p:cNvPicPr>
            <a:picLocks noChangeAspect="1"/>
          </p:cNvPicPr>
          <p:nvPr/>
        </p:nvPicPr>
        <p:blipFill>
          <a:blip r:embed="rId4"/>
          <a:stretch>
            <a:fillRect/>
          </a:stretch>
        </p:blipFill>
        <p:spPr>
          <a:xfrm>
            <a:off x="1148666" y="1048961"/>
            <a:ext cx="10987664" cy="5163948"/>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C9EF98F-EB05-46D5-A6F1-C6D068EEAC4F}"/>
                  </a:ext>
                </a:extLst>
              </p14:cNvPr>
              <p14:cNvContentPartPr/>
              <p14:nvPr/>
            </p14:nvContentPartPr>
            <p14:xfrm>
              <a:off x="4029480" y="1733400"/>
              <a:ext cx="6765840" cy="2549160"/>
            </p14:xfrm>
          </p:contentPart>
        </mc:Choice>
        <mc:Fallback xmlns="">
          <p:pic>
            <p:nvPicPr>
              <p:cNvPr id="4" name="Ink 3">
                <a:extLst>
                  <a:ext uri="{FF2B5EF4-FFF2-40B4-BE49-F238E27FC236}">
                    <a16:creationId xmlns:a16="http://schemas.microsoft.com/office/drawing/2014/main" id="{7C9EF98F-EB05-46D5-A6F1-C6D068EEAC4F}"/>
                  </a:ext>
                </a:extLst>
              </p:cNvPr>
              <p:cNvPicPr/>
              <p:nvPr/>
            </p:nvPicPr>
            <p:blipFill>
              <a:blip r:embed="rId6"/>
              <a:stretch>
                <a:fillRect/>
              </a:stretch>
            </p:blipFill>
            <p:spPr>
              <a:xfrm>
                <a:off x="4020120" y="1724040"/>
                <a:ext cx="6784560" cy="2567880"/>
              </a:xfrm>
              <a:prstGeom prst="rect">
                <a:avLst/>
              </a:prstGeom>
            </p:spPr>
          </p:pic>
        </mc:Fallback>
      </mc:AlternateContent>
    </p:spTree>
    <p:extLst>
      <p:ext uri="{BB962C8B-B14F-4D97-AF65-F5344CB8AC3E}">
        <p14:creationId xmlns:p14="http://schemas.microsoft.com/office/powerpoint/2010/main" val="17854566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Eigenvector and Eigenvalue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10D1C86-016A-463F-B56A-7C8E782D8B3F}"/>
                  </a:ext>
                </a:extLst>
              </p14:cNvPr>
              <p14:cNvContentPartPr/>
              <p14:nvPr/>
            </p14:nvContentPartPr>
            <p14:xfrm>
              <a:off x="1068120" y="599400"/>
              <a:ext cx="12266640" cy="6737760"/>
            </p14:xfrm>
          </p:contentPart>
        </mc:Choice>
        <mc:Fallback xmlns="">
          <p:pic>
            <p:nvPicPr>
              <p:cNvPr id="3" name="Ink 2">
                <a:extLst>
                  <a:ext uri="{FF2B5EF4-FFF2-40B4-BE49-F238E27FC236}">
                    <a16:creationId xmlns:a16="http://schemas.microsoft.com/office/drawing/2014/main" id="{410D1C86-016A-463F-B56A-7C8E782D8B3F}"/>
                  </a:ext>
                </a:extLst>
              </p:cNvPr>
              <p:cNvPicPr/>
              <p:nvPr/>
            </p:nvPicPr>
            <p:blipFill>
              <a:blip r:embed="rId5"/>
              <a:stretch>
                <a:fillRect/>
              </a:stretch>
            </p:blipFill>
            <p:spPr>
              <a:xfrm>
                <a:off x="1058760" y="590040"/>
                <a:ext cx="12285360" cy="6756480"/>
              </a:xfrm>
              <a:prstGeom prst="rect">
                <a:avLst/>
              </a:prstGeom>
            </p:spPr>
          </p:pic>
        </mc:Fallback>
      </mc:AlternateContent>
    </p:spTree>
    <p:extLst>
      <p:ext uri="{BB962C8B-B14F-4D97-AF65-F5344CB8AC3E}">
        <p14:creationId xmlns:p14="http://schemas.microsoft.com/office/powerpoint/2010/main" val="4054769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Eigenvector and Eigenvalue</a:t>
            </a:r>
          </a:p>
        </p:txBody>
      </p:sp>
      <p:pic>
        <p:nvPicPr>
          <p:cNvPr id="4" name="Picture 3">
            <a:extLst>
              <a:ext uri="{FF2B5EF4-FFF2-40B4-BE49-F238E27FC236}">
                <a16:creationId xmlns:a16="http://schemas.microsoft.com/office/drawing/2014/main" id="{0AFF77AE-21E4-481C-9294-E3D9FF443717}"/>
              </a:ext>
            </a:extLst>
          </p:cNvPr>
          <p:cNvPicPr>
            <a:picLocks noChangeAspect="1"/>
          </p:cNvPicPr>
          <p:nvPr/>
        </p:nvPicPr>
        <p:blipFill>
          <a:blip r:embed="rId3"/>
          <a:stretch>
            <a:fillRect/>
          </a:stretch>
        </p:blipFill>
        <p:spPr>
          <a:xfrm>
            <a:off x="0" y="861897"/>
            <a:ext cx="13175202" cy="5212926"/>
          </a:xfrm>
          <a:prstGeom prst="rect">
            <a:avLst/>
          </a:prstGeom>
        </p:spPr>
      </p:pic>
      <p:pic>
        <p:nvPicPr>
          <p:cNvPr id="5" name="Picture 4">
            <a:extLst>
              <a:ext uri="{FF2B5EF4-FFF2-40B4-BE49-F238E27FC236}">
                <a16:creationId xmlns:a16="http://schemas.microsoft.com/office/drawing/2014/main" id="{E55CBDB4-04A7-4481-8596-55240F1F3A40}"/>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4047375" y="5954577"/>
            <a:ext cx="4028686" cy="1546728"/>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C2BD198D-73C0-4EE7-BAE3-40C8F3873EBC}"/>
                  </a:ext>
                </a:extLst>
              </p14:cNvPr>
              <p14:cNvContentPartPr/>
              <p14:nvPr/>
            </p14:nvContentPartPr>
            <p14:xfrm>
              <a:off x="1339920" y="4338360"/>
              <a:ext cx="8218440" cy="3148560"/>
            </p14:xfrm>
          </p:contentPart>
        </mc:Choice>
        <mc:Fallback xmlns="">
          <p:pic>
            <p:nvPicPr>
              <p:cNvPr id="2" name="Ink 1">
                <a:extLst>
                  <a:ext uri="{FF2B5EF4-FFF2-40B4-BE49-F238E27FC236}">
                    <a16:creationId xmlns:a16="http://schemas.microsoft.com/office/drawing/2014/main" id="{C2BD198D-73C0-4EE7-BAE3-40C8F3873EBC}"/>
                  </a:ext>
                </a:extLst>
              </p:cNvPr>
              <p:cNvPicPr/>
              <p:nvPr/>
            </p:nvPicPr>
            <p:blipFill>
              <a:blip r:embed="rId7"/>
              <a:stretch>
                <a:fillRect/>
              </a:stretch>
            </p:blipFill>
            <p:spPr>
              <a:xfrm>
                <a:off x="1330560" y="4329000"/>
                <a:ext cx="8237160" cy="3167280"/>
              </a:xfrm>
              <a:prstGeom prst="rect">
                <a:avLst/>
              </a:prstGeom>
            </p:spPr>
          </p:pic>
        </mc:Fallback>
      </mc:AlternateContent>
    </p:spTree>
    <p:extLst>
      <p:ext uri="{BB962C8B-B14F-4D97-AF65-F5344CB8AC3E}">
        <p14:creationId xmlns:p14="http://schemas.microsoft.com/office/powerpoint/2010/main" val="41325796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Linear Transformation</a:t>
            </a:r>
          </a:p>
        </p:txBody>
      </p:sp>
      <p:sp>
        <p:nvSpPr>
          <p:cNvPr id="8" name="Subtitle 2">
            <a:extLst>
              <a:ext uri="{FF2B5EF4-FFF2-40B4-BE49-F238E27FC236}">
                <a16:creationId xmlns:a16="http://schemas.microsoft.com/office/drawing/2014/main" id="{2BEC5D68-3C33-4A18-A4C9-687AC69862C5}"/>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32AA241-7ED5-401F-B41E-F9576F561408}"/>
                  </a:ext>
                </a:extLst>
              </p14:cNvPr>
              <p14:cNvContentPartPr/>
              <p14:nvPr/>
            </p14:nvContentPartPr>
            <p14:xfrm>
              <a:off x="384120" y="0"/>
              <a:ext cx="12116880" cy="4619880"/>
            </p14:xfrm>
          </p:contentPart>
        </mc:Choice>
        <mc:Fallback xmlns="">
          <p:pic>
            <p:nvPicPr>
              <p:cNvPr id="4" name="Ink 3">
                <a:extLst>
                  <a:ext uri="{FF2B5EF4-FFF2-40B4-BE49-F238E27FC236}">
                    <a16:creationId xmlns:a16="http://schemas.microsoft.com/office/drawing/2014/main" id="{E32AA241-7ED5-401F-B41E-F9576F561408}"/>
                  </a:ext>
                </a:extLst>
              </p:cNvPr>
              <p:cNvPicPr/>
              <p:nvPr/>
            </p:nvPicPr>
            <p:blipFill>
              <a:blip r:embed="rId5"/>
              <a:stretch>
                <a:fillRect/>
              </a:stretch>
            </p:blipFill>
            <p:spPr>
              <a:xfrm>
                <a:off x="374760" y="-9360"/>
                <a:ext cx="12135600" cy="4638600"/>
              </a:xfrm>
              <a:prstGeom prst="rect">
                <a:avLst/>
              </a:prstGeom>
            </p:spPr>
          </p:pic>
        </mc:Fallback>
      </mc:AlternateContent>
    </p:spTree>
    <p:extLst>
      <p:ext uri="{BB962C8B-B14F-4D97-AF65-F5344CB8AC3E}">
        <p14:creationId xmlns:p14="http://schemas.microsoft.com/office/powerpoint/2010/main" val="34257294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Linear Transformation</a:t>
            </a:r>
          </a:p>
        </p:txBody>
      </p:sp>
      <p:sp>
        <p:nvSpPr>
          <p:cNvPr id="8" name="Subtitle 2">
            <a:extLst>
              <a:ext uri="{FF2B5EF4-FFF2-40B4-BE49-F238E27FC236}">
                <a16:creationId xmlns:a16="http://schemas.microsoft.com/office/drawing/2014/main" id="{2BEC5D68-3C33-4A18-A4C9-687AC69862C5}"/>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2" name="Rectangle 1">
            <a:extLst>
              <a:ext uri="{FF2B5EF4-FFF2-40B4-BE49-F238E27FC236}">
                <a16:creationId xmlns:a16="http://schemas.microsoft.com/office/drawing/2014/main" id="{858B5D9F-0171-4678-88D5-B77327E57DF5}"/>
              </a:ext>
            </a:extLst>
          </p:cNvPr>
          <p:cNvSpPr/>
          <p:nvPr/>
        </p:nvSpPr>
        <p:spPr>
          <a:xfrm>
            <a:off x="210159" y="866689"/>
            <a:ext cx="13073431" cy="2554545"/>
          </a:xfrm>
          <a:prstGeom prst="rect">
            <a:avLst/>
          </a:prstGeom>
        </p:spPr>
        <p:txBody>
          <a:bodyPr wrap="square">
            <a:spAutoFit/>
          </a:bodyPr>
          <a:lstStyle/>
          <a:p>
            <a:r>
              <a:rPr lang="en-US" sz="3200" dirty="0">
                <a:solidFill>
                  <a:srgbClr val="333333"/>
                </a:solidFill>
                <a:latin typeface="Lato" panose="020F0502020204030203" pitchFamily="34" charset="0"/>
              </a:rPr>
              <a:t>A transformation is a technique in which a vector gets converted into another by keeping a unique element from each of the original vector and assigning it into the resulting vector. This process basically maps one vector space into another.</a:t>
            </a:r>
          </a:p>
          <a:p>
            <a:r>
              <a:rPr lang="en-US" sz="3200" dirty="0">
                <a:solidFill>
                  <a:srgbClr val="333333"/>
                </a:solidFill>
                <a:latin typeface="Lato" panose="020F0502020204030203" pitchFamily="34" charset="0"/>
              </a:rPr>
              <a:t>Its must follow the following condition as Linear Transformation.</a:t>
            </a:r>
            <a:endParaRPr lang="en-US" sz="3200" dirty="0"/>
          </a:p>
        </p:txBody>
      </p:sp>
      <p:pic>
        <p:nvPicPr>
          <p:cNvPr id="3" name="Picture 2">
            <a:extLst>
              <a:ext uri="{FF2B5EF4-FFF2-40B4-BE49-F238E27FC236}">
                <a16:creationId xmlns:a16="http://schemas.microsoft.com/office/drawing/2014/main" id="{B725AA44-40A7-4F31-89B6-24A89A50A377}"/>
              </a:ext>
            </a:extLst>
          </p:cNvPr>
          <p:cNvPicPr>
            <a:picLocks noChangeAspect="1"/>
          </p:cNvPicPr>
          <p:nvPr/>
        </p:nvPicPr>
        <p:blipFill>
          <a:blip r:embed="rId4"/>
          <a:stretch>
            <a:fillRect/>
          </a:stretch>
        </p:blipFill>
        <p:spPr>
          <a:xfrm>
            <a:off x="363254" y="3794919"/>
            <a:ext cx="6667869" cy="2526642"/>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EA84BB6-3450-41AF-82C5-EDEBEA29E7F2}"/>
                  </a:ext>
                </a:extLst>
              </p14:cNvPr>
              <p14:cNvContentPartPr/>
              <p14:nvPr/>
            </p14:nvContentPartPr>
            <p14:xfrm>
              <a:off x="983880" y="1368000"/>
              <a:ext cx="7243920" cy="5097600"/>
            </p14:xfrm>
          </p:contentPart>
        </mc:Choice>
        <mc:Fallback xmlns="">
          <p:pic>
            <p:nvPicPr>
              <p:cNvPr id="4" name="Ink 3">
                <a:extLst>
                  <a:ext uri="{FF2B5EF4-FFF2-40B4-BE49-F238E27FC236}">
                    <a16:creationId xmlns:a16="http://schemas.microsoft.com/office/drawing/2014/main" id="{8EA84BB6-3450-41AF-82C5-EDEBEA29E7F2}"/>
                  </a:ext>
                </a:extLst>
              </p:cNvPr>
              <p:cNvPicPr/>
              <p:nvPr/>
            </p:nvPicPr>
            <p:blipFill>
              <a:blip r:embed="rId6"/>
              <a:stretch>
                <a:fillRect/>
              </a:stretch>
            </p:blipFill>
            <p:spPr>
              <a:xfrm>
                <a:off x="974520" y="1358640"/>
                <a:ext cx="7262640" cy="5116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CEBB1BE-D5DF-43B3-8E1A-4367E95EB2F6}"/>
                  </a:ext>
                </a:extLst>
              </p14:cNvPr>
              <p14:cNvContentPartPr/>
              <p14:nvPr/>
            </p14:nvContentPartPr>
            <p14:xfrm>
              <a:off x="1714680" y="5443920"/>
              <a:ext cx="750240" cy="675000"/>
            </p14:xfrm>
          </p:contentPart>
        </mc:Choice>
        <mc:Fallback xmlns="">
          <p:pic>
            <p:nvPicPr>
              <p:cNvPr id="5" name="Ink 4">
                <a:extLst>
                  <a:ext uri="{FF2B5EF4-FFF2-40B4-BE49-F238E27FC236}">
                    <a16:creationId xmlns:a16="http://schemas.microsoft.com/office/drawing/2014/main" id="{1CEBB1BE-D5DF-43B3-8E1A-4367E95EB2F6}"/>
                  </a:ext>
                </a:extLst>
              </p:cNvPr>
              <p:cNvPicPr/>
              <p:nvPr/>
            </p:nvPicPr>
            <p:blipFill>
              <a:blip r:embed="rId8"/>
              <a:stretch>
                <a:fillRect/>
              </a:stretch>
            </p:blipFill>
            <p:spPr>
              <a:xfrm>
                <a:off x="1705320" y="5434560"/>
                <a:ext cx="768960" cy="693720"/>
              </a:xfrm>
              <a:prstGeom prst="rect">
                <a:avLst/>
              </a:prstGeom>
            </p:spPr>
          </p:pic>
        </mc:Fallback>
      </mc:AlternateContent>
    </p:spTree>
    <p:extLst>
      <p:ext uri="{BB962C8B-B14F-4D97-AF65-F5344CB8AC3E}">
        <p14:creationId xmlns:p14="http://schemas.microsoft.com/office/powerpoint/2010/main" val="25823040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Linear Transformation</a:t>
            </a:r>
          </a:p>
        </p:txBody>
      </p:sp>
      <p:sp>
        <p:nvSpPr>
          <p:cNvPr id="8" name="Subtitle 2">
            <a:extLst>
              <a:ext uri="{FF2B5EF4-FFF2-40B4-BE49-F238E27FC236}">
                <a16:creationId xmlns:a16="http://schemas.microsoft.com/office/drawing/2014/main" id="{2BEC5D68-3C33-4A18-A4C9-687AC69862C5}"/>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4" name="Picture 3">
            <a:extLst>
              <a:ext uri="{FF2B5EF4-FFF2-40B4-BE49-F238E27FC236}">
                <a16:creationId xmlns:a16="http://schemas.microsoft.com/office/drawing/2014/main" id="{BCE66613-104E-4B10-BB30-591D443E5C65}"/>
              </a:ext>
            </a:extLst>
          </p:cNvPr>
          <p:cNvPicPr>
            <a:picLocks noChangeAspect="1"/>
          </p:cNvPicPr>
          <p:nvPr/>
        </p:nvPicPr>
        <p:blipFill>
          <a:blip r:embed="rId4"/>
          <a:stretch>
            <a:fillRect/>
          </a:stretch>
        </p:blipFill>
        <p:spPr>
          <a:xfrm>
            <a:off x="370723" y="1198963"/>
            <a:ext cx="13030670" cy="4663217"/>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35A47CC8-7DBF-4B98-9CBB-941BF8660C63}"/>
                  </a:ext>
                </a:extLst>
              </p14:cNvPr>
              <p14:cNvContentPartPr/>
              <p14:nvPr/>
            </p14:nvContentPartPr>
            <p14:xfrm>
              <a:off x="946440" y="1573920"/>
              <a:ext cx="10008360" cy="4188960"/>
            </p14:xfrm>
          </p:contentPart>
        </mc:Choice>
        <mc:Fallback xmlns="">
          <p:pic>
            <p:nvPicPr>
              <p:cNvPr id="2" name="Ink 1">
                <a:extLst>
                  <a:ext uri="{FF2B5EF4-FFF2-40B4-BE49-F238E27FC236}">
                    <a16:creationId xmlns:a16="http://schemas.microsoft.com/office/drawing/2014/main" id="{35A47CC8-7DBF-4B98-9CBB-941BF8660C63}"/>
                  </a:ext>
                </a:extLst>
              </p:cNvPr>
              <p:cNvPicPr/>
              <p:nvPr/>
            </p:nvPicPr>
            <p:blipFill>
              <a:blip r:embed="rId6"/>
              <a:stretch>
                <a:fillRect/>
              </a:stretch>
            </p:blipFill>
            <p:spPr>
              <a:xfrm>
                <a:off x="937080" y="1564560"/>
                <a:ext cx="10027080" cy="4207680"/>
              </a:xfrm>
              <a:prstGeom prst="rect">
                <a:avLst/>
              </a:prstGeom>
            </p:spPr>
          </p:pic>
        </mc:Fallback>
      </mc:AlternateContent>
    </p:spTree>
    <p:extLst>
      <p:ext uri="{BB962C8B-B14F-4D97-AF65-F5344CB8AC3E}">
        <p14:creationId xmlns:p14="http://schemas.microsoft.com/office/powerpoint/2010/main" val="31034618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Linear Transformation</a:t>
            </a:r>
          </a:p>
        </p:txBody>
      </p:sp>
      <p:sp>
        <p:nvSpPr>
          <p:cNvPr id="8" name="Subtitle 2">
            <a:extLst>
              <a:ext uri="{FF2B5EF4-FFF2-40B4-BE49-F238E27FC236}">
                <a16:creationId xmlns:a16="http://schemas.microsoft.com/office/drawing/2014/main" id="{2BEC5D68-3C33-4A18-A4C9-687AC69862C5}"/>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2" name="Picture 1">
            <a:extLst>
              <a:ext uri="{FF2B5EF4-FFF2-40B4-BE49-F238E27FC236}">
                <a16:creationId xmlns:a16="http://schemas.microsoft.com/office/drawing/2014/main" id="{A97A5612-0B98-4B1B-9379-E6E0B4097756}"/>
              </a:ext>
            </a:extLst>
          </p:cNvPr>
          <p:cNvPicPr>
            <a:picLocks noChangeAspect="1"/>
          </p:cNvPicPr>
          <p:nvPr/>
        </p:nvPicPr>
        <p:blipFill>
          <a:blip r:embed="rId4"/>
          <a:stretch>
            <a:fillRect/>
          </a:stretch>
        </p:blipFill>
        <p:spPr>
          <a:xfrm>
            <a:off x="421492" y="907543"/>
            <a:ext cx="12425297" cy="6104602"/>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46BEB7BC-84AF-49B9-81E2-80B478E1199B}"/>
                  </a:ext>
                </a:extLst>
              </p14:cNvPr>
              <p14:cNvContentPartPr/>
              <p14:nvPr/>
            </p14:nvContentPartPr>
            <p14:xfrm>
              <a:off x="356040" y="2913840"/>
              <a:ext cx="10336320" cy="4198320"/>
            </p14:xfrm>
          </p:contentPart>
        </mc:Choice>
        <mc:Fallback xmlns="">
          <p:pic>
            <p:nvPicPr>
              <p:cNvPr id="3" name="Ink 2">
                <a:extLst>
                  <a:ext uri="{FF2B5EF4-FFF2-40B4-BE49-F238E27FC236}">
                    <a16:creationId xmlns:a16="http://schemas.microsoft.com/office/drawing/2014/main" id="{46BEB7BC-84AF-49B9-81E2-80B478E1199B}"/>
                  </a:ext>
                </a:extLst>
              </p:cNvPr>
              <p:cNvPicPr/>
              <p:nvPr/>
            </p:nvPicPr>
            <p:blipFill>
              <a:blip r:embed="rId6"/>
              <a:stretch>
                <a:fillRect/>
              </a:stretch>
            </p:blipFill>
            <p:spPr>
              <a:xfrm>
                <a:off x="346680" y="2904480"/>
                <a:ext cx="10355040" cy="4217040"/>
              </a:xfrm>
              <a:prstGeom prst="rect">
                <a:avLst/>
              </a:prstGeom>
            </p:spPr>
          </p:pic>
        </mc:Fallback>
      </mc:AlternateContent>
    </p:spTree>
    <p:extLst>
      <p:ext uri="{BB962C8B-B14F-4D97-AF65-F5344CB8AC3E}">
        <p14:creationId xmlns:p14="http://schemas.microsoft.com/office/powerpoint/2010/main" val="447748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1756066" y="1060342"/>
            <a:ext cx="9943123" cy="731082"/>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Vector vs Point</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06415" y="6059656"/>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13" name="Rectangle 12">
            <a:extLst>
              <a:ext uri="{FF2B5EF4-FFF2-40B4-BE49-F238E27FC236}">
                <a16:creationId xmlns:a16="http://schemas.microsoft.com/office/drawing/2014/main" id="{F1A03A3C-32F7-4100-9B07-E56A3637A50A}"/>
              </a:ext>
            </a:extLst>
          </p:cNvPr>
          <p:cNvSpPr/>
          <p:nvPr/>
        </p:nvSpPr>
        <p:spPr>
          <a:xfrm>
            <a:off x="2058176" y="1791422"/>
            <a:ext cx="9196723" cy="1312411"/>
          </a:xfrm>
          <a:prstGeom prst="rect">
            <a:avLst/>
          </a:prstGeom>
        </p:spPr>
        <p:txBody>
          <a:bodyPr wrap="square">
            <a:spAutoFit/>
          </a:bodyPr>
          <a:lstStyle/>
          <a:p>
            <a:pPr algn="just"/>
            <a:r>
              <a:rPr lang="en-US" sz="1982" dirty="0"/>
              <a:t>A Point has position in space. The only characteristic that distinguishes one point from another is its position. A Vector has both magnitude and direction, but no fixed position in space. Geometrically, we draw points as dots and vectors as line segments with arrows.</a:t>
            </a:r>
          </a:p>
        </p:txBody>
      </p:sp>
      <p:pic>
        <p:nvPicPr>
          <p:cNvPr id="1026" name="Picture 2" descr="5 To 5 Coordinate Grid With Increments And Axes Labeled And Grid Lines  Shown | ClipArt ETC">
            <a:extLst>
              <a:ext uri="{FF2B5EF4-FFF2-40B4-BE49-F238E27FC236}">
                <a16:creationId xmlns:a16="http://schemas.microsoft.com/office/drawing/2014/main" id="{9B1101C4-AF28-4D6A-8FE2-A2F7CF8B55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842" y="2953090"/>
            <a:ext cx="3459942" cy="324142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5AB8E4B2-9726-49C2-A335-6F2D6D451CF1}"/>
              </a:ext>
            </a:extLst>
          </p:cNvPr>
          <p:cNvSpPr/>
          <p:nvPr/>
        </p:nvSpPr>
        <p:spPr>
          <a:xfrm>
            <a:off x="8220811" y="3510434"/>
            <a:ext cx="2147383" cy="1007712"/>
          </a:xfrm>
          <a:prstGeom prst="rect">
            <a:avLst/>
          </a:prstGeom>
        </p:spPr>
        <p:txBody>
          <a:bodyPr wrap="square">
            <a:spAutoFit/>
          </a:bodyPr>
          <a:lstStyle/>
          <a:p>
            <a:r>
              <a:rPr lang="en-US" sz="2974" b="1" dirty="0"/>
              <a:t>P (2,3)</a:t>
            </a:r>
          </a:p>
          <a:p>
            <a:r>
              <a:rPr lang="en-US" sz="2974" b="1" dirty="0"/>
              <a:t>V &lt;1,2&gt;</a:t>
            </a:r>
          </a:p>
        </p:txBody>
      </p:sp>
    </p:spTree>
    <p:extLst>
      <p:ext uri="{BB962C8B-B14F-4D97-AF65-F5344CB8AC3E}">
        <p14:creationId xmlns:p14="http://schemas.microsoft.com/office/powerpoint/2010/main" val="37120552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4800" b="1" i="1" dirty="0">
                <a:solidFill>
                  <a:schemeClr val="accent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Image and Kernel of Linear Transformation</a:t>
            </a:r>
          </a:p>
        </p:txBody>
      </p:sp>
      <p:sp>
        <p:nvSpPr>
          <p:cNvPr id="8" name="Subtitle 2">
            <a:extLst>
              <a:ext uri="{FF2B5EF4-FFF2-40B4-BE49-F238E27FC236}">
                <a16:creationId xmlns:a16="http://schemas.microsoft.com/office/drawing/2014/main" id="{2BEC5D68-3C33-4A18-A4C9-687AC69862C5}"/>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2" name="Rectangle 1">
            <a:extLst>
              <a:ext uri="{FF2B5EF4-FFF2-40B4-BE49-F238E27FC236}">
                <a16:creationId xmlns:a16="http://schemas.microsoft.com/office/drawing/2014/main" id="{E9A90309-30D0-45A6-84A0-AB3341CC9096}"/>
              </a:ext>
            </a:extLst>
          </p:cNvPr>
          <p:cNvSpPr/>
          <p:nvPr/>
        </p:nvSpPr>
        <p:spPr>
          <a:xfrm>
            <a:off x="5553673" y="861897"/>
            <a:ext cx="1667444" cy="707886"/>
          </a:xfrm>
          <a:prstGeom prst="rect">
            <a:avLst/>
          </a:prstGeom>
        </p:spPr>
        <p:txBody>
          <a:bodyPr wrap="none">
            <a:spAutoFit/>
          </a:bodyPr>
          <a:lstStyle/>
          <a:p>
            <a:r>
              <a:rPr lang="en-US" sz="4000" b="1" i="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Image</a:t>
            </a:r>
            <a:endParaRPr lang="en-US" sz="4000" dirty="0">
              <a:solidFill>
                <a:srgbClr val="002060"/>
              </a:solidFil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1927473-15F6-49B3-9137-58E3179D0DEA}"/>
                  </a:ext>
                </a:extLst>
              </p14:cNvPr>
              <p14:cNvContentPartPr/>
              <p14:nvPr/>
            </p14:nvContentPartPr>
            <p14:xfrm>
              <a:off x="2305080" y="918000"/>
              <a:ext cx="9520920" cy="5491440"/>
            </p14:xfrm>
          </p:contentPart>
        </mc:Choice>
        <mc:Fallback xmlns="">
          <p:pic>
            <p:nvPicPr>
              <p:cNvPr id="3" name="Ink 2">
                <a:extLst>
                  <a:ext uri="{FF2B5EF4-FFF2-40B4-BE49-F238E27FC236}">
                    <a16:creationId xmlns:a16="http://schemas.microsoft.com/office/drawing/2014/main" id="{D1927473-15F6-49B3-9137-58E3179D0DEA}"/>
                  </a:ext>
                </a:extLst>
              </p:cNvPr>
              <p:cNvPicPr/>
              <p:nvPr/>
            </p:nvPicPr>
            <p:blipFill>
              <a:blip r:embed="rId5"/>
              <a:stretch>
                <a:fillRect/>
              </a:stretch>
            </p:blipFill>
            <p:spPr>
              <a:xfrm>
                <a:off x="2295720" y="908640"/>
                <a:ext cx="9539640" cy="5510160"/>
              </a:xfrm>
              <a:prstGeom prst="rect">
                <a:avLst/>
              </a:prstGeom>
            </p:spPr>
          </p:pic>
        </mc:Fallback>
      </mc:AlternateContent>
    </p:spTree>
    <p:extLst>
      <p:ext uri="{BB962C8B-B14F-4D97-AF65-F5344CB8AC3E}">
        <p14:creationId xmlns:p14="http://schemas.microsoft.com/office/powerpoint/2010/main" val="19028086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4800" b="1" i="1" dirty="0">
                <a:solidFill>
                  <a:schemeClr val="accent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Image and Kernel of Linear Transformation</a:t>
            </a:r>
          </a:p>
        </p:txBody>
      </p:sp>
      <p:sp>
        <p:nvSpPr>
          <p:cNvPr id="8" name="Subtitle 2">
            <a:extLst>
              <a:ext uri="{FF2B5EF4-FFF2-40B4-BE49-F238E27FC236}">
                <a16:creationId xmlns:a16="http://schemas.microsoft.com/office/drawing/2014/main" id="{2BEC5D68-3C33-4A18-A4C9-687AC69862C5}"/>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2" name="Rectangle 1">
            <a:extLst>
              <a:ext uri="{FF2B5EF4-FFF2-40B4-BE49-F238E27FC236}">
                <a16:creationId xmlns:a16="http://schemas.microsoft.com/office/drawing/2014/main" id="{E9A90309-30D0-45A6-84A0-AB3341CC9096}"/>
              </a:ext>
            </a:extLst>
          </p:cNvPr>
          <p:cNvSpPr/>
          <p:nvPr/>
        </p:nvSpPr>
        <p:spPr>
          <a:xfrm>
            <a:off x="5553673" y="861897"/>
            <a:ext cx="1667444" cy="707886"/>
          </a:xfrm>
          <a:prstGeom prst="rect">
            <a:avLst/>
          </a:prstGeom>
        </p:spPr>
        <p:txBody>
          <a:bodyPr wrap="none">
            <a:spAutoFit/>
          </a:bodyPr>
          <a:lstStyle/>
          <a:p>
            <a:r>
              <a:rPr lang="en-US" sz="4000" b="1" i="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Image</a:t>
            </a:r>
            <a:endParaRPr lang="en-US" sz="4000" dirty="0">
              <a:solidFill>
                <a:srgbClr val="002060"/>
              </a:solidFil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AE48142-10B2-4A8F-9305-E8035B5E96E0}"/>
                  </a:ext>
                </a:extLst>
              </p14:cNvPr>
              <p14:cNvContentPartPr/>
              <p14:nvPr/>
            </p14:nvContentPartPr>
            <p14:xfrm>
              <a:off x="684000" y="131040"/>
              <a:ext cx="10458000" cy="5266440"/>
            </p14:xfrm>
          </p:contentPart>
        </mc:Choice>
        <mc:Fallback xmlns="">
          <p:pic>
            <p:nvPicPr>
              <p:cNvPr id="3" name="Ink 2">
                <a:extLst>
                  <a:ext uri="{FF2B5EF4-FFF2-40B4-BE49-F238E27FC236}">
                    <a16:creationId xmlns:a16="http://schemas.microsoft.com/office/drawing/2014/main" id="{AAE48142-10B2-4A8F-9305-E8035B5E96E0}"/>
                  </a:ext>
                </a:extLst>
              </p:cNvPr>
              <p:cNvPicPr/>
              <p:nvPr/>
            </p:nvPicPr>
            <p:blipFill>
              <a:blip r:embed="rId5"/>
              <a:stretch>
                <a:fillRect/>
              </a:stretch>
            </p:blipFill>
            <p:spPr>
              <a:xfrm>
                <a:off x="674640" y="121680"/>
                <a:ext cx="10476720" cy="5285160"/>
              </a:xfrm>
              <a:prstGeom prst="rect">
                <a:avLst/>
              </a:prstGeom>
            </p:spPr>
          </p:pic>
        </mc:Fallback>
      </mc:AlternateContent>
    </p:spTree>
    <p:extLst>
      <p:ext uri="{BB962C8B-B14F-4D97-AF65-F5344CB8AC3E}">
        <p14:creationId xmlns:p14="http://schemas.microsoft.com/office/powerpoint/2010/main" val="12727974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Kernel</a:t>
            </a:r>
          </a:p>
        </p:txBody>
      </p:sp>
      <p:sp>
        <p:nvSpPr>
          <p:cNvPr id="8" name="Subtitle 2">
            <a:extLst>
              <a:ext uri="{FF2B5EF4-FFF2-40B4-BE49-F238E27FC236}">
                <a16:creationId xmlns:a16="http://schemas.microsoft.com/office/drawing/2014/main" id="{2BEC5D68-3C33-4A18-A4C9-687AC69862C5}"/>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FC2530E-AEA0-453C-B35D-CCEAC67C9082}"/>
                  </a:ext>
                </a:extLst>
              </p14:cNvPr>
              <p14:cNvContentPartPr/>
              <p14:nvPr/>
            </p14:nvContentPartPr>
            <p14:xfrm>
              <a:off x="2567520" y="833760"/>
              <a:ext cx="4610880" cy="1658880"/>
            </p14:xfrm>
          </p:contentPart>
        </mc:Choice>
        <mc:Fallback xmlns="">
          <p:pic>
            <p:nvPicPr>
              <p:cNvPr id="2" name="Ink 1">
                <a:extLst>
                  <a:ext uri="{FF2B5EF4-FFF2-40B4-BE49-F238E27FC236}">
                    <a16:creationId xmlns:a16="http://schemas.microsoft.com/office/drawing/2014/main" id="{5FC2530E-AEA0-453C-B35D-CCEAC67C9082}"/>
                  </a:ext>
                </a:extLst>
              </p:cNvPr>
              <p:cNvPicPr/>
              <p:nvPr/>
            </p:nvPicPr>
            <p:blipFill>
              <a:blip r:embed="rId5"/>
              <a:stretch>
                <a:fillRect/>
              </a:stretch>
            </p:blipFill>
            <p:spPr>
              <a:xfrm>
                <a:off x="2558160" y="824400"/>
                <a:ext cx="4629600" cy="167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DF3A26DB-7226-4F19-BDAB-297782EF452F}"/>
                  </a:ext>
                </a:extLst>
              </p14:cNvPr>
              <p14:cNvContentPartPr/>
              <p14:nvPr/>
            </p14:nvContentPartPr>
            <p14:xfrm>
              <a:off x="590400" y="1133640"/>
              <a:ext cx="12613320" cy="5753520"/>
            </p14:xfrm>
          </p:contentPart>
        </mc:Choice>
        <mc:Fallback xmlns="">
          <p:pic>
            <p:nvPicPr>
              <p:cNvPr id="3" name="Ink 2">
                <a:extLst>
                  <a:ext uri="{FF2B5EF4-FFF2-40B4-BE49-F238E27FC236}">
                    <a16:creationId xmlns:a16="http://schemas.microsoft.com/office/drawing/2014/main" id="{DF3A26DB-7226-4F19-BDAB-297782EF452F}"/>
                  </a:ext>
                </a:extLst>
              </p:cNvPr>
              <p:cNvPicPr/>
              <p:nvPr/>
            </p:nvPicPr>
            <p:blipFill>
              <a:blip r:embed="rId7"/>
              <a:stretch>
                <a:fillRect/>
              </a:stretch>
            </p:blipFill>
            <p:spPr>
              <a:xfrm>
                <a:off x="581040" y="1124280"/>
                <a:ext cx="12632040" cy="5772240"/>
              </a:xfrm>
              <a:prstGeom prst="rect">
                <a:avLst/>
              </a:prstGeom>
            </p:spPr>
          </p:pic>
        </mc:Fallback>
      </mc:AlternateContent>
    </p:spTree>
    <p:extLst>
      <p:ext uri="{BB962C8B-B14F-4D97-AF65-F5344CB8AC3E}">
        <p14:creationId xmlns:p14="http://schemas.microsoft.com/office/powerpoint/2010/main" val="17830536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316892" y="86758"/>
            <a:ext cx="12859966" cy="1300308"/>
          </a:xfrm>
        </p:spPr>
        <p:txBody>
          <a:bodyPr>
            <a:noAutofit/>
          </a:bodyPr>
          <a:lstStyle/>
          <a:p>
            <a:r>
              <a:rPr lang="en-US" sz="44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Matrix Norm</a:t>
            </a:r>
            <a:br>
              <a:rPr lang="en-US" sz="44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44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L1, L-infinity, </a:t>
            </a:r>
            <a:r>
              <a:rPr lang="en-US" sz="4400" b="1" i="1" dirty="0" err="1">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Frobenius</a:t>
            </a:r>
            <a:r>
              <a:rPr lang="en-US" sz="44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norm</a:t>
            </a:r>
          </a:p>
        </p:txBody>
      </p:sp>
      <p:sp>
        <p:nvSpPr>
          <p:cNvPr id="4" name="Rectangle 3">
            <a:extLst>
              <a:ext uri="{FF2B5EF4-FFF2-40B4-BE49-F238E27FC236}">
                <a16:creationId xmlns:a16="http://schemas.microsoft.com/office/drawing/2014/main" id="{DDDC5FD8-23D5-4BF9-82B4-CF5944EFBB76}"/>
              </a:ext>
            </a:extLst>
          </p:cNvPr>
          <p:cNvSpPr/>
          <p:nvPr/>
        </p:nvSpPr>
        <p:spPr>
          <a:xfrm>
            <a:off x="1808028" y="2040593"/>
            <a:ext cx="10500265" cy="3416320"/>
          </a:xfrm>
          <a:prstGeom prst="rect">
            <a:avLst/>
          </a:prstGeom>
        </p:spPr>
        <p:txBody>
          <a:bodyPr wrap="square">
            <a:spAutoFit/>
          </a:bodyPr>
          <a:lstStyle/>
          <a:p>
            <a:r>
              <a:rPr lang="en-US" sz="3600" dirty="0"/>
              <a:t>A matrix norm is a number defined in terms of the entries of the matrix. The norm is a useful quantity which can give important information about a matrix.</a:t>
            </a:r>
          </a:p>
          <a:p>
            <a:endParaRPr lang="en-US" sz="3600" dirty="0"/>
          </a:p>
          <a:p>
            <a:r>
              <a:rPr lang="en-US" sz="3600" dirty="0"/>
              <a:t>To estimate how big a vector/tensor is</a:t>
            </a:r>
          </a:p>
          <a:p>
            <a:r>
              <a:rPr lang="en-US" sz="3600" dirty="0"/>
              <a:t>To estimate how close one tensor to another</a:t>
            </a:r>
          </a:p>
        </p:txBody>
      </p:sp>
    </p:spTree>
    <p:extLst>
      <p:ext uri="{BB962C8B-B14F-4D97-AF65-F5344CB8AC3E}">
        <p14:creationId xmlns:p14="http://schemas.microsoft.com/office/powerpoint/2010/main" val="22839781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316892" y="86758"/>
            <a:ext cx="12859966" cy="1300308"/>
          </a:xfrm>
        </p:spPr>
        <p:txBody>
          <a:bodyPr>
            <a:noAutofit/>
          </a:bodyPr>
          <a:lstStyle/>
          <a:p>
            <a:r>
              <a:rPr lang="en-US" sz="44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Matrix Norm</a:t>
            </a:r>
            <a:br>
              <a:rPr lang="en-US" sz="44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44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and </a:t>
            </a:r>
            <a:r>
              <a:rPr lang="en-US" sz="4400" b="1" i="1" dirty="0" err="1">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Frobenius</a:t>
            </a:r>
            <a:r>
              <a:rPr lang="en-US" sz="44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norm of a matrix</a:t>
            </a:r>
          </a:p>
        </p:txBody>
      </p:sp>
      <p:pic>
        <p:nvPicPr>
          <p:cNvPr id="2" name="Picture 1">
            <a:extLst>
              <a:ext uri="{FF2B5EF4-FFF2-40B4-BE49-F238E27FC236}">
                <a16:creationId xmlns:a16="http://schemas.microsoft.com/office/drawing/2014/main" id="{0921E389-CF31-4C78-AB8C-C3E58442F337}"/>
              </a:ext>
            </a:extLst>
          </p:cNvPr>
          <p:cNvPicPr>
            <a:picLocks noChangeAspect="1"/>
          </p:cNvPicPr>
          <p:nvPr/>
        </p:nvPicPr>
        <p:blipFill>
          <a:blip r:embed="rId3"/>
          <a:stretch>
            <a:fillRect/>
          </a:stretch>
        </p:blipFill>
        <p:spPr>
          <a:xfrm>
            <a:off x="316892" y="1387066"/>
            <a:ext cx="12620625" cy="2581275"/>
          </a:xfrm>
          <a:prstGeom prst="rect">
            <a:avLst/>
          </a:prstGeom>
        </p:spPr>
      </p:pic>
      <p:pic>
        <p:nvPicPr>
          <p:cNvPr id="3" name="Picture 2">
            <a:extLst>
              <a:ext uri="{FF2B5EF4-FFF2-40B4-BE49-F238E27FC236}">
                <a16:creationId xmlns:a16="http://schemas.microsoft.com/office/drawing/2014/main" id="{D8AD6E2F-F22B-4339-85B3-4AFE8DF11CB9}"/>
              </a:ext>
            </a:extLst>
          </p:cNvPr>
          <p:cNvPicPr>
            <a:picLocks noChangeAspect="1"/>
          </p:cNvPicPr>
          <p:nvPr/>
        </p:nvPicPr>
        <p:blipFill>
          <a:blip r:embed="rId4"/>
          <a:stretch>
            <a:fillRect/>
          </a:stretch>
        </p:blipFill>
        <p:spPr>
          <a:xfrm>
            <a:off x="1466485" y="3868998"/>
            <a:ext cx="10321438" cy="3534739"/>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812FA4A-537A-4022-B162-FA24879F22A4}"/>
                  </a:ext>
                </a:extLst>
              </p14:cNvPr>
              <p14:cNvContentPartPr/>
              <p14:nvPr/>
            </p14:nvContentPartPr>
            <p14:xfrm>
              <a:off x="1527480" y="1480320"/>
              <a:ext cx="9520920" cy="5556960"/>
            </p14:xfrm>
          </p:contentPart>
        </mc:Choice>
        <mc:Fallback xmlns="">
          <p:pic>
            <p:nvPicPr>
              <p:cNvPr id="4" name="Ink 3">
                <a:extLst>
                  <a:ext uri="{FF2B5EF4-FFF2-40B4-BE49-F238E27FC236}">
                    <a16:creationId xmlns:a16="http://schemas.microsoft.com/office/drawing/2014/main" id="{9812FA4A-537A-4022-B162-FA24879F22A4}"/>
                  </a:ext>
                </a:extLst>
              </p:cNvPr>
              <p:cNvPicPr/>
              <p:nvPr/>
            </p:nvPicPr>
            <p:blipFill>
              <a:blip r:embed="rId6"/>
              <a:stretch>
                <a:fillRect/>
              </a:stretch>
            </p:blipFill>
            <p:spPr>
              <a:xfrm>
                <a:off x="1518120" y="1470960"/>
                <a:ext cx="9539640" cy="5575680"/>
              </a:xfrm>
              <a:prstGeom prst="rect">
                <a:avLst/>
              </a:prstGeom>
            </p:spPr>
          </p:pic>
        </mc:Fallback>
      </mc:AlternateContent>
    </p:spTree>
    <p:extLst>
      <p:ext uri="{BB962C8B-B14F-4D97-AF65-F5344CB8AC3E}">
        <p14:creationId xmlns:p14="http://schemas.microsoft.com/office/powerpoint/2010/main" val="1868864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316892" y="86758"/>
            <a:ext cx="12859966" cy="1300308"/>
          </a:xfrm>
        </p:spPr>
        <p:txBody>
          <a:bodyPr>
            <a:noAutofit/>
          </a:bodyPr>
          <a:lstStyle/>
          <a:p>
            <a:r>
              <a:rPr lang="en-US" sz="44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Matrix Norm</a:t>
            </a:r>
            <a:br>
              <a:rPr lang="en-US" sz="44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44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and </a:t>
            </a:r>
            <a:r>
              <a:rPr lang="en-US" sz="4400" b="1" i="1" dirty="0" err="1">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Frobenius</a:t>
            </a:r>
            <a:r>
              <a:rPr lang="en-US" sz="44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norm of a matrix</a:t>
            </a:r>
          </a:p>
        </p:txBody>
      </p:sp>
      <p:pic>
        <p:nvPicPr>
          <p:cNvPr id="3" name="Picture 2">
            <a:extLst>
              <a:ext uri="{FF2B5EF4-FFF2-40B4-BE49-F238E27FC236}">
                <a16:creationId xmlns:a16="http://schemas.microsoft.com/office/drawing/2014/main" id="{BB8BFCCB-C7DD-486E-9191-E5535597DFE9}"/>
              </a:ext>
            </a:extLst>
          </p:cNvPr>
          <p:cNvPicPr>
            <a:picLocks noChangeAspect="1"/>
          </p:cNvPicPr>
          <p:nvPr/>
        </p:nvPicPr>
        <p:blipFill>
          <a:blip r:embed="rId3"/>
          <a:stretch>
            <a:fillRect/>
          </a:stretch>
        </p:blipFill>
        <p:spPr>
          <a:xfrm>
            <a:off x="316892" y="1387066"/>
            <a:ext cx="12782550" cy="2800350"/>
          </a:xfrm>
          <a:prstGeom prst="rect">
            <a:avLst/>
          </a:prstGeom>
        </p:spPr>
      </p:pic>
      <p:pic>
        <p:nvPicPr>
          <p:cNvPr id="4" name="Picture 3">
            <a:extLst>
              <a:ext uri="{FF2B5EF4-FFF2-40B4-BE49-F238E27FC236}">
                <a16:creationId xmlns:a16="http://schemas.microsoft.com/office/drawing/2014/main" id="{55CB5961-85E4-466F-8306-67BB2520623B}"/>
              </a:ext>
            </a:extLst>
          </p:cNvPr>
          <p:cNvPicPr>
            <a:picLocks noChangeAspect="1"/>
          </p:cNvPicPr>
          <p:nvPr/>
        </p:nvPicPr>
        <p:blipFill>
          <a:blip r:embed="rId4"/>
          <a:stretch>
            <a:fillRect/>
          </a:stretch>
        </p:blipFill>
        <p:spPr>
          <a:xfrm>
            <a:off x="1114121" y="4191905"/>
            <a:ext cx="10559070" cy="3432467"/>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C420DC86-F89E-44FE-9092-B364BDEB9F6E}"/>
                  </a:ext>
                </a:extLst>
              </p14:cNvPr>
              <p14:cNvContentPartPr/>
              <p14:nvPr/>
            </p14:nvContentPartPr>
            <p14:xfrm>
              <a:off x="1518120" y="2567160"/>
              <a:ext cx="7056360" cy="4423320"/>
            </p14:xfrm>
          </p:contentPart>
        </mc:Choice>
        <mc:Fallback xmlns="">
          <p:pic>
            <p:nvPicPr>
              <p:cNvPr id="2" name="Ink 1">
                <a:extLst>
                  <a:ext uri="{FF2B5EF4-FFF2-40B4-BE49-F238E27FC236}">
                    <a16:creationId xmlns:a16="http://schemas.microsoft.com/office/drawing/2014/main" id="{C420DC86-F89E-44FE-9092-B364BDEB9F6E}"/>
                  </a:ext>
                </a:extLst>
              </p:cNvPr>
              <p:cNvPicPr/>
              <p:nvPr/>
            </p:nvPicPr>
            <p:blipFill>
              <a:blip r:embed="rId6"/>
              <a:stretch>
                <a:fillRect/>
              </a:stretch>
            </p:blipFill>
            <p:spPr>
              <a:xfrm>
                <a:off x="1508760" y="2557800"/>
                <a:ext cx="7075080" cy="4442040"/>
              </a:xfrm>
              <a:prstGeom prst="rect">
                <a:avLst/>
              </a:prstGeom>
            </p:spPr>
          </p:pic>
        </mc:Fallback>
      </mc:AlternateContent>
    </p:spTree>
    <p:extLst>
      <p:ext uri="{BB962C8B-B14F-4D97-AF65-F5344CB8AC3E}">
        <p14:creationId xmlns:p14="http://schemas.microsoft.com/office/powerpoint/2010/main" val="34710561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316892" y="117692"/>
            <a:ext cx="12859966" cy="900683"/>
          </a:xfrm>
        </p:spPr>
        <p:txBody>
          <a:bodyPr>
            <a:noAutofit/>
          </a:bodyPr>
          <a:lstStyle/>
          <a:p>
            <a:r>
              <a:rPr lang="en-US" sz="4400" b="1" i="1" dirty="0" err="1">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Frobenius</a:t>
            </a:r>
            <a:r>
              <a:rPr lang="en-US" sz="44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norm of a matrix</a:t>
            </a:r>
          </a:p>
        </p:txBody>
      </p:sp>
      <p:pic>
        <p:nvPicPr>
          <p:cNvPr id="2" name="Picture 1">
            <a:extLst>
              <a:ext uri="{FF2B5EF4-FFF2-40B4-BE49-F238E27FC236}">
                <a16:creationId xmlns:a16="http://schemas.microsoft.com/office/drawing/2014/main" id="{64B162DA-C718-43B3-B87D-673280178274}"/>
              </a:ext>
            </a:extLst>
          </p:cNvPr>
          <p:cNvPicPr>
            <a:picLocks noChangeAspect="1"/>
          </p:cNvPicPr>
          <p:nvPr/>
        </p:nvPicPr>
        <p:blipFill>
          <a:blip r:embed="rId3"/>
          <a:stretch>
            <a:fillRect/>
          </a:stretch>
        </p:blipFill>
        <p:spPr>
          <a:xfrm>
            <a:off x="159228" y="1018375"/>
            <a:ext cx="12649200" cy="3009900"/>
          </a:xfrm>
          <a:prstGeom prst="rect">
            <a:avLst/>
          </a:prstGeom>
        </p:spPr>
      </p:pic>
      <p:pic>
        <p:nvPicPr>
          <p:cNvPr id="4" name="Picture 3">
            <a:extLst>
              <a:ext uri="{FF2B5EF4-FFF2-40B4-BE49-F238E27FC236}">
                <a16:creationId xmlns:a16="http://schemas.microsoft.com/office/drawing/2014/main" id="{BB347419-3C09-4590-8C73-FB2752CE2017}"/>
              </a:ext>
            </a:extLst>
          </p:cNvPr>
          <p:cNvPicPr>
            <a:picLocks noChangeAspect="1"/>
          </p:cNvPicPr>
          <p:nvPr/>
        </p:nvPicPr>
        <p:blipFill>
          <a:blip r:embed="rId4"/>
          <a:stretch>
            <a:fillRect/>
          </a:stretch>
        </p:blipFill>
        <p:spPr>
          <a:xfrm>
            <a:off x="1924510" y="3794919"/>
            <a:ext cx="8921272" cy="3677227"/>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99D5D68-D9F2-4879-827A-1F976F20BE30}"/>
                  </a:ext>
                </a:extLst>
              </p14:cNvPr>
              <p14:cNvContentPartPr/>
              <p14:nvPr/>
            </p14:nvContentPartPr>
            <p14:xfrm>
              <a:off x="4994640" y="6765120"/>
              <a:ext cx="187560" cy="318960"/>
            </p14:xfrm>
          </p:contentPart>
        </mc:Choice>
        <mc:Fallback xmlns="">
          <p:pic>
            <p:nvPicPr>
              <p:cNvPr id="3" name="Ink 2">
                <a:extLst>
                  <a:ext uri="{FF2B5EF4-FFF2-40B4-BE49-F238E27FC236}">
                    <a16:creationId xmlns:a16="http://schemas.microsoft.com/office/drawing/2014/main" id="{A99D5D68-D9F2-4879-827A-1F976F20BE30}"/>
                  </a:ext>
                </a:extLst>
              </p:cNvPr>
              <p:cNvPicPr/>
              <p:nvPr/>
            </p:nvPicPr>
            <p:blipFill>
              <a:blip r:embed="rId6"/>
              <a:stretch>
                <a:fillRect/>
              </a:stretch>
            </p:blipFill>
            <p:spPr>
              <a:xfrm>
                <a:off x="4985280" y="6755760"/>
                <a:ext cx="206280" cy="337680"/>
              </a:xfrm>
              <a:prstGeom prst="rect">
                <a:avLst/>
              </a:prstGeom>
            </p:spPr>
          </p:pic>
        </mc:Fallback>
      </mc:AlternateContent>
    </p:spTree>
    <p:extLst>
      <p:ext uri="{BB962C8B-B14F-4D97-AF65-F5344CB8AC3E}">
        <p14:creationId xmlns:p14="http://schemas.microsoft.com/office/powerpoint/2010/main" val="9183914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316892" y="117692"/>
            <a:ext cx="12859966" cy="900683"/>
          </a:xfrm>
        </p:spPr>
        <p:txBody>
          <a:bodyPr>
            <a:noAutofit/>
          </a:bodyPr>
          <a:lstStyle/>
          <a:p>
            <a:r>
              <a:rPr lang="en-US" sz="4400" b="1" i="1" dirty="0" err="1">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Frobenius</a:t>
            </a:r>
            <a:r>
              <a:rPr lang="en-US" sz="44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norm of a matrix</a:t>
            </a:r>
          </a:p>
        </p:txBody>
      </p:sp>
      <p:sp>
        <p:nvSpPr>
          <p:cNvPr id="3" name="Rectangle 2">
            <a:extLst>
              <a:ext uri="{FF2B5EF4-FFF2-40B4-BE49-F238E27FC236}">
                <a16:creationId xmlns:a16="http://schemas.microsoft.com/office/drawing/2014/main" id="{88F825C0-0D5E-40CE-B8BE-F537EE9DD79D}"/>
              </a:ext>
            </a:extLst>
          </p:cNvPr>
          <p:cNvSpPr/>
          <p:nvPr/>
        </p:nvSpPr>
        <p:spPr>
          <a:xfrm>
            <a:off x="1077238" y="2631716"/>
            <a:ext cx="11812043" cy="1569660"/>
          </a:xfrm>
          <a:prstGeom prst="rect">
            <a:avLst/>
          </a:prstGeom>
        </p:spPr>
        <p:txBody>
          <a:bodyPr wrap="square">
            <a:spAutoFit/>
          </a:bodyPr>
          <a:lstStyle/>
          <a:p>
            <a:pPr fontAlgn="base"/>
            <a:r>
              <a:rPr lang="en-US" sz="3200" dirty="0">
                <a:solidFill>
                  <a:srgbClr val="232629"/>
                </a:solidFill>
                <a:latin typeface="Georgia" panose="02040502050405020303" pitchFamily="18" charset="0"/>
              </a:rPr>
              <a:t>The L2 (or L^2) norm is the Euclidian norm of a vector.</a:t>
            </a:r>
          </a:p>
          <a:p>
            <a:pPr fontAlgn="base"/>
            <a:endParaRPr lang="en-US" sz="3200" dirty="0">
              <a:solidFill>
                <a:srgbClr val="232629"/>
              </a:solidFill>
              <a:latin typeface="Georgia" panose="02040502050405020303" pitchFamily="18" charset="0"/>
            </a:endParaRPr>
          </a:p>
          <a:p>
            <a:pPr fontAlgn="base"/>
            <a:r>
              <a:rPr lang="en-US" sz="3200" dirty="0">
                <a:solidFill>
                  <a:srgbClr val="232629"/>
                </a:solidFill>
                <a:latin typeface="Georgia" panose="02040502050405020303" pitchFamily="18" charset="0"/>
              </a:rPr>
              <a:t>The </a:t>
            </a:r>
            <a:r>
              <a:rPr lang="en-US" sz="3200" dirty="0" err="1">
                <a:solidFill>
                  <a:srgbClr val="232629"/>
                </a:solidFill>
                <a:latin typeface="Georgia" panose="02040502050405020303" pitchFamily="18" charset="0"/>
              </a:rPr>
              <a:t>Frobenius</a:t>
            </a:r>
            <a:r>
              <a:rPr lang="en-US" sz="3200" dirty="0">
                <a:solidFill>
                  <a:srgbClr val="232629"/>
                </a:solidFill>
                <a:latin typeface="Georgia" panose="02040502050405020303" pitchFamily="18" charset="0"/>
              </a:rPr>
              <a:t> norm is the Euclidian norm of a matrix.</a:t>
            </a:r>
            <a:endParaRPr lang="en-US" sz="3200" b="0" i="0" dirty="0">
              <a:solidFill>
                <a:srgbClr val="232629"/>
              </a:solidFill>
              <a:effectLst/>
              <a:latin typeface="Georgia" panose="02040502050405020303" pitchFamily="18" charset="0"/>
            </a:endParaRPr>
          </a:p>
        </p:txBody>
      </p:sp>
    </p:spTree>
    <p:extLst>
      <p:ext uri="{BB962C8B-B14F-4D97-AF65-F5344CB8AC3E}">
        <p14:creationId xmlns:p14="http://schemas.microsoft.com/office/powerpoint/2010/main" val="42091657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Gram Schmidt Process</a:t>
            </a:r>
          </a:p>
        </p:txBody>
      </p:sp>
      <p:sp>
        <p:nvSpPr>
          <p:cNvPr id="8" name="Subtitle 2">
            <a:extLst>
              <a:ext uri="{FF2B5EF4-FFF2-40B4-BE49-F238E27FC236}">
                <a16:creationId xmlns:a16="http://schemas.microsoft.com/office/drawing/2014/main" id="{2BEC5D68-3C33-4A18-A4C9-687AC69862C5}"/>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2" name="Rectangle 1">
            <a:extLst>
              <a:ext uri="{FF2B5EF4-FFF2-40B4-BE49-F238E27FC236}">
                <a16:creationId xmlns:a16="http://schemas.microsoft.com/office/drawing/2014/main" id="{C13FB941-B422-4C02-B5F6-5BE1FA436A63}"/>
              </a:ext>
            </a:extLst>
          </p:cNvPr>
          <p:cNvSpPr/>
          <p:nvPr/>
        </p:nvSpPr>
        <p:spPr>
          <a:xfrm>
            <a:off x="5872492" y="3794919"/>
            <a:ext cx="5083828" cy="584775"/>
          </a:xfrm>
          <a:prstGeom prst="rect">
            <a:avLst/>
          </a:prstGeom>
        </p:spPr>
        <p:txBody>
          <a:bodyPr wrap="none">
            <a:spAutoFit/>
          </a:bodyPr>
          <a:lstStyle/>
          <a:p>
            <a:r>
              <a:rPr lang="en-US" sz="3200" dirty="0"/>
              <a:t>Orthonormal and Orthogonal</a:t>
            </a:r>
          </a:p>
        </p:txBody>
      </p:sp>
    </p:spTree>
    <p:extLst>
      <p:ext uri="{BB962C8B-B14F-4D97-AF65-F5344CB8AC3E}">
        <p14:creationId xmlns:p14="http://schemas.microsoft.com/office/powerpoint/2010/main" val="19269324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Gram Schmidt Process</a:t>
            </a:r>
          </a:p>
        </p:txBody>
      </p:sp>
      <p:sp>
        <p:nvSpPr>
          <p:cNvPr id="8" name="Subtitle 2">
            <a:extLst>
              <a:ext uri="{FF2B5EF4-FFF2-40B4-BE49-F238E27FC236}">
                <a16:creationId xmlns:a16="http://schemas.microsoft.com/office/drawing/2014/main" id="{2BEC5D68-3C33-4A18-A4C9-687AC69862C5}"/>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2" name="Rectangle 1">
            <a:extLst>
              <a:ext uri="{FF2B5EF4-FFF2-40B4-BE49-F238E27FC236}">
                <a16:creationId xmlns:a16="http://schemas.microsoft.com/office/drawing/2014/main" id="{B5527E53-B5DA-4AF5-9C88-F328BC34C1A2}"/>
              </a:ext>
            </a:extLst>
          </p:cNvPr>
          <p:cNvSpPr/>
          <p:nvPr/>
        </p:nvSpPr>
        <p:spPr>
          <a:xfrm>
            <a:off x="720076" y="1493072"/>
            <a:ext cx="11828130" cy="3046988"/>
          </a:xfrm>
          <a:prstGeom prst="rect">
            <a:avLst/>
          </a:prstGeom>
        </p:spPr>
        <p:txBody>
          <a:bodyPr wrap="square">
            <a:spAutoFit/>
          </a:bodyPr>
          <a:lstStyle/>
          <a:p>
            <a:r>
              <a:rPr lang="en-US" sz="3200" dirty="0"/>
              <a:t>Gram–Schmidt process is a method for orthonormalizing a set of vectors in an inner product space, most commonly the Euclidean space </a:t>
            </a:r>
            <a:r>
              <a:rPr lang="en-US" sz="3200" dirty="0" err="1"/>
              <a:t>R^n</a:t>
            </a:r>
            <a:r>
              <a:rPr lang="en-US" sz="3200" dirty="0"/>
              <a:t> equipped with the standard inner product. The Gram–Schmidt process takes a finite, linearly independent set of vectors S = {v1, ..., </a:t>
            </a:r>
            <a:r>
              <a:rPr lang="en-US" sz="3200" dirty="0" err="1"/>
              <a:t>vk</a:t>
            </a:r>
            <a:r>
              <a:rPr lang="en-US" sz="3200" dirty="0"/>
              <a:t>} for k ≤ n and generates an orthogonal set S′ = {u1, ..., </a:t>
            </a:r>
            <a:r>
              <a:rPr lang="en-US" sz="3200" dirty="0" err="1"/>
              <a:t>uk</a:t>
            </a:r>
            <a:r>
              <a:rPr lang="en-US" sz="3200" dirty="0"/>
              <a:t>} that spans the same k-dimensional subspace of </a:t>
            </a:r>
            <a:r>
              <a:rPr lang="en-US" sz="3200" dirty="0" err="1"/>
              <a:t>R^n</a:t>
            </a:r>
            <a:r>
              <a:rPr lang="en-US" sz="3200" dirty="0"/>
              <a:t> as S.</a:t>
            </a:r>
          </a:p>
        </p:txBody>
      </p:sp>
      <p:sp>
        <p:nvSpPr>
          <p:cNvPr id="3" name="Rectangle 2">
            <a:extLst>
              <a:ext uri="{FF2B5EF4-FFF2-40B4-BE49-F238E27FC236}">
                <a16:creationId xmlns:a16="http://schemas.microsoft.com/office/drawing/2014/main" id="{75198EBB-1A36-434B-BF58-F06689385452}"/>
              </a:ext>
            </a:extLst>
          </p:cNvPr>
          <p:cNvSpPr/>
          <p:nvPr/>
        </p:nvSpPr>
        <p:spPr>
          <a:xfrm>
            <a:off x="2470995" y="4972656"/>
            <a:ext cx="7832799" cy="1938992"/>
          </a:xfrm>
          <a:prstGeom prst="rect">
            <a:avLst/>
          </a:prstGeom>
        </p:spPr>
        <p:txBody>
          <a:bodyPr wrap="square">
            <a:spAutoFit/>
          </a:bodyPr>
          <a:lstStyle/>
          <a:p>
            <a:r>
              <a:rPr lang="en-US" sz="2400" dirty="0">
                <a:solidFill>
                  <a:srgbClr val="0070C0"/>
                </a:solidFill>
                <a:latin typeface="arial" panose="020B0604020202020204" pitchFamily="34" charset="0"/>
              </a:rPr>
              <a:t>The Gram Schmidt process is used </a:t>
            </a:r>
            <a:r>
              <a:rPr lang="en-US" sz="2400" b="1" dirty="0">
                <a:solidFill>
                  <a:srgbClr val="0070C0"/>
                </a:solidFill>
                <a:latin typeface="arial" panose="020B0604020202020204" pitchFamily="34" charset="0"/>
              </a:rPr>
              <a:t>to transform a set of linearly independent vectors into a set of orthonormal vectors forming an orthonormal basis</a:t>
            </a:r>
            <a:r>
              <a:rPr lang="en-US" sz="2400" dirty="0">
                <a:solidFill>
                  <a:srgbClr val="0070C0"/>
                </a:solidFill>
                <a:latin typeface="arial" panose="020B0604020202020204" pitchFamily="34" charset="0"/>
              </a:rPr>
              <a:t>. It allows us to check whether vectors in a set are linearly independent.</a:t>
            </a:r>
            <a:endParaRPr lang="en-US" sz="2400" dirty="0">
              <a:solidFill>
                <a:srgbClr val="0070C0"/>
              </a:solidFill>
            </a:endParaRPr>
          </a:p>
        </p:txBody>
      </p:sp>
    </p:spTree>
    <p:extLst>
      <p:ext uri="{BB962C8B-B14F-4D97-AF65-F5344CB8AC3E}">
        <p14:creationId xmlns:p14="http://schemas.microsoft.com/office/powerpoint/2010/main" val="2623622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060EC88-0562-47E5-8E64-6BA63BF76633}"/>
              </a:ext>
            </a:extLst>
          </p:cNvPr>
          <p:cNvSpPr>
            <a:spLocks noGrp="1"/>
          </p:cNvSpPr>
          <p:nvPr>
            <p:ph type="ctrTitle"/>
          </p:nvPr>
        </p:nvSpPr>
        <p:spPr>
          <a:xfrm>
            <a:off x="1756066" y="1060342"/>
            <a:ext cx="9943123" cy="1599320"/>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Vector vs Point</a:t>
            </a:r>
            <a:b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Application</a:t>
            </a:r>
          </a:p>
        </p:txBody>
      </p:sp>
      <p:sp>
        <p:nvSpPr>
          <p:cNvPr id="6" name="Subtitle 2">
            <a:extLst>
              <a:ext uri="{FF2B5EF4-FFF2-40B4-BE49-F238E27FC236}">
                <a16:creationId xmlns:a16="http://schemas.microsoft.com/office/drawing/2014/main" id="{F66DADC9-FF18-42E4-AD27-7120EED41A19}"/>
              </a:ext>
            </a:extLst>
          </p:cNvPr>
          <p:cNvSpPr>
            <a:spLocks noGrp="1"/>
          </p:cNvSpPr>
          <p:nvPr>
            <p:ph type="subTitle" idx="1"/>
          </p:nvPr>
        </p:nvSpPr>
        <p:spPr>
          <a:xfrm>
            <a:off x="1806415" y="6059656"/>
            <a:ext cx="9863152" cy="532047"/>
          </a:xfrm>
        </p:spPr>
        <p:txBody>
          <a:bodyPr>
            <a:normAutofit fontScale="85000" lnSpcReduction="20000"/>
          </a:bodyPr>
          <a:lstStyle/>
          <a:p>
            <a:r>
              <a:rPr lang="en-US" sz="1487" dirty="0">
                <a:solidFill>
                  <a:srgbClr val="7030A0"/>
                </a:solidFill>
                <a:hlinkClick r:id="rId2"/>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
        <p:nvSpPr>
          <p:cNvPr id="2" name="Rectangle 1">
            <a:extLst>
              <a:ext uri="{FF2B5EF4-FFF2-40B4-BE49-F238E27FC236}">
                <a16:creationId xmlns:a16="http://schemas.microsoft.com/office/drawing/2014/main" id="{539BD203-06DF-48F0-B78A-6CA4BE9840E5}"/>
              </a:ext>
            </a:extLst>
          </p:cNvPr>
          <p:cNvSpPr/>
          <p:nvPr/>
        </p:nvSpPr>
        <p:spPr>
          <a:xfrm>
            <a:off x="3958845" y="3529804"/>
            <a:ext cx="6135536" cy="1312475"/>
          </a:xfrm>
          <a:prstGeom prst="rect">
            <a:avLst/>
          </a:prstGeom>
        </p:spPr>
        <p:txBody>
          <a:bodyPr wrap="square">
            <a:spAutoFit/>
          </a:bodyPr>
          <a:lstStyle/>
          <a:p>
            <a:pPr marL="236030" indent="-236030">
              <a:buFont typeface="Arial" panose="020B0604020202020204" pitchFamily="34" charset="0"/>
              <a:buChar char="•"/>
            </a:pPr>
            <a:r>
              <a:rPr lang="en-US" sz="2643" b="1" dirty="0"/>
              <a:t>Support Vector Machine</a:t>
            </a:r>
          </a:p>
          <a:p>
            <a:pPr marL="236030" indent="-236030">
              <a:buFont typeface="Arial" panose="020B0604020202020204" pitchFamily="34" charset="0"/>
              <a:buChar char="•"/>
            </a:pPr>
            <a:r>
              <a:rPr lang="en-US" sz="2643" b="1" dirty="0"/>
              <a:t>Neural Network</a:t>
            </a:r>
          </a:p>
          <a:p>
            <a:pPr marL="236030" indent="-236030">
              <a:buFont typeface="Arial" panose="020B0604020202020204" pitchFamily="34" charset="0"/>
              <a:buChar char="•"/>
            </a:pPr>
            <a:r>
              <a:rPr lang="en-US" sz="2643" b="1" dirty="0"/>
              <a:t>NLP Vectorization etc.…</a:t>
            </a:r>
          </a:p>
        </p:txBody>
      </p:sp>
    </p:spTree>
    <p:extLst>
      <p:ext uri="{BB962C8B-B14F-4D97-AF65-F5344CB8AC3E}">
        <p14:creationId xmlns:p14="http://schemas.microsoft.com/office/powerpoint/2010/main" val="3276704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Gram Schmidt Process</a:t>
            </a:r>
          </a:p>
        </p:txBody>
      </p:sp>
      <p:sp>
        <p:nvSpPr>
          <p:cNvPr id="8" name="Subtitle 2">
            <a:extLst>
              <a:ext uri="{FF2B5EF4-FFF2-40B4-BE49-F238E27FC236}">
                <a16:creationId xmlns:a16="http://schemas.microsoft.com/office/drawing/2014/main" id="{2BEC5D68-3C33-4A18-A4C9-687AC69862C5}"/>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3" name="Picture 2">
            <a:extLst>
              <a:ext uri="{FF2B5EF4-FFF2-40B4-BE49-F238E27FC236}">
                <a16:creationId xmlns:a16="http://schemas.microsoft.com/office/drawing/2014/main" id="{657D8EAA-77BF-4EF6-B5CE-B9B4C7C4DAD3}"/>
              </a:ext>
            </a:extLst>
          </p:cNvPr>
          <p:cNvPicPr>
            <a:picLocks noChangeAspect="1"/>
          </p:cNvPicPr>
          <p:nvPr/>
        </p:nvPicPr>
        <p:blipFill>
          <a:blip r:embed="rId4"/>
          <a:stretch>
            <a:fillRect/>
          </a:stretch>
        </p:blipFill>
        <p:spPr>
          <a:xfrm>
            <a:off x="1455819" y="985440"/>
            <a:ext cx="9634234" cy="5843942"/>
          </a:xfrm>
          <a:prstGeom prst="rect">
            <a:avLst/>
          </a:prstGeom>
        </p:spPr>
      </p:pic>
    </p:spTree>
    <p:extLst>
      <p:ext uri="{BB962C8B-B14F-4D97-AF65-F5344CB8AC3E}">
        <p14:creationId xmlns:p14="http://schemas.microsoft.com/office/powerpoint/2010/main" val="18067549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Gram Schmidt Process, Example</a:t>
            </a:r>
          </a:p>
        </p:txBody>
      </p:sp>
      <p:sp>
        <p:nvSpPr>
          <p:cNvPr id="8" name="Subtitle 2">
            <a:extLst>
              <a:ext uri="{FF2B5EF4-FFF2-40B4-BE49-F238E27FC236}">
                <a16:creationId xmlns:a16="http://schemas.microsoft.com/office/drawing/2014/main" id="{2BEC5D68-3C33-4A18-A4C9-687AC69862C5}"/>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pic>
        <p:nvPicPr>
          <p:cNvPr id="4" name="Picture 3">
            <a:extLst>
              <a:ext uri="{FF2B5EF4-FFF2-40B4-BE49-F238E27FC236}">
                <a16:creationId xmlns:a16="http://schemas.microsoft.com/office/drawing/2014/main" id="{8F1E9007-17E9-42B0-A468-2501664EA378}"/>
              </a:ext>
            </a:extLst>
          </p:cNvPr>
          <p:cNvPicPr>
            <a:picLocks noChangeAspect="1"/>
          </p:cNvPicPr>
          <p:nvPr/>
        </p:nvPicPr>
        <p:blipFill>
          <a:blip r:embed="rId4"/>
          <a:stretch>
            <a:fillRect/>
          </a:stretch>
        </p:blipFill>
        <p:spPr>
          <a:xfrm>
            <a:off x="2362671" y="861897"/>
            <a:ext cx="7232268" cy="6090800"/>
          </a:xfrm>
          <a:prstGeom prst="rect">
            <a:avLst/>
          </a:prstGeom>
        </p:spPr>
      </p:pic>
    </p:spTree>
    <p:extLst>
      <p:ext uri="{BB962C8B-B14F-4D97-AF65-F5344CB8AC3E}">
        <p14:creationId xmlns:p14="http://schemas.microsoft.com/office/powerpoint/2010/main" val="38401691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Factorization / Decomposition </a:t>
            </a:r>
          </a:p>
        </p:txBody>
      </p:sp>
      <p:sp>
        <p:nvSpPr>
          <p:cNvPr id="8" name="Subtitle 2">
            <a:extLst>
              <a:ext uri="{FF2B5EF4-FFF2-40B4-BE49-F238E27FC236}">
                <a16:creationId xmlns:a16="http://schemas.microsoft.com/office/drawing/2014/main" id="{2BEC5D68-3C33-4A18-A4C9-687AC69862C5}"/>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Tree>
    <p:extLst>
      <p:ext uri="{BB962C8B-B14F-4D97-AF65-F5344CB8AC3E}">
        <p14:creationId xmlns:p14="http://schemas.microsoft.com/office/powerpoint/2010/main" val="42470906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Factorization / Decomposition </a:t>
            </a:r>
          </a:p>
        </p:txBody>
      </p:sp>
      <p:sp>
        <p:nvSpPr>
          <p:cNvPr id="6" name="Rectangle 5">
            <a:extLst>
              <a:ext uri="{FF2B5EF4-FFF2-40B4-BE49-F238E27FC236}">
                <a16:creationId xmlns:a16="http://schemas.microsoft.com/office/drawing/2014/main" id="{A3C9B248-DDB4-49CA-9740-49A680EC91B2}"/>
              </a:ext>
            </a:extLst>
          </p:cNvPr>
          <p:cNvSpPr/>
          <p:nvPr/>
        </p:nvSpPr>
        <p:spPr>
          <a:xfrm>
            <a:off x="888826" y="1286540"/>
            <a:ext cx="11223843" cy="5016758"/>
          </a:xfrm>
          <a:prstGeom prst="rect">
            <a:avLst/>
          </a:prstGeom>
        </p:spPr>
        <p:txBody>
          <a:bodyPr wrap="square">
            <a:spAutoFit/>
          </a:bodyPr>
          <a:lstStyle/>
          <a:p>
            <a:r>
              <a:rPr lang="en-US" sz="3200" dirty="0"/>
              <a:t>Many complex matrix operations cannot be solved efficiently or with stability using the limited precision of computers.</a:t>
            </a:r>
          </a:p>
          <a:p>
            <a:endParaRPr lang="en-US" sz="3200" dirty="0"/>
          </a:p>
          <a:p>
            <a:r>
              <a:rPr lang="en-US" sz="3200" dirty="0"/>
              <a:t>Matrix decompositions are methods that reduce a matrix into constituent parts that make it easier to calculate more complex matrix operations. Matrix decomposition methods, also called matrix factorization methods, are a foundation of linear algebra in computers, even for basic operations such as solving systems of linear equations, calculating the inverse, and calculating the determinant of a matrix.</a:t>
            </a:r>
          </a:p>
        </p:txBody>
      </p:sp>
      <p:sp>
        <p:nvSpPr>
          <p:cNvPr id="8" name="Subtitle 2">
            <a:extLst>
              <a:ext uri="{FF2B5EF4-FFF2-40B4-BE49-F238E27FC236}">
                <a16:creationId xmlns:a16="http://schemas.microsoft.com/office/drawing/2014/main" id="{2BEC5D68-3C33-4A18-A4C9-687AC69862C5}"/>
              </a:ext>
            </a:extLst>
          </p:cNvPr>
          <p:cNvSpPr>
            <a:spLocks noGrp="1"/>
          </p:cNvSpPr>
          <p:nvPr>
            <p:ph type="subTitle" idx="1"/>
          </p:nvPr>
        </p:nvSpPr>
        <p:spPr>
          <a:xfrm>
            <a:off x="1455819" y="7057791"/>
            <a:ext cx="9863152" cy="532047"/>
          </a:xfrm>
        </p:spPr>
        <p:txBody>
          <a:bodyPr>
            <a:normAutofit fontScale="85000" lnSpcReduction="20000"/>
          </a:bodyPr>
          <a:lstStyle/>
          <a:p>
            <a:r>
              <a:rPr lang="en-US" sz="1487" dirty="0">
                <a:solidFill>
                  <a:srgbClr val="7030A0"/>
                </a:solidFill>
                <a:hlinkClick r:id="rId3"/>
              </a:rPr>
              <a:t>For further assistance, code and slide     https://fahadhussaincs.blogspot.com/</a:t>
            </a:r>
            <a:endParaRPr lang="en-US" sz="1487" dirty="0">
              <a:solidFill>
                <a:srgbClr val="7030A0"/>
              </a:solidFill>
            </a:endParaRPr>
          </a:p>
          <a:p>
            <a:r>
              <a:rPr lang="en-US" sz="1487" dirty="0">
                <a:solidFill>
                  <a:srgbClr val="7030A0"/>
                </a:solidFill>
              </a:rPr>
              <a:t>YouTube Channel: https://www.youtube.com/c/FahadHussaintutorial/playlists</a:t>
            </a:r>
          </a:p>
        </p:txBody>
      </p:sp>
    </p:spTree>
    <p:extLst>
      <p:ext uri="{BB962C8B-B14F-4D97-AF65-F5344CB8AC3E}">
        <p14:creationId xmlns:p14="http://schemas.microsoft.com/office/powerpoint/2010/main" val="10039444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Eigenvalue Decomposition</a:t>
            </a:r>
          </a:p>
        </p:txBody>
      </p:sp>
      <p:pic>
        <p:nvPicPr>
          <p:cNvPr id="1026" name="Picture 2" descr="ShareTechnote">
            <a:extLst>
              <a:ext uri="{FF2B5EF4-FFF2-40B4-BE49-F238E27FC236}">
                <a16:creationId xmlns:a16="http://schemas.microsoft.com/office/drawing/2014/main" id="{212E671E-A7E1-4B58-9060-DC2CA5DB0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490" y="3712203"/>
            <a:ext cx="7892102" cy="3212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B2B0CA8-EEB5-4F53-8CF1-AE7B34290F48}"/>
              </a:ext>
            </a:extLst>
          </p:cNvPr>
          <p:cNvSpPr/>
          <p:nvPr/>
        </p:nvSpPr>
        <p:spPr>
          <a:xfrm>
            <a:off x="204158" y="861897"/>
            <a:ext cx="12859966" cy="2246769"/>
          </a:xfrm>
          <a:prstGeom prst="rect">
            <a:avLst/>
          </a:prstGeom>
        </p:spPr>
        <p:txBody>
          <a:bodyPr wrap="square">
            <a:spAutoFit/>
          </a:bodyPr>
          <a:lstStyle/>
          <a:p>
            <a:r>
              <a:rPr lang="en-US" sz="2800" dirty="0" err="1"/>
              <a:t>Eigendecomposition</a:t>
            </a:r>
            <a:r>
              <a:rPr lang="en-US" sz="2800" dirty="0"/>
              <a:t> is the factorization of a matrix into a canonical form, whereby the matrix is represented in terms of its eigenvalues and eigenvectors. Only diagonalizable matrices can be factorized in this way. When the matrix being factorized is a normal or real symmetric matrix, the decomposition is called "spectral decomposition", derived from the spectral theorem.</a:t>
            </a:r>
          </a:p>
        </p:txBody>
      </p:sp>
      <p:sp>
        <p:nvSpPr>
          <p:cNvPr id="3" name="Rectangle 2">
            <a:extLst>
              <a:ext uri="{FF2B5EF4-FFF2-40B4-BE49-F238E27FC236}">
                <a16:creationId xmlns:a16="http://schemas.microsoft.com/office/drawing/2014/main" id="{52806A9C-B279-49C1-BE3B-591A35FA946E}"/>
              </a:ext>
            </a:extLst>
          </p:cNvPr>
          <p:cNvSpPr/>
          <p:nvPr/>
        </p:nvSpPr>
        <p:spPr>
          <a:xfrm>
            <a:off x="429626" y="3794919"/>
            <a:ext cx="4967864" cy="3046988"/>
          </a:xfrm>
          <a:prstGeom prst="rect">
            <a:avLst/>
          </a:prstGeom>
        </p:spPr>
        <p:txBody>
          <a:bodyPr wrap="square">
            <a:spAutoFit/>
          </a:bodyPr>
          <a:lstStyle/>
          <a:p>
            <a:r>
              <a:rPr lang="en-US" sz="3200" b="1" dirty="0">
                <a:effectLst>
                  <a:outerShdw blurRad="38100" dist="38100" dir="2700000" algn="tl">
                    <a:srgbClr val="000000">
                      <a:alpha val="43137"/>
                    </a:srgbClr>
                  </a:outerShdw>
                </a:effectLst>
              </a:rPr>
              <a:t>1 	4 </a:t>
            </a:r>
          </a:p>
          <a:p>
            <a:pPr marL="514350" indent="-514350">
              <a:buAutoNum type="arabicPlain" startAt="9"/>
            </a:pPr>
            <a:r>
              <a:rPr lang="en-US" sz="3200" b="1" dirty="0">
                <a:effectLst>
                  <a:outerShdw blurRad="38100" dist="38100" dir="2700000" algn="tl">
                    <a:srgbClr val="000000">
                      <a:alpha val="43137"/>
                    </a:srgbClr>
                  </a:outerShdw>
                </a:effectLst>
              </a:rPr>
              <a:t>1</a:t>
            </a:r>
          </a:p>
          <a:p>
            <a:pPr marL="514350" indent="-514350">
              <a:buAutoNum type="arabicPlain" startAt="9"/>
            </a:pPr>
            <a:endParaRPr lang="en-US" sz="3200" b="1" dirty="0">
              <a:effectLst>
                <a:outerShdw blurRad="38100" dist="38100" dir="2700000" algn="tl">
                  <a:srgbClr val="000000">
                    <a:alpha val="43137"/>
                  </a:srgbClr>
                </a:outerShdw>
              </a:effectLst>
            </a:endParaRPr>
          </a:p>
          <a:p>
            <a:r>
              <a:rPr lang="en-US" sz="3200" b="1" dirty="0">
                <a:effectLst>
                  <a:outerShdw blurRad="38100" dist="38100" dir="2700000" algn="tl">
                    <a:srgbClr val="000000">
                      <a:alpha val="43137"/>
                    </a:srgbClr>
                  </a:outerShdw>
                </a:effectLst>
              </a:rPr>
              <a:t>  	= 7,	 		=  -5</a:t>
            </a:r>
          </a:p>
          <a:p>
            <a:endParaRPr lang="en-US" sz="3200" b="1" dirty="0">
              <a:effectLst>
                <a:outerShdw blurRad="38100" dist="38100" dir="2700000" algn="tl">
                  <a:srgbClr val="000000">
                    <a:alpha val="43137"/>
                  </a:srgbClr>
                </a:outerShdw>
              </a:effectLst>
            </a:endParaRPr>
          </a:p>
          <a:p>
            <a:r>
              <a:rPr lang="en-US" sz="3200" b="1" dirty="0">
                <a:effectLst>
                  <a:outerShdw blurRad="38100" dist="38100" dir="2700000" algn="tl">
                    <a:srgbClr val="000000">
                      <a:alpha val="43137"/>
                    </a:srgbClr>
                  </a:outerShdw>
                </a:effectLst>
              </a:rPr>
              <a:t>V1 =			V2= </a:t>
            </a:r>
          </a:p>
        </p:txBody>
      </p:sp>
    </p:spTree>
    <p:extLst>
      <p:ext uri="{BB962C8B-B14F-4D97-AF65-F5344CB8AC3E}">
        <p14:creationId xmlns:p14="http://schemas.microsoft.com/office/powerpoint/2010/main" val="13478338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Eigenvalue Decomposition</a:t>
            </a:r>
          </a:p>
        </p:txBody>
      </p:sp>
      <p:pic>
        <p:nvPicPr>
          <p:cNvPr id="1026" name="Picture 2" descr="ShareTechnote">
            <a:extLst>
              <a:ext uri="{FF2B5EF4-FFF2-40B4-BE49-F238E27FC236}">
                <a16:creationId xmlns:a16="http://schemas.microsoft.com/office/drawing/2014/main" id="{212E671E-A7E1-4B58-9060-DC2CA5DB0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490" y="3712203"/>
            <a:ext cx="7892102" cy="3212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B2B0CA8-EEB5-4F53-8CF1-AE7B34290F48}"/>
              </a:ext>
            </a:extLst>
          </p:cNvPr>
          <p:cNvSpPr/>
          <p:nvPr/>
        </p:nvSpPr>
        <p:spPr>
          <a:xfrm>
            <a:off x="204158" y="861897"/>
            <a:ext cx="12859966" cy="2246769"/>
          </a:xfrm>
          <a:prstGeom prst="rect">
            <a:avLst/>
          </a:prstGeom>
        </p:spPr>
        <p:txBody>
          <a:bodyPr wrap="square">
            <a:spAutoFit/>
          </a:bodyPr>
          <a:lstStyle/>
          <a:p>
            <a:r>
              <a:rPr lang="en-US" sz="2800" dirty="0" err="1"/>
              <a:t>Eigendecomposition</a:t>
            </a:r>
            <a:r>
              <a:rPr lang="en-US" sz="2800" dirty="0"/>
              <a:t> is the factorization of a matrix into a canonical form, whereby the matrix is represented in terms of its eigenvalues and eigenvectors. Only diagonalizable matrices can be factorized in this way. When the matrix being factorized is a normal or real symmetric matrix, the decomposition is called "spectral decomposition", derived from the spectral theorem.</a:t>
            </a:r>
          </a:p>
        </p:txBody>
      </p:sp>
      <p:sp>
        <p:nvSpPr>
          <p:cNvPr id="3" name="Rectangle 2">
            <a:extLst>
              <a:ext uri="{FF2B5EF4-FFF2-40B4-BE49-F238E27FC236}">
                <a16:creationId xmlns:a16="http://schemas.microsoft.com/office/drawing/2014/main" id="{52806A9C-B279-49C1-BE3B-591A35FA946E}"/>
              </a:ext>
            </a:extLst>
          </p:cNvPr>
          <p:cNvSpPr/>
          <p:nvPr/>
        </p:nvSpPr>
        <p:spPr>
          <a:xfrm>
            <a:off x="429626" y="3794919"/>
            <a:ext cx="4967864" cy="3046988"/>
          </a:xfrm>
          <a:prstGeom prst="rect">
            <a:avLst/>
          </a:prstGeom>
        </p:spPr>
        <p:txBody>
          <a:bodyPr wrap="square">
            <a:spAutoFit/>
          </a:bodyPr>
          <a:lstStyle/>
          <a:p>
            <a:r>
              <a:rPr lang="en-US" sz="3200" b="1" dirty="0">
                <a:effectLst>
                  <a:outerShdw blurRad="38100" dist="38100" dir="2700000" algn="tl">
                    <a:srgbClr val="000000">
                      <a:alpha val="43137"/>
                    </a:srgbClr>
                  </a:outerShdw>
                </a:effectLst>
              </a:rPr>
              <a:t>1 	4 </a:t>
            </a:r>
          </a:p>
          <a:p>
            <a:pPr marL="514350" indent="-514350">
              <a:buAutoNum type="arabicPlain" startAt="9"/>
            </a:pPr>
            <a:r>
              <a:rPr lang="en-US" sz="3200" b="1" dirty="0">
                <a:effectLst>
                  <a:outerShdw blurRad="38100" dist="38100" dir="2700000" algn="tl">
                    <a:srgbClr val="000000">
                      <a:alpha val="43137"/>
                    </a:srgbClr>
                  </a:outerShdw>
                </a:effectLst>
              </a:rPr>
              <a:t>1</a:t>
            </a:r>
          </a:p>
          <a:p>
            <a:pPr marL="514350" indent="-514350">
              <a:buAutoNum type="arabicPlain" startAt="9"/>
            </a:pPr>
            <a:endParaRPr lang="en-US" sz="3200" b="1" dirty="0">
              <a:effectLst>
                <a:outerShdw blurRad="38100" dist="38100" dir="2700000" algn="tl">
                  <a:srgbClr val="000000">
                    <a:alpha val="43137"/>
                  </a:srgbClr>
                </a:outerShdw>
              </a:effectLst>
            </a:endParaRPr>
          </a:p>
          <a:p>
            <a:r>
              <a:rPr lang="en-US" sz="3200" b="1" dirty="0">
                <a:effectLst>
                  <a:outerShdw blurRad="38100" dist="38100" dir="2700000" algn="tl">
                    <a:srgbClr val="000000">
                      <a:alpha val="43137"/>
                    </a:srgbClr>
                  </a:outerShdw>
                </a:effectLst>
              </a:rPr>
              <a:t>  	= 7,	 		=  -5</a:t>
            </a:r>
          </a:p>
          <a:p>
            <a:endParaRPr lang="en-US" sz="3200" b="1" dirty="0">
              <a:effectLst>
                <a:outerShdw blurRad="38100" dist="38100" dir="2700000" algn="tl">
                  <a:srgbClr val="000000">
                    <a:alpha val="43137"/>
                  </a:srgbClr>
                </a:outerShdw>
              </a:effectLst>
            </a:endParaRPr>
          </a:p>
          <a:p>
            <a:r>
              <a:rPr lang="en-US" sz="3200" b="1" dirty="0">
                <a:effectLst>
                  <a:outerShdw blurRad="38100" dist="38100" dir="2700000" algn="tl">
                    <a:srgbClr val="000000">
                      <a:alpha val="43137"/>
                    </a:srgbClr>
                  </a:outerShdw>
                </a:effectLst>
              </a:rPr>
              <a:t>V1 =			V2= </a:t>
            </a:r>
          </a:p>
        </p:txBody>
      </p:sp>
    </p:spTree>
    <p:extLst>
      <p:ext uri="{BB962C8B-B14F-4D97-AF65-F5344CB8AC3E}">
        <p14:creationId xmlns:p14="http://schemas.microsoft.com/office/powerpoint/2010/main" val="12788185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Eigenvector and Eigenvalue</a:t>
            </a:r>
          </a:p>
        </p:txBody>
      </p:sp>
      <p:pic>
        <p:nvPicPr>
          <p:cNvPr id="4" name="Picture 2" descr="ShareTechnote">
            <a:extLst>
              <a:ext uri="{FF2B5EF4-FFF2-40B4-BE49-F238E27FC236}">
                <a16:creationId xmlns:a16="http://schemas.microsoft.com/office/drawing/2014/main" id="{B31D9FF1-8C31-409C-A5DE-441D12D21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812" y="1187222"/>
            <a:ext cx="4979692" cy="2026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2111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LU Decomposition</a:t>
            </a:r>
          </a:p>
        </p:txBody>
      </p:sp>
      <p:sp>
        <p:nvSpPr>
          <p:cNvPr id="2" name="Rectangle 1">
            <a:extLst>
              <a:ext uri="{FF2B5EF4-FFF2-40B4-BE49-F238E27FC236}">
                <a16:creationId xmlns:a16="http://schemas.microsoft.com/office/drawing/2014/main" id="{018004A6-068C-40C5-9F07-9A4A87A313D6}"/>
              </a:ext>
            </a:extLst>
          </p:cNvPr>
          <p:cNvSpPr/>
          <p:nvPr/>
        </p:nvSpPr>
        <p:spPr>
          <a:xfrm>
            <a:off x="204158" y="861897"/>
            <a:ext cx="12563082" cy="1631216"/>
          </a:xfrm>
          <a:prstGeom prst="rect">
            <a:avLst/>
          </a:prstGeom>
        </p:spPr>
        <p:txBody>
          <a:bodyPr wrap="square">
            <a:spAutoFit/>
          </a:bodyPr>
          <a:lstStyle/>
          <a:p>
            <a:r>
              <a:rPr lang="en-US" sz="2400" dirty="0">
                <a:solidFill>
                  <a:srgbClr val="202124"/>
                </a:solidFill>
                <a:latin typeface="arial" panose="020B0604020202020204" pitchFamily="34" charset="0"/>
              </a:rPr>
              <a:t>LU decomposition of a matrix is </a:t>
            </a:r>
            <a:r>
              <a:rPr lang="en-US" sz="2400" b="1" dirty="0">
                <a:solidFill>
                  <a:srgbClr val="202124"/>
                </a:solidFill>
                <a:latin typeface="arial" panose="020B0604020202020204" pitchFamily="34" charset="0"/>
              </a:rPr>
              <a:t>the factorization of a given </a:t>
            </a:r>
            <a:r>
              <a:rPr lang="en-US" sz="2800" b="1" dirty="0">
                <a:solidFill>
                  <a:schemeClr val="accent6"/>
                </a:solidFill>
                <a:latin typeface="arial" panose="020B0604020202020204" pitchFamily="34" charset="0"/>
              </a:rPr>
              <a:t>square matrix </a:t>
            </a:r>
            <a:r>
              <a:rPr lang="en-US" sz="2400" b="1" dirty="0">
                <a:solidFill>
                  <a:srgbClr val="202124"/>
                </a:solidFill>
                <a:latin typeface="arial" panose="020B0604020202020204" pitchFamily="34" charset="0"/>
              </a:rPr>
              <a:t>into two triangular matrices, one upper triangular matrix and one lower triangular matrix</a:t>
            </a:r>
            <a:r>
              <a:rPr lang="en-US" sz="2400" dirty="0">
                <a:solidFill>
                  <a:srgbClr val="202124"/>
                </a:solidFill>
                <a:latin typeface="arial" panose="020B0604020202020204" pitchFamily="34" charset="0"/>
              </a:rPr>
              <a:t>, such that the product of these two matrices gives the original matrix. It was introduced by Alan Turing in 1948, who also created the Turing machine</a:t>
            </a:r>
            <a:endParaRPr lang="en-US" sz="2400" dirty="0"/>
          </a:p>
        </p:txBody>
      </p:sp>
      <p:pic>
        <p:nvPicPr>
          <p:cNvPr id="3" name="Picture 2">
            <a:extLst>
              <a:ext uri="{FF2B5EF4-FFF2-40B4-BE49-F238E27FC236}">
                <a16:creationId xmlns:a16="http://schemas.microsoft.com/office/drawing/2014/main" id="{49175E81-9C00-4485-966A-32A1F27AAA53}"/>
              </a:ext>
            </a:extLst>
          </p:cNvPr>
          <p:cNvPicPr>
            <a:picLocks noChangeAspect="1"/>
          </p:cNvPicPr>
          <p:nvPr/>
        </p:nvPicPr>
        <p:blipFill>
          <a:blip r:embed="rId3"/>
          <a:stretch>
            <a:fillRect/>
          </a:stretch>
        </p:blipFill>
        <p:spPr>
          <a:xfrm>
            <a:off x="646874" y="2847247"/>
            <a:ext cx="11677650" cy="4400550"/>
          </a:xfrm>
          <a:prstGeom prst="rect">
            <a:avLst/>
          </a:prstGeom>
        </p:spPr>
      </p:pic>
    </p:spTree>
    <p:extLst>
      <p:ext uri="{BB962C8B-B14F-4D97-AF65-F5344CB8AC3E}">
        <p14:creationId xmlns:p14="http://schemas.microsoft.com/office/powerpoint/2010/main" val="26979464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LU Decomposition</a:t>
            </a:r>
          </a:p>
        </p:txBody>
      </p:sp>
      <p:pic>
        <p:nvPicPr>
          <p:cNvPr id="4" name="Picture 3">
            <a:extLst>
              <a:ext uri="{FF2B5EF4-FFF2-40B4-BE49-F238E27FC236}">
                <a16:creationId xmlns:a16="http://schemas.microsoft.com/office/drawing/2014/main" id="{FF6BC2A9-DAF0-4BD6-8A1D-4B519EC8171C}"/>
              </a:ext>
            </a:extLst>
          </p:cNvPr>
          <p:cNvPicPr>
            <a:picLocks noChangeAspect="1"/>
          </p:cNvPicPr>
          <p:nvPr/>
        </p:nvPicPr>
        <p:blipFill>
          <a:blip r:embed="rId3"/>
          <a:stretch>
            <a:fillRect/>
          </a:stretch>
        </p:blipFill>
        <p:spPr>
          <a:xfrm>
            <a:off x="1077238" y="977817"/>
            <a:ext cx="10847540" cy="6339321"/>
          </a:xfrm>
          <a:prstGeom prst="rect">
            <a:avLst/>
          </a:prstGeom>
        </p:spPr>
      </p:pic>
    </p:spTree>
    <p:extLst>
      <p:ext uri="{BB962C8B-B14F-4D97-AF65-F5344CB8AC3E}">
        <p14:creationId xmlns:p14="http://schemas.microsoft.com/office/powerpoint/2010/main" val="18058734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DD6845-A95F-4E96-AF2A-C0BDEC4B0532}"/>
              </a:ext>
            </a:extLst>
          </p:cNvPr>
          <p:cNvSpPr>
            <a:spLocks noGrp="1"/>
          </p:cNvSpPr>
          <p:nvPr>
            <p:ph type="ctrTitle"/>
          </p:nvPr>
        </p:nvSpPr>
        <p:spPr>
          <a:xfrm>
            <a:off x="204158" y="0"/>
            <a:ext cx="12859966" cy="861897"/>
          </a:xfrm>
        </p:spPr>
        <p:txBody>
          <a:bodyPr>
            <a:noAutofit/>
          </a:bodyPr>
          <a:lstStyle/>
          <a:p>
            <a:r>
              <a:rPr lang="en-US" sz="5452"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LU Decomposition</a:t>
            </a:r>
          </a:p>
        </p:txBody>
      </p:sp>
      <p:pic>
        <p:nvPicPr>
          <p:cNvPr id="2" name="Picture 1">
            <a:extLst>
              <a:ext uri="{FF2B5EF4-FFF2-40B4-BE49-F238E27FC236}">
                <a16:creationId xmlns:a16="http://schemas.microsoft.com/office/drawing/2014/main" id="{9BD8E472-4859-4E89-9E32-25564D3056B0}"/>
              </a:ext>
            </a:extLst>
          </p:cNvPr>
          <p:cNvPicPr>
            <a:picLocks noChangeAspect="1"/>
          </p:cNvPicPr>
          <p:nvPr/>
        </p:nvPicPr>
        <p:blipFill>
          <a:blip r:embed="rId3"/>
          <a:stretch>
            <a:fillRect/>
          </a:stretch>
        </p:blipFill>
        <p:spPr>
          <a:xfrm>
            <a:off x="1154272" y="861897"/>
            <a:ext cx="10399988" cy="4589560"/>
          </a:xfrm>
          <a:prstGeom prst="rect">
            <a:avLst/>
          </a:prstGeom>
        </p:spPr>
      </p:pic>
    </p:spTree>
    <p:extLst>
      <p:ext uri="{BB962C8B-B14F-4D97-AF65-F5344CB8AC3E}">
        <p14:creationId xmlns:p14="http://schemas.microsoft.com/office/powerpoint/2010/main" val="18259871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6650</TotalTime>
  <Words>6664</Words>
  <Application>Microsoft Office PowerPoint</Application>
  <PresentationFormat>Custom</PresentationFormat>
  <Paragraphs>717</Paragraphs>
  <Slides>157</Slides>
  <Notes>109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157</vt:i4>
      </vt:variant>
    </vt:vector>
  </HeadingPairs>
  <TitlesOfParts>
    <vt:vector size="168" baseType="lpstr">
      <vt:lpstr>arial</vt:lpstr>
      <vt:lpstr>arial</vt:lpstr>
      <vt:lpstr>Calibri</vt:lpstr>
      <vt:lpstr>Calibri Light</vt:lpstr>
      <vt:lpstr>charter</vt:lpstr>
      <vt:lpstr>Georgia</vt:lpstr>
      <vt:lpstr>Lato</vt:lpstr>
      <vt:lpstr>Merriweather</vt:lpstr>
      <vt:lpstr>urw-din</vt:lpstr>
      <vt:lpstr>Verdana</vt:lpstr>
      <vt:lpstr>Office Theme</vt:lpstr>
      <vt:lpstr>Linear Algebra For Machine Learning Deep Learning Data Science</vt:lpstr>
      <vt:lpstr>PowerPoint Presentation</vt:lpstr>
      <vt:lpstr>What we will Learn!</vt:lpstr>
      <vt:lpstr>Algebra</vt:lpstr>
      <vt:lpstr>Linear Algebra</vt:lpstr>
      <vt:lpstr>PowerPoint Presentation</vt:lpstr>
      <vt:lpstr>Vector VS Scalar</vt:lpstr>
      <vt:lpstr>Vector vs Point</vt:lpstr>
      <vt:lpstr>Vector vs Point Application</vt:lpstr>
      <vt:lpstr>PowerPoint Presentation</vt:lpstr>
      <vt:lpstr>Vector Operations</vt:lpstr>
      <vt:lpstr>Vector Operations</vt:lpstr>
      <vt:lpstr>Vector Operations</vt:lpstr>
      <vt:lpstr>Vector Operations Rules</vt:lpstr>
      <vt:lpstr>PowerPoint Presentation</vt:lpstr>
      <vt:lpstr>Vector Norms</vt:lpstr>
      <vt:lpstr>Vector Operations</vt:lpstr>
      <vt:lpstr>Vector Operations</vt:lpstr>
      <vt:lpstr>Vector Operations</vt:lpstr>
      <vt:lpstr>Vector Operations</vt:lpstr>
      <vt:lpstr>Vector Operations</vt:lpstr>
      <vt:lpstr>Vector Operations</vt:lpstr>
      <vt:lpstr>Vector Operations</vt:lpstr>
      <vt:lpstr>Unit Vector</vt:lpstr>
      <vt:lpstr>Unit Vector</vt:lpstr>
      <vt:lpstr>Vector Projection</vt:lpstr>
      <vt:lpstr>Vector Projection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Lines, Plane, Hyperplane, Point, Segment,  Linear, Collinear, Copular</vt:lpstr>
      <vt:lpstr>Lines, Plane, Hyperplane, Point, Segment,  Linear, Collinear, Copular</vt:lpstr>
      <vt:lpstr>PowerPoint Presentation</vt:lpstr>
      <vt:lpstr>Matrix Types</vt:lpstr>
      <vt:lpstr>PowerPoint Presentation</vt:lpstr>
      <vt:lpstr>PowerPoint Presentation</vt:lpstr>
      <vt:lpstr>PowerPoint Presentation</vt:lpstr>
      <vt:lpstr>Matrix Operations</vt:lpstr>
      <vt:lpstr>Matrix Operations</vt:lpstr>
      <vt:lpstr>PowerPoint Presentation</vt:lpstr>
      <vt:lpstr>PowerPoint Presentation</vt:lpstr>
      <vt:lpstr>PowerPoint Presentation</vt:lpstr>
      <vt:lpstr>PowerPoint Presentation</vt:lpstr>
      <vt:lpstr>PowerPoint Presentation</vt:lpstr>
      <vt:lpstr>PowerPoint Presentation</vt:lpstr>
      <vt:lpstr>Matrix Multiplication</vt:lpstr>
      <vt:lpstr>Matrix Multiplication</vt:lpstr>
      <vt:lpstr>Matrix Multiplication</vt:lpstr>
      <vt:lpstr>Matrix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Matrix Rank</vt:lpstr>
      <vt:lpstr>Linear Equation and System of Linear Equation</vt:lpstr>
      <vt:lpstr>System of Linear Equation</vt:lpstr>
      <vt:lpstr>System of Linear Equation</vt:lpstr>
      <vt:lpstr>System of Linear Equation</vt:lpstr>
      <vt:lpstr>System of Linear Equation</vt:lpstr>
      <vt:lpstr>Eigenvector and Eigenvalue</vt:lpstr>
      <vt:lpstr>Eigenvector and Eigenvalue</vt:lpstr>
      <vt:lpstr>Eigenvector and Eigenvalue</vt:lpstr>
      <vt:lpstr>Linear Transformation</vt:lpstr>
      <vt:lpstr>Linear Transformation</vt:lpstr>
      <vt:lpstr>Linear Transformation</vt:lpstr>
      <vt:lpstr>Linear Transformation</vt:lpstr>
      <vt:lpstr>Image and Kernel of Linear Transformation</vt:lpstr>
      <vt:lpstr>Image and Kernel of Linear Transformation</vt:lpstr>
      <vt:lpstr>Kernel</vt:lpstr>
      <vt:lpstr>Matrix Norm L1, L-infinity, Frobenius norm</vt:lpstr>
      <vt:lpstr>Matrix Norm and Frobenius norm of a matrix</vt:lpstr>
      <vt:lpstr>Matrix Norm and Frobenius norm of a matrix</vt:lpstr>
      <vt:lpstr>Frobenius norm of a matrix</vt:lpstr>
      <vt:lpstr>Frobenius norm of a matrix</vt:lpstr>
      <vt:lpstr>Gram Schmidt Process</vt:lpstr>
      <vt:lpstr>Gram Schmidt Process</vt:lpstr>
      <vt:lpstr>Gram Schmidt Process</vt:lpstr>
      <vt:lpstr>Gram Schmidt Process, Example</vt:lpstr>
      <vt:lpstr>Factorization / Decomposition </vt:lpstr>
      <vt:lpstr>Factorization / Decomposition </vt:lpstr>
      <vt:lpstr>Eigenvalue Decomposition</vt:lpstr>
      <vt:lpstr>Eigenvalue Decomposition</vt:lpstr>
      <vt:lpstr>Eigenvector and Eigenvalue</vt:lpstr>
      <vt:lpstr>LU Decomposition</vt:lpstr>
      <vt:lpstr>LU Decomposition</vt:lpstr>
      <vt:lpstr>LU Decomposition</vt:lpstr>
      <vt:lpstr>LU Decomposition Application</vt:lpstr>
      <vt:lpstr>Singular Value Decomposition</vt:lpstr>
      <vt:lpstr>Singular Value Decomposition</vt:lpstr>
      <vt:lpstr>Singular Value Decomposition</vt:lpstr>
      <vt:lpstr>Singular Value Decomposition</vt:lpstr>
      <vt:lpstr>Singular Value Decomposition</vt:lpstr>
      <vt:lpstr>Singular Value Decomposition</vt:lpstr>
      <vt:lpstr>Singular Value Decomposition</vt:lpstr>
      <vt:lpstr> Pseudo-Inverse  System of Linear Equation</vt:lpstr>
      <vt:lpstr>System of Linear Equation</vt:lpstr>
      <vt:lpstr>SVD to Pseudo-Inverse</vt:lpstr>
      <vt:lpstr>Pseudo-Inverse</vt:lpstr>
      <vt:lpstr>Fisher's Discriminant Analysis</vt:lpstr>
      <vt:lpstr>Fisher's Discriminant Analysis (FDA) VS Linear Discriminant Analysis (LDA)</vt:lpstr>
      <vt:lpstr>Fisher's Discriminant Analysis (FDA) VS Linear Discriminant Analysis (LDA)</vt:lpstr>
      <vt:lpstr>Linear Discriminant Analysis (LDA)</vt:lpstr>
      <vt:lpstr>PowerPoint Presentation</vt:lpstr>
      <vt:lpstr>PowerPoint Presentation</vt:lpstr>
      <vt:lpstr>PowerPoint Presentation</vt:lpstr>
      <vt:lpstr>PowerPoint Presentation</vt:lpstr>
      <vt:lpstr>Linear Discriminant Analysis (LDA)</vt:lpstr>
      <vt:lpstr>Linear Discriminant Analysis (LDA)</vt:lpstr>
      <vt:lpstr>Linear Discriminant Analysis (LDA)</vt:lpstr>
      <vt:lpstr>Linear Discriminant Analysis (LDA)</vt:lpstr>
      <vt:lpstr>Linear Discriminant Analysis (LDA)</vt:lpstr>
      <vt:lpstr>Linear Discriminant Analysis (LDA)</vt:lpstr>
      <vt:lpstr>Linear Discriminant Analysis (LDA)</vt:lpstr>
      <vt:lpstr>Linear Discriminant Analysis (LDA)</vt:lpstr>
      <vt:lpstr>Thanks</vt:lpstr>
      <vt:lpstr>Linear Discriminant Analysis (LDA)</vt:lpstr>
      <vt:lpstr>Principal component analysis (PCA)</vt:lpstr>
      <vt:lpstr>Principal component analysis (PCA)</vt:lpstr>
      <vt:lpstr>Principal component analysis (PCA)</vt:lpstr>
      <vt:lpstr>PCA working steps</vt:lpstr>
      <vt:lpstr>PCA Maths</vt:lpstr>
      <vt:lpstr>PCA Maths</vt:lpstr>
      <vt:lpstr>Distance Measures in ML, DL and DS</vt:lpstr>
      <vt:lpstr>Distance Measures in ML, DL and DS</vt:lpstr>
      <vt:lpstr>Distance Measures in ML, DL and DS</vt:lpstr>
      <vt:lpstr>PowerPoint Presentation</vt:lpstr>
      <vt:lpstr>Cosine Similarity</vt:lpstr>
      <vt:lpstr>Cosine Similarity</vt:lpstr>
      <vt:lpstr>Hamming Distance</vt:lpstr>
      <vt:lpstr>Hamming distance</vt:lpstr>
      <vt:lpstr>Manhattan Distance</vt:lpstr>
      <vt:lpstr>Manhattan distance</vt:lpstr>
      <vt:lpstr>Minkowski Distance</vt:lpstr>
      <vt:lpstr>Minkowski Distance</vt:lpstr>
      <vt:lpstr>Chebyshev Distance</vt:lpstr>
      <vt:lpstr>Chebyshev Distance</vt:lpstr>
      <vt:lpstr>Jaccard Index Distance</vt:lpstr>
      <vt:lpstr>Jaccard Index Distance</vt:lpstr>
      <vt:lpstr>Haversine Distance</vt:lpstr>
      <vt:lpstr>Haversine Distance</vt:lpstr>
      <vt:lpstr>Haversine Distance</vt:lpstr>
      <vt:lpstr>Sørensen-Dice Index Distance</vt:lpstr>
      <vt:lpstr>Sørensen-Dice Index Distance/  The Sorensen Coefficient</vt:lpstr>
      <vt:lpstr>Final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dc:title>
  <dc:creator>Fahad Hussain</dc:creator>
  <cp:lastModifiedBy>alamin bhuyan</cp:lastModifiedBy>
  <cp:revision>368</cp:revision>
  <dcterms:created xsi:type="dcterms:W3CDTF">2019-11-05T08:22:51Z</dcterms:created>
  <dcterms:modified xsi:type="dcterms:W3CDTF">2022-07-05T00:23:47Z</dcterms:modified>
</cp:coreProperties>
</file>